
<file path=[Content_Types].xml><?xml version="1.0" encoding="utf-8"?>
<Types xmlns="http://schemas.openxmlformats.org/package/2006/content-types">
  <Override PartName="/ppt/slideLayouts/slideLayout39.xml" ContentType="application/vnd.openxmlformats-officedocument.presentationml.slideLayout+xml"/>
  <Override PartName="/ppt/tags/tag8.xml" ContentType="application/vnd.openxmlformats-officedocument.presentationml.tags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ags/tag4.xml" ContentType="application/vnd.openxmlformats-officedocument.presentationml.tags+xml"/>
  <Override PartName="/ppt/diagrams/quickStyle2.xml" ContentType="application/vnd.openxmlformats-officedocument.drawingml.diagramStyl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tags/tag49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tags/tag38.xml" ContentType="application/vnd.openxmlformats-officedocument.presentationml.tag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45.xml" ContentType="application/vnd.openxmlformats-officedocument.presentationml.tags+xml"/>
  <Override PartName="/docProps/custom.xml" ContentType="application/vnd.openxmlformats-officedocument.custom-properties+xml"/>
  <Override PartName="/ppt/tags/tag34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41.xml" ContentType="application/vnd.openxmlformats-officedocument.presentationml.tag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Default Extension="bin" ContentType="application/vnd.openxmlformats-officedocument.oleObject"/>
  <Default Extension="png" ContentType="image/png"/>
  <Override PartName="/ppt/tags/tag7.xml" ContentType="application/vnd.openxmlformats-officedocument.presentationml.tags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emf" ContentType="image/x-emf"/>
  <Override PartName="/ppt/tags/tag3.xml" ContentType="application/vnd.openxmlformats-officedocument.presentationml.tags+xml"/>
  <Override PartName="/ppt/tags/tag39.xml" ContentType="application/vnd.openxmlformats-officedocument.presentationml.tags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diagrams/layout2.xml" ContentType="application/vnd.openxmlformats-officedocument.drawingml.diagramLayout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tags/tag42.xml" ContentType="application/vnd.openxmlformats-officedocument.presentationml.tags+xml"/>
  <Override PartName="/ppt/tags/tag51.xml" ContentType="application/vnd.openxmlformats-officedocument.presentationml.tags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diagrams/colors1.xml" ContentType="application/vnd.openxmlformats-officedocument.drawingml.diagramColors+xml"/>
  <Default Extension="svg" ContentType="image/svg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diagrams/layout3.xml" ContentType="application/vnd.openxmlformats-officedocument.drawingml.diagramLayout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customXml/itemProps4.xml" ContentType="application/vnd.openxmlformats-officedocument.customXmlPropertie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20"/>
  </p:notesMasterIdLst>
  <p:sldIdLst>
    <p:sldId id="2145706742" r:id="rId6"/>
    <p:sldId id="2145706743" r:id="rId7"/>
    <p:sldId id="2145706747" r:id="rId8"/>
    <p:sldId id="2145706752" r:id="rId9"/>
    <p:sldId id="2145706749" r:id="rId10"/>
    <p:sldId id="2145706751" r:id="rId11"/>
    <p:sldId id="2145706754" r:id="rId12"/>
    <p:sldId id="2145706755" r:id="rId13"/>
    <p:sldId id="2145706756" r:id="rId14"/>
    <p:sldId id="2145706757" r:id="rId15"/>
    <p:sldId id="2145706758" r:id="rId16"/>
    <p:sldId id="2145706759" r:id="rId17"/>
    <p:sldId id="2145706760" r:id="rId18"/>
    <p:sldId id="2145706761" r:id="rId19"/>
  </p:sldIdLst>
  <p:sldSz cx="12192000" cy="6858000"/>
  <p:notesSz cx="6858000" cy="9144000"/>
  <p:custDataLst>
    <p:tags r:id="rId21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3" pos="3840">
          <p15:clr>
            <a:srgbClr val="A4A3A4"/>
          </p15:clr>
        </p15:guide>
        <p15:guide id="4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BFBFBF"/>
    <a:srgbClr val="FFFFFF"/>
    <a:srgbClr val="FAF8F6"/>
    <a:srgbClr val="F7F7F7"/>
    <a:srgbClr val="F2F1F1"/>
    <a:srgbClr val="F2F2F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9763" autoAdjust="0"/>
    <p:restoredTop sz="96296"/>
  </p:normalViewPr>
  <p:slideViewPr>
    <p:cSldViewPr snapToGrid="0" snapToObjects="1" showGuides="1">
      <p:cViewPr varScale="1">
        <p:scale>
          <a:sx n="75" d="100"/>
          <a:sy n="75" d="100"/>
        </p:scale>
        <p:origin x="-750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96" d="100"/>
          <a:sy n="96" d="100"/>
        </p:scale>
        <p:origin x="2824" y="184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tags" Target="tags/tag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2666F9-485C-4233-8EB7-4FCFF3C52F71}" type="doc">
      <dgm:prSet loTypeId="urn:microsoft.com/office/officeart/2008/layout/Squa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A93A590-00BE-4CA8-AD62-625E7D298AA6}">
      <dgm:prSet phldrT="[Текст]"/>
      <dgm:spPr/>
      <dgm:t>
        <a:bodyPr/>
        <a:lstStyle/>
        <a:p>
          <a:r>
            <a:rPr lang="ru-RU" dirty="0"/>
            <a:t>Образовательные программы</a:t>
          </a:r>
        </a:p>
      </dgm:t>
    </dgm:pt>
    <dgm:pt modelId="{E04FCA82-3A35-463A-93D5-8563E557B6CF}" type="parTrans" cxnId="{AC54A617-154D-43B3-B857-974FA443CEF8}">
      <dgm:prSet/>
      <dgm:spPr/>
      <dgm:t>
        <a:bodyPr/>
        <a:lstStyle/>
        <a:p>
          <a:endParaRPr lang="ru-RU"/>
        </a:p>
      </dgm:t>
    </dgm:pt>
    <dgm:pt modelId="{22FB8EEA-2A82-4E42-84E1-27D0A2E69AC5}" type="sibTrans" cxnId="{AC54A617-154D-43B3-B857-974FA443CEF8}">
      <dgm:prSet/>
      <dgm:spPr/>
      <dgm:t>
        <a:bodyPr/>
        <a:lstStyle/>
        <a:p>
          <a:endParaRPr lang="ru-RU"/>
        </a:p>
      </dgm:t>
    </dgm:pt>
    <dgm:pt modelId="{9A910473-D02A-4FD9-882D-DC6346AEF6AD}">
      <dgm:prSet phldrT="[Текст]"/>
      <dgm:spPr/>
      <dgm:t>
        <a:bodyPr/>
        <a:lstStyle/>
        <a:p>
          <a:r>
            <a:rPr lang="ru-RU" dirty="0"/>
            <a:t>Математика, физика, химия для 7-10 классов. Уровни – базовый+ и углубленный</a:t>
          </a:r>
        </a:p>
      </dgm:t>
    </dgm:pt>
    <dgm:pt modelId="{F5F65F50-B96C-4A18-81D4-760E806405F5}" type="parTrans" cxnId="{DBAA4AA6-929E-430B-AD3A-C368B58ABBB8}">
      <dgm:prSet/>
      <dgm:spPr/>
      <dgm:t>
        <a:bodyPr/>
        <a:lstStyle/>
        <a:p>
          <a:endParaRPr lang="ru-RU"/>
        </a:p>
      </dgm:t>
    </dgm:pt>
    <dgm:pt modelId="{D8B7826B-324C-4B4B-8190-327246E7DB19}" type="sibTrans" cxnId="{DBAA4AA6-929E-430B-AD3A-C368B58ABBB8}">
      <dgm:prSet/>
      <dgm:spPr/>
      <dgm:t>
        <a:bodyPr/>
        <a:lstStyle/>
        <a:p>
          <a:endParaRPr lang="ru-RU"/>
        </a:p>
      </dgm:t>
    </dgm:pt>
    <dgm:pt modelId="{16E169E5-66B6-4136-B729-11C6E015FB9D}">
      <dgm:prSet phldrT="[Текст]"/>
      <dgm:spPr/>
      <dgm:t>
        <a:bodyPr/>
        <a:lstStyle/>
        <a:p>
          <a:r>
            <a:rPr lang="ru-RU" dirty="0"/>
            <a:t>Подготовка к ЕГЭ по математике, физике, химии (с сентября 2022 г.)</a:t>
          </a:r>
        </a:p>
      </dgm:t>
    </dgm:pt>
    <dgm:pt modelId="{5A5445B7-2C80-4A2A-88D2-AA39306BC4E4}" type="parTrans" cxnId="{96BB11A3-99BE-4DCD-B7E3-7862A6D80357}">
      <dgm:prSet/>
      <dgm:spPr/>
      <dgm:t>
        <a:bodyPr/>
        <a:lstStyle/>
        <a:p>
          <a:endParaRPr lang="ru-RU"/>
        </a:p>
      </dgm:t>
    </dgm:pt>
    <dgm:pt modelId="{DCD45C4C-D847-47C5-A47B-C0D2187792B9}" type="sibTrans" cxnId="{96BB11A3-99BE-4DCD-B7E3-7862A6D80357}">
      <dgm:prSet/>
      <dgm:spPr/>
      <dgm:t>
        <a:bodyPr/>
        <a:lstStyle/>
        <a:p>
          <a:endParaRPr lang="ru-RU"/>
        </a:p>
      </dgm:t>
    </dgm:pt>
    <dgm:pt modelId="{1660D654-953F-425F-88BA-70D4555DDEDB}">
      <dgm:prSet phldrT="[Текст]"/>
      <dgm:spPr/>
      <dgm:t>
        <a:bodyPr/>
        <a:lstStyle/>
        <a:p>
          <a:r>
            <a:rPr lang="ru-RU" dirty="0"/>
            <a:t>Проектно-исследовательская (инженерно-конструкторская) программа</a:t>
          </a:r>
        </a:p>
      </dgm:t>
    </dgm:pt>
    <dgm:pt modelId="{9266690C-A291-4D6D-BD88-6BC1DF938C3B}" type="parTrans" cxnId="{F687A21F-0677-4C90-A66C-F8BFC5883281}">
      <dgm:prSet/>
      <dgm:spPr/>
      <dgm:t>
        <a:bodyPr/>
        <a:lstStyle/>
        <a:p>
          <a:endParaRPr lang="ru-RU"/>
        </a:p>
      </dgm:t>
    </dgm:pt>
    <dgm:pt modelId="{6D8DC3BF-2F8A-4BB0-ACF4-29CCC2DE30A2}" type="sibTrans" cxnId="{F687A21F-0677-4C90-A66C-F8BFC5883281}">
      <dgm:prSet/>
      <dgm:spPr/>
      <dgm:t>
        <a:bodyPr/>
        <a:lstStyle/>
        <a:p>
          <a:endParaRPr lang="ru-RU"/>
        </a:p>
      </dgm:t>
    </dgm:pt>
    <dgm:pt modelId="{F9FA615C-4637-4D63-A040-F92A9C5F6633}">
      <dgm:prSet phldrT="[Текст]"/>
      <dgm:spPr/>
      <dgm:t>
        <a:bodyPr/>
        <a:lstStyle/>
        <a:p>
          <a:r>
            <a:rPr lang="ru-RU" dirty="0"/>
            <a:t>Другие мероприятия</a:t>
          </a:r>
        </a:p>
      </dgm:t>
    </dgm:pt>
    <dgm:pt modelId="{6F7965C7-0FF5-440E-B129-EF4ABEAD6781}" type="parTrans" cxnId="{EEFF3FB1-5416-4679-BF4E-DE29CB81D442}">
      <dgm:prSet/>
      <dgm:spPr/>
      <dgm:t>
        <a:bodyPr/>
        <a:lstStyle/>
        <a:p>
          <a:endParaRPr lang="ru-RU"/>
        </a:p>
      </dgm:t>
    </dgm:pt>
    <dgm:pt modelId="{CCFEAD54-5F88-4905-9249-2597D5B039D6}" type="sibTrans" cxnId="{EEFF3FB1-5416-4679-BF4E-DE29CB81D442}">
      <dgm:prSet/>
      <dgm:spPr/>
      <dgm:t>
        <a:bodyPr/>
        <a:lstStyle/>
        <a:p>
          <a:endParaRPr lang="ru-RU"/>
        </a:p>
      </dgm:t>
    </dgm:pt>
    <dgm:pt modelId="{820E8F53-E1B5-4938-A6E6-1D1726405DAD}">
      <dgm:prSet phldrT="[Текст]"/>
      <dgm:spPr/>
      <dgm:t>
        <a:bodyPr/>
        <a:lstStyle/>
        <a:p>
          <a:r>
            <a:rPr lang="ru-RU" dirty="0"/>
            <a:t>Комплексная цифровая диагностика с формированием групповых компетентностных профилей и карт дефицитов</a:t>
          </a:r>
        </a:p>
      </dgm:t>
    </dgm:pt>
    <dgm:pt modelId="{E42CCA89-79F1-4679-A420-924E8871366D}" type="parTrans" cxnId="{F79F6D77-0CFE-485B-8902-0A700582B45B}">
      <dgm:prSet/>
      <dgm:spPr/>
      <dgm:t>
        <a:bodyPr/>
        <a:lstStyle/>
        <a:p>
          <a:endParaRPr lang="ru-RU"/>
        </a:p>
      </dgm:t>
    </dgm:pt>
    <dgm:pt modelId="{AAD4914A-8C95-4943-AC52-88F5AB333830}" type="sibTrans" cxnId="{F79F6D77-0CFE-485B-8902-0A700582B45B}">
      <dgm:prSet/>
      <dgm:spPr/>
      <dgm:t>
        <a:bodyPr/>
        <a:lstStyle/>
        <a:p>
          <a:endParaRPr lang="ru-RU"/>
        </a:p>
      </dgm:t>
    </dgm:pt>
    <dgm:pt modelId="{9AF55192-9CF1-41CB-A44C-2ED36DF45344}">
      <dgm:prSet phldrT="[Текст]"/>
      <dgm:spPr/>
      <dgm:t>
        <a:bodyPr/>
        <a:lstStyle/>
        <a:p>
          <a:r>
            <a:rPr lang="ru-RU" dirty="0"/>
            <a:t>Предметная олимпиада УГМК (математика, физика, химия)</a:t>
          </a:r>
        </a:p>
      </dgm:t>
    </dgm:pt>
    <dgm:pt modelId="{8B5717AE-4611-4E99-BCA9-E04D838070B5}" type="parTrans" cxnId="{731AC4DC-EE86-45B6-9653-6B710C60264A}">
      <dgm:prSet/>
      <dgm:spPr/>
      <dgm:t>
        <a:bodyPr/>
        <a:lstStyle/>
        <a:p>
          <a:endParaRPr lang="ru-RU"/>
        </a:p>
      </dgm:t>
    </dgm:pt>
    <dgm:pt modelId="{7D1A2920-359B-4E6A-A45B-BD82906A3E59}" type="sibTrans" cxnId="{731AC4DC-EE86-45B6-9653-6B710C60264A}">
      <dgm:prSet/>
      <dgm:spPr/>
      <dgm:t>
        <a:bodyPr/>
        <a:lstStyle/>
        <a:p>
          <a:endParaRPr lang="ru-RU"/>
        </a:p>
      </dgm:t>
    </dgm:pt>
    <dgm:pt modelId="{3612D1EF-D591-4FEB-AB7A-D30313F329E5}">
      <dgm:prSet phldrT="[Текст]"/>
      <dgm:spPr/>
      <dgm:t>
        <a:bodyPr/>
        <a:lstStyle/>
        <a:p>
          <a:r>
            <a:rPr lang="ru-RU" dirty="0"/>
            <a:t>Отборочный тур </a:t>
          </a:r>
          <a:r>
            <a:rPr lang="ru-RU" dirty="0" err="1"/>
            <a:t>Инженериады</a:t>
          </a:r>
          <a:r>
            <a:rPr lang="ru-RU" dirty="0"/>
            <a:t> УГМК</a:t>
          </a:r>
        </a:p>
      </dgm:t>
    </dgm:pt>
    <dgm:pt modelId="{F79943E5-743A-45FC-AF19-3BEA45C575DF}" type="parTrans" cxnId="{A044BDE3-DBB9-4AFB-8264-8FCEFC77B70B}">
      <dgm:prSet/>
      <dgm:spPr/>
      <dgm:t>
        <a:bodyPr/>
        <a:lstStyle/>
        <a:p>
          <a:endParaRPr lang="ru-RU"/>
        </a:p>
      </dgm:t>
    </dgm:pt>
    <dgm:pt modelId="{28F7AD24-0B6F-433B-84BB-C8DE9D90E476}" type="sibTrans" cxnId="{A044BDE3-DBB9-4AFB-8264-8FCEFC77B70B}">
      <dgm:prSet/>
      <dgm:spPr/>
      <dgm:t>
        <a:bodyPr/>
        <a:lstStyle/>
        <a:p>
          <a:endParaRPr lang="ru-RU"/>
        </a:p>
      </dgm:t>
    </dgm:pt>
    <dgm:pt modelId="{E6676DB9-BA9D-4997-B12B-44D8181FADDD}">
      <dgm:prSet phldrT="[Текст]"/>
      <dgm:spPr/>
      <dgm:t>
        <a:bodyPr/>
        <a:lstStyle/>
        <a:p>
          <a:r>
            <a:rPr lang="ru-RU" dirty="0"/>
            <a:t>Профориентационные мероприятия с экспертами УГМК и студентами Технического университета УГМК </a:t>
          </a:r>
        </a:p>
      </dgm:t>
    </dgm:pt>
    <dgm:pt modelId="{0752FF57-EFEC-4BD8-BF95-BAE6085DEFCD}" type="parTrans" cxnId="{0CDF9A3E-A3F6-450A-9CDC-2EF15C272F58}">
      <dgm:prSet/>
      <dgm:spPr/>
      <dgm:t>
        <a:bodyPr/>
        <a:lstStyle/>
        <a:p>
          <a:endParaRPr lang="ru-RU"/>
        </a:p>
      </dgm:t>
    </dgm:pt>
    <dgm:pt modelId="{DCF364D6-24DE-432C-893F-EFAB349CCF96}" type="sibTrans" cxnId="{0CDF9A3E-A3F6-450A-9CDC-2EF15C272F58}">
      <dgm:prSet/>
      <dgm:spPr/>
      <dgm:t>
        <a:bodyPr/>
        <a:lstStyle/>
        <a:p>
          <a:endParaRPr lang="ru-RU"/>
        </a:p>
      </dgm:t>
    </dgm:pt>
    <dgm:pt modelId="{598B6F0A-F087-4099-B100-A965595C2AF1}" type="pres">
      <dgm:prSet presAssocID="{472666F9-485C-4233-8EB7-4FCFF3C52F71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2392A457-A424-46EB-AD21-A73B70FAFAFC}" type="pres">
      <dgm:prSet presAssocID="{8A93A590-00BE-4CA8-AD62-625E7D298AA6}" presName="root" presStyleCnt="0">
        <dgm:presLayoutVars>
          <dgm:chMax/>
          <dgm:chPref/>
        </dgm:presLayoutVars>
      </dgm:prSet>
      <dgm:spPr/>
    </dgm:pt>
    <dgm:pt modelId="{F29AF4B2-516F-4430-9C90-D83BF5DC58E7}" type="pres">
      <dgm:prSet presAssocID="{8A93A590-00BE-4CA8-AD62-625E7D298AA6}" presName="rootComposite" presStyleCnt="0">
        <dgm:presLayoutVars/>
      </dgm:prSet>
      <dgm:spPr/>
    </dgm:pt>
    <dgm:pt modelId="{C4D0BB60-8287-4495-AC0B-A013EE53C8C4}" type="pres">
      <dgm:prSet presAssocID="{8A93A590-00BE-4CA8-AD62-625E7D298AA6}" presName="ParentAccent" presStyleLbl="alignNode1" presStyleIdx="0" presStyleCnt="2"/>
      <dgm:spPr/>
    </dgm:pt>
    <dgm:pt modelId="{7712C66E-2456-4103-BA98-74190CBEB2D9}" type="pres">
      <dgm:prSet presAssocID="{8A93A590-00BE-4CA8-AD62-625E7D298AA6}" presName="ParentSmallAccent" presStyleLbl="fgAcc1" presStyleIdx="0" presStyleCnt="2"/>
      <dgm:spPr/>
    </dgm:pt>
    <dgm:pt modelId="{569A2A7C-A513-4D62-8C09-B7EB226C4D5B}" type="pres">
      <dgm:prSet presAssocID="{8A93A590-00BE-4CA8-AD62-625E7D298AA6}" presName="Parent" presStyleLbl="revTx" presStyleIdx="0" presStyleCnt="9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2E1794-71C5-4E6D-9668-8D4F5A1EE8C8}" type="pres">
      <dgm:prSet presAssocID="{8A93A590-00BE-4CA8-AD62-625E7D298AA6}" presName="childShape" presStyleCnt="0">
        <dgm:presLayoutVars>
          <dgm:chMax val="0"/>
          <dgm:chPref val="0"/>
        </dgm:presLayoutVars>
      </dgm:prSet>
      <dgm:spPr/>
    </dgm:pt>
    <dgm:pt modelId="{A18F5642-0FC9-433C-BD41-E66BF792973C}" type="pres">
      <dgm:prSet presAssocID="{9A910473-D02A-4FD9-882D-DC6346AEF6AD}" presName="childComposite" presStyleCnt="0">
        <dgm:presLayoutVars>
          <dgm:chMax val="0"/>
          <dgm:chPref val="0"/>
        </dgm:presLayoutVars>
      </dgm:prSet>
      <dgm:spPr/>
    </dgm:pt>
    <dgm:pt modelId="{A920C810-D233-4542-8593-176CAB4BCB04}" type="pres">
      <dgm:prSet presAssocID="{9A910473-D02A-4FD9-882D-DC6346AEF6AD}" presName="ChildAccent" presStyleLbl="solidFgAcc1" presStyleIdx="0" presStyleCnt="7"/>
      <dgm:spPr/>
    </dgm:pt>
    <dgm:pt modelId="{FA109DCE-A179-452D-8AF7-05C73444D245}" type="pres">
      <dgm:prSet presAssocID="{9A910473-D02A-4FD9-882D-DC6346AEF6AD}" presName="Child" presStyleLbl="revTx" presStyleIdx="1" presStyleCnt="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1EABA0-5ECC-472C-A88F-780F6C90A8CB}" type="pres">
      <dgm:prSet presAssocID="{16E169E5-66B6-4136-B729-11C6E015FB9D}" presName="childComposite" presStyleCnt="0">
        <dgm:presLayoutVars>
          <dgm:chMax val="0"/>
          <dgm:chPref val="0"/>
        </dgm:presLayoutVars>
      </dgm:prSet>
      <dgm:spPr/>
    </dgm:pt>
    <dgm:pt modelId="{DC7C380D-4EE3-4F77-9055-DA77049E6E20}" type="pres">
      <dgm:prSet presAssocID="{16E169E5-66B6-4136-B729-11C6E015FB9D}" presName="ChildAccent" presStyleLbl="solidFgAcc1" presStyleIdx="1" presStyleCnt="7"/>
      <dgm:spPr/>
    </dgm:pt>
    <dgm:pt modelId="{A449C9E4-6DC8-4245-9AB3-0BBD0C398BE1}" type="pres">
      <dgm:prSet presAssocID="{16E169E5-66B6-4136-B729-11C6E015FB9D}" presName="Child" presStyleLbl="revTx" presStyleIdx="2" presStyleCnt="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6070B7-D83B-4776-8977-16120FBD81F9}" type="pres">
      <dgm:prSet presAssocID="{1660D654-953F-425F-88BA-70D4555DDEDB}" presName="childComposite" presStyleCnt="0">
        <dgm:presLayoutVars>
          <dgm:chMax val="0"/>
          <dgm:chPref val="0"/>
        </dgm:presLayoutVars>
      </dgm:prSet>
      <dgm:spPr/>
    </dgm:pt>
    <dgm:pt modelId="{9662D791-FED1-4569-9FAA-C03C89E59D44}" type="pres">
      <dgm:prSet presAssocID="{1660D654-953F-425F-88BA-70D4555DDEDB}" presName="ChildAccent" presStyleLbl="solidFgAcc1" presStyleIdx="2" presStyleCnt="7"/>
      <dgm:spPr/>
    </dgm:pt>
    <dgm:pt modelId="{6A95187F-F245-45AF-B3B8-AF1EC8E8E0E0}" type="pres">
      <dgm:prSet presAssocID="{1660D654-953F-425F-88BA-70D4555DDEDB}" presName="Child" presStyleLbl="revTx" presStyleIdx="3" presStyleCnt="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E16545-9DA9-465C-BD14-EF784D506044}" type="pres">
      <dgm:prSet presAssocID="{F9FA615C-4637-4D63-A040-F92A9C5F6633}" presName="root" presStyleCnt="0">
        <dgm:presLayoutVars>
          <dgm:chMax/>
          <dgm:chPref/>
        </dgm:presLayoutVars>
      </dgm:prSet>
      <dgm:spPr/>
    </dgm:pt>
    <dgm:pt modelId="{502EA1B4-8641-420A-BA5F-E11A4923F48A}" type="pres">
      <dgm:prSet presAssocID="{F9FA615C-4637-4D63-A040-F92A9C5F6633}" presName="rootComposite" presStyleCnt="0">
        <dgm:presLayoutVars/>
      </dgm:prSet>
      <dgm:spPr/>
    </dgm:pt>
    <dgm:pt modelId="{90F8840B-6686-4E9E-A476-3D0E6CA8B660}" type="pres">
      <dgm:prSet presAssocID="{F9FA615C-4637-4D63-A040-F92A9C5F6633}" presName="ParentAccent" presStyleLbl="alignNode1" presStyleIdx="1" presStyleCnt="2"/>
      <dgm:spPr/>
    </dgm:pt>
    <dgm:pt modelId="{8554245F-41A4-4403-A3BF-14C89EADF782}" type="pres">
      <dgm:prSet presAssocID="{F9FA615C-4637-4D63-A040-F92A9C5F6633}" presName="ParentSmallAccent" presStyleLbl="fgAcc1" presStyleIdx="1" presStyleCnt="2"/>
      <dgm:spPr/>
    </dgm:pt>
    <dgm:pt modelId="{812771C7-1D01-4E75-9EB0-02665AD36A70}" type="pres">
      <dgm:prSet presAssocID="{F9FA615C-4637-4D63-A040-F92A9C5F6633}" presName="Parent" presStyleLbl="revTx" presStyleIdx="4" presStyleCnt="9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850FC8-3EA6-4A01-B639-86FF362C48FC}" type="pres">
      <dgm:prSet presAssocID="{F9FA615C-4637-4D63-A040-F92A9C5F6633}" presName="childShape" presStyleCnt="0">
        <dgm:presLayoutVars>
          <dgm:chMax val="0"/>
          <dgm:chPref val="0"/>
        </dgm:presLayoutVars>
      </dgm:prSet>
      <dgm:spPr/>
    </dgm:pt>
    <dgm:pt modelId="{5765FDB1-9847-46B4-98BB-1B7426656549}" type="pres">
      <dgm:prSet presAssocID="{820E8F53-E1B5-4938-A6E6-1D1726405DAD}" presName="childComposite" presStyleCnt="0">
        <dgm:presLayoutVars>
          <dgm:chMax val="0"/>
          <dgm:chPref val="0"/>
        </dgm:presLayoutVars>
      </dgm:prSet>
      <dgm:spPr/>
    </dgm:pt>
    <dgm:pt modelId="{0F0F4FB2-86F5-4737-86C3-0A524157EC7D}" type="pres">
      <dgm:prSet presAssocID="{820E8F53-E1B5-4938-A6E6-1D1726405DAD}" presName="ChildAccent" presStyleLbl="solidFgAcc1" presStyleIdx="3" presStyleCnt="7"/>
      <dgm:spPr/>
    </dgm:pt>
    <dgm:pt modelId="{F40A2A50-F215-4CAF-BC0D-88C961019427}" type="pres">
      <dgm:prSet presAssocID="{820E8F53-E1B5-4938-A6E6-1D1726405DAD}" presName="Child" presStyleLbl="revTx" presStyleIdx="5" presStyleCnt="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E93B61-FC43-4F2A-B571-7D03158349E6}" type="pres">
      <dgm:prSet presAssocID="{9AF55192-9CF1-41CB-A44C-2ED36DF45344}" presName="childComposite" presStyleCnt="0">
        <dgm:presLayoutVars>
          <dgm:chMax val="0"/>
          <dgm:chPref val="0"/>
        </dgm:presLayoutVars>
      </dgm:prSet>
      <dgm:spPr/>
    </dgm:pt>
    <dgm:pt modelId="{AAD6AD38-BE59-4116-8B18-29F16DA9913F}" type="pres">
      <dgm:prSet presAssocID="{9AF55192-9CF1-41CB-A44C-2ED36DF45344}" presName="ChildAccent" presStyleLbl="solidFgAcc1" presStyleIdx="4" presStyleCnt="7"/>
      <dgm:spPr/>
    </dgm:pt>
    <dgm:pt modelId="{C4FC1219-E563-44D4-A361-13A584652096}" type="pres">
      <dgm:prSet presAssocID="{9AF55192-9CF1-41CB-A44C-2ED36DF45344}" presName="Child" presStyleLbl="revTx" presStyleIdx="6" presStyleCnt="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85A6A4-4DF0-45F1-9634-830E9DA5708B}" type="pres">
      <dgm:prSet presAssocID="{3612D1EF-D591-4FEB-AB7A-D30313F329E5}" presName="childComposite" presStyleCnt="0">
        <dgm:presLayoutVars>
          <dgm:chMax val="0"/>
          <dgm:chPref val="0"/>
        </dgm:presLayoutVars>
      </dgm:prSet>
      <dgm:spPr/>
    </dgm:pt>
    <dgm:pt modelId="{6A6E65E8-28EC-4D26-AAEF-289F70B90A88}" type="pres">
      <dgm:prSet presAssocID="{3612D1EF-D591-4FEB-AB7A-D30313F329E5}" presName="ChildAccent" presStyleLbl="solidFgAcc1" presStyleIdx="5" presStyleCnt="7"/>
      <dgm:spPr/>
    </dgm:pt>
    <dgm:pt modelId="{A72413C4-30C2-408B-9509-83E26B0A5692}" type="pres">
      <dgm:prSet presAssocID="{3612D1EF-D591-4FEB-AB7A-D30313F329E5}" presName="Child" presStyleLbl="revTx" presStyleIdx="7" presStyleCnt="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764831-DE80-4A8D-97E6-B3968C6ADE1C}" type="pres">
      <dgm:prSet presAssocID="{E6676DB9-BA9D-4997-B12B-44D8181FADDD}" presName="childComposite" presStyleCnt="0">
        <dgm:presLayoutVars>
          <dgm:chMax val="0"/>
          <dgm:chPref val="0"/>
        </dgm:presLayoutVars>
      </dgm:prSet>
      <dgm:spPr/>
    </dgm:pt>
    <dgm:pt modelId="{DFDF73DC-FF12-4595-A73D-F0DF942C4D2A}" type="pres">
      <dgm:prSet presAssocID="{E6676DB9-BA9D-4997-B12B-44D8181FADDD}" presName="ChildAccent" presStyleLbl="solidFgAcc1" presStyleIdx="6" presStyleCnt="7"/>
      <dgm:spPr/>
    </dgm:pt>
    <dgm:pt modelId="{93A07B8A-F64C-4A44-B4D1-6BFE755D1A7B}" type="pres">
      <dgm:prSet presAssocID="{E6676DB9-BA9D-4997-B12B-44D8181FADDD}" presName="Child" presStyleLbl="revTx" presStyleIdx="8" presStyleCnt="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1465B5E-0469-4AE3-A122-D1056236628C}" type="presOf" srcId="{472666F9-485C-4233-8EB7-4FCFF3C52F71}" destId="{598B6F0A-F087-4099-B100-A965595C2AF1}" srcOrd="0" destOrd="0" presId="urn:microsoft.com/office/officeart/2008/layout/SquareAccentList"/>
    <dgm:cxn modelId="{A95388EF-9B1E-4D44-A456-48B47E37B8CF}" type="presOf" srcId="{9A910473-D02A-4FD9-882D-DC6346AEF6AD}" destId="{FA109DCE-A179-452D-8AF7-05C73444D245}" srcOrd="0" destOrd="0" presId="urn:microsoft.com/office/officeart/2008/layout/SquareAccentList"/>
    <dgm:cxn modelId="{AC54A617-154D-43B3-B857-974FA443CEF8}" srcId="{472666F9-485C-4233-8EB7-4FCFF3C52F71}" destId="{8A93A590-00BE-4CA8-AD62-625E7D298AA6}" srcOrd="0" destOrd="0" parTransId="{E04FCA82-3A35-463A-93D5-8563E557B6CF}" sibTransId="{22FB8EEA-2A82-4E42-84E1-27D0A2E69AC5}"/>
    <dgm:cxn modelId="{36663FC4-B3FA-4C46-8F65-31F877BC298E}" type="presOf" srcId="{3612D1EF-D591-4FEB-AB7A-D30313F329E5}" destId="{A72413C4-30C2-408B-9509-83E26B0A5692}" srcOrd="0" destOrd="0" presId="urn:microsoft.com/office/officeart/2008/layout/SquareAccentList"/>
    <dgm:cxn modelId="{0CDF9A3E-A3F6-450A-9CDC-2EF15C272F58}" srcId="{F9FA615C-4637-4D63-A040-F92A9C5F6633}" destId="{E6676DB9-BA9D-4997-B12B-44D8181FADDD}" srcOrd="3" destOrd="0" parTransId="{0752FF57-EFEC-4BD8-BF95-BAE6085DEFCD}" sibTransId="{DCF364D6-24DE-432C-893F-EFAB349CCF96}"/>
    <dgm:cxn modelId="{836B102C-90B2-470D-9439-7D0470A1F9F3}" type="presOf" srcId="{820E8F53-E1B5-4938-A6E6-1D1726405DAD}" destId="{F40A2A50-F215-4CAF-BC0D-88C961019427}" srcOrd="0" destOrd="0" presId="urn:microsoft.com/office/officeart/2008/layout/SquareAccentList"/>
    <dgm:cxn modelId="{96BB11A3-99BE-4DCD-B7E3-7862A6D80357}" srcId="{8A93A590-00BE-4CA8-AD62-625E7D298AA6}" destId="{16E169E5-66B6-4136-B729-11C6E015FB9D}" srcOrd="1" destOrd="0" parTransId="{5A5445B7-2C80-4A2A-88D2-AA39306BC4E4}" sibTransId="{DCD45C4C-D847-47C5-A47B-C0D2187792B9}"/>
    <dgm:cxn modelId="{DBAA4AA6-929E-430B-AD3A-C368B58ABBB8}" srcId="{8A93A590-00BE-4CA8-AD62-625E7D298AA6}" destId="{9A910473-D02A-4FD9-882D-DC6346AEF6AD}" srcOrd="0" destOrd="0" parTransId="{F5F65F50-B96C-4A18-81D4-760E806405F5}" sibTransId="{D8B7826B-324C-4B4B-8190-327246E7DB19}"/>
    <dgm:cxn modelId="{EEFF3FB1-5416-4679-BF4E-DE29CB81D442}" srcId="{472666F9-485C-4233-8EB7-4FCFF3C52F71}" destId="{F9FA615C-4637-4D63-A040-F92A9C5F6633}" srcOrd="1" destOrd="0" parTransId="{6F7965C7-0FF5-440E-B129-EF4ABEAD6781}" sibTransId="{CCFEAD54-5F88-4905-9249-2597D5B039D6}"/>
    <dgm:cxn modelId="{8914BE44-1031-40A5-9B69-74870C4A1306}" type="presOf" srcId="{9AF55192-9CF1-41CB-A44C-2ED36DF45344}" destId="{C4FC1219-E563-44D4-A361-13A584652096}" srcOrd="0" destOrd="0" presId="urn:microsoft.com/office/officeart/2008/layout/SquareAccentList"/>
    <dgm:cxn modelId="{F79F6D77-0CFE-485B-8902-0A700582B45B}" srcId="{F9FA615C-4637-4D63-A040-F92A9C5F6633}" destId="{820E8F53-E1B5-4938-A6E6-1D1726405DAD}" srcOrd="0" destOrd="0" parTransId="{E42CCA89-79F1-4679-A420-924E8871366D}" sibTransId="{AAD4914A-8C95-4943-AC52-88F5AB333830}"/>
    <dgm:cxn modelId="{7218B17E-6883-4017-A3F0-5BE1F360B468}" type="presOf" srcId="{8A93A590-00BE-4CA8-AD62-625E7D298AA6}" destId="{569A2A7C-A513-4D62-8C09-B7EB226C4D5B}" srcOrd="0" destOrd="0" presId="urn:microsoft.com/office/officeart/2008/layout/SquareAccentList"/>
    <dgm:cxn modelId="{A3509785-D91A-4F3F-B24A-AFD4211516B0}" type="presOf" srcId="{16E169E5-66B6-4136-B729-11C6E015FB9D}" destId="{A449C9E4-6DC8-4245-9AB3-0BBD0C398BE1}" srcOrd="0" destOrd="0" presId="urn:microsoft.com/office/officeart/2008/layout/SquareAccentList"/>
    <dgm:cxn modelId="{22640B9E-AEDD-4133-821B-96E9F2A43439}" type="presOf" srcId="{E6676DB9-BA9D-4997-B12B-44D8181FADDD}" destId="{93A07B8A-F64C-4A44-B4D1-6BFE755D1A7B}" srcOrd="0" destOrd="0" presId="urn:microsoft.com/office/officeart/2008/layout/SquareAccentList"/>
    <dgm:cxn modelId="{F687A21F-0677-4C90-A66C-F8BFC5883281}" srcId="{8A93A590-00BE-4CA8-AD62-625E7D298AA6}" destId="{1660D654-953F-425F-88BA-70D4555DDEDB}" srcOrd="2" destOrd="0" parTransId="{9266690C-A291-4D6D-BD88-6BC1DF938C3B}" sibTransId="{6D8DC3BF-2F8A-4BB0-ACF4-29CCC2DE30A2}"/>
    <dgm:cxn modelId="{731AC4DC-EE86-45B6-9653-6B710C60264A}" srcId="{F9FA615C-4637-4D63-A040-F92A9C5F6633}" destId="{9AF55192-9CF1-41CB-A44C-2ED36DF45344}" srcOrd="1" destOrd="0" parTransId="{8B5717AE-4611-4E99-BCA9-E04D838070B5}" sibTransId="{7D1A2920-359B-4E6A-A45B-BD82906A3E59}"/>
    <dgm:cxn modelId="{3209E978-D6AF-4C5A-8740-C34EB63EEB33}" type="presOf" srcId="{F9FA615C-4637-4D63-A040-F92A9C5F6633}" destId="{812771C7-1D01-4E75-9EB0-02665AD36A70}" srcOrd="0" destOrd="0" presId="urn:microsoft.com/office/officeart/2008/layout/SquareAccentList"/>
    <dgm:cxn modelId="{FAC27ECA-1985-4C3B-9EEB-9587D3D2E85B}" type="presOf" srcId="{1660D654-953F-425F-88BA-70D4555DDEDB}" destId="{6A95187F-F245-45AF-B3B8-AF1EC8E8E0E0}" srcOrd="0" destOrd="0" presId="urn:microsoft.com/office/officeart/2008/layout/SquareAccentList"/>
    <dgm:cxn modelId="{A044BDE3-DBB9-4AFB-8264-8FCEFC77B70B}" srcId="{F9FA615C-4637-4D63-A040-F92A9C5F6633}" destId="{3612D1EF-D591-4FEB-AB7A-D30313F329E5}" srcOrd="2" destOrd="0" parTransId="{F79943E5-743A-45FC-AF19-3BEA45C575DF}" sibTransId="{28F7AD24-0B6F-433B-84BB-C8DE9D90E476}"/>
    <dgm:cxn modelId="{5EB9327F-D389-459D-8211-8B0662C76865}" type="presParOf" srcId="{598B6F0A-F087-4099-B100-A965595C2AF1}" destId="{2392A457-A424-46EB-AD21-A73B70FAFAFC}" srcOrd="0" destOrd="0" presId="urn:microsoft.com/office/officeart/2008/layout/SquareAccentList"/>
    <dgm:cxn modelId="{0E90876B-ABA7-49B7-9E10-35BC0BC6D895}" type="presParOf" srcId="{2392A457-A424-46EB-AD21-A73B70FAFAFC}" destId="{F29AF4B2-516F-4430-9C90-D83BF5DC58E7}" srcOrd="0" destOrd="0" presId="urn:microsoft.com/office/officeart/2008/layout/SquareAccentList"/>
    <dgm:cxn modelId="{B95F9304-7D88-4378-9DDE-A6CF5B9575D0}" type="presParOf" srcId="{F29AF4B2-516F-4430-9C90-D83BF5DC58E7}" destId="{C4D0BB60-8287-4495-AC0B-A013EE53C8C4}" srcOrd="0" destOrd="0" presId="urn:microsoft.com/office/officeart/2008/layout/SquareAccentList"/>
    <dgm:cxn modelId="{4161FA29-4809-409B-B9F5-912125B59900}" type="presParOf" srcId="{F29AF4B2-516F-4430-9C90-D83BF5DC58E7}" destId="{7712C66E-2456-4103-BA98-74190CBEB2D9}" srcOrd="1" destOrd="0" presId="urn:microsoft.com/office/officeart/2008/layout/SquareAccentList"/>
    <dgm:cxn modelId="{32B1C12B-D33E-4B26-93CE-35E24453A47C}" type="presParOf" srcId="{F29AF4B2-516F-4430-9C90-D83BF5DC58E7}" destId="{569A2A7C-A513-4D62-8C09-B7EB226C4D5B}" srcOrd="2" destOrd="0" presId="urn:microsoft.com/office/officeart/2008/layout/SquareAccentList"/>
    <dgm:cxn modelId="{4B161FA5-FD4D-4AC3-978D-4A1CA48AB581}" type="presParOf" srcId="{2392A457-A424-46EB-AD21-A73B70FAFAFC}" destId="{F12E1794-71C5-4E6D-9668-8D4F5A1EE8C8}" srcOrd="1" destOrd="0" presId="urn:microsoft.com/office/officeart/2008/layout/SquareAccentList"/>
    <dgm:cxn modelId="{70105F40-C826-47A3-8081-ABF6AD8A1B60}" type="presParOf" srcId="{F12E1794-71C5-4E6D-9668-8D4F5A1EE8C8}" destId="{A18F5642-0FC9-433C-BD41-E66BF792973C}" srcOrd="0" destOrd="0" presId="urn:microsoft.com/office/officeart/2008/layout/SquareAccentList"/>
    <dgm:cxn modelId="{810FBC4C-FEB7-472E-B5D5-3D8CA612DD79}" type="presParOf" srcId="{A18F5642-0FC9-433C-BD41-E66BF792973C}" destId="{A920C810-D233-4542-8593-176CAB4BCB04}" srcOrd="0" destOrd="0" presId="urn:microsoft.com/office/officeart/2008/layout/SquareAccentList"/>
    <dgm:cxn modelId="{6824B999-1EF2-4700-A879-DEA4C6D256CC}" type="presParOf" srcId="{A18F5642-0FC9-433C-BD41-E66BF792973C}" destId="{FA109DCE-A179-452D-8AF7-05C73444D245}" srcOrd="1" destOrd="0" presId="urn:microsoft.com/office/officeart/2008/layout/SquareAccentList"/>
    <dgm:cxn modelId="{F01A7AF6-8659-49A4-A0D1-F67C13E73E24}" type="presParOf" srcId="{F12E1794-71C5-4E6D-9668-8D4F5A1EE8C8}" destId="{941EABA0-5ECC-472C-A88F-780F6C90A8CB}" srcOrd="1" destOrd="0" presId="urn:microsoft.com/office/officeart/2008/layout/SquareAccentList"/>
    <dgm:cxn modelId="{D9FECBE6-E581-4A24-A8DE-7C11F97DCA59}" type="presParOf" srcId="{941EABA0-5ECC-472C-A88F-780F6C90A8CB}" destId="{DC7C380D-4EE3-4F77-9055-DA77049E6E20}" srcOrd="0" destOrd="0" presId="urn:microsoft.com/office/officeart/2008/layout/SquareAccentList"/>
    <dgm:cxn modelId="{922D00AC-341F-4473-BD51-BD2E3AC17F57}" type="presParOf" srcId="{941EABA0-5ECC-472C-A88F-780F6C90A8CB}" destId="{A449C9E4-6DC8-4245-9AB3-0BBD0C398BE1}" srcOrd="1" destOrd="0" presId="urn:microsoft.com/office/officeart/2008/layout/SquareAccentList"/>
    <dgm:cxn modelId="{ACD0BCB3-B45C-4F4D-898E-8CC2D40332BF}" type="presParOf" srcId="{F12E1794-71C5-4E6D-9668-8D4F5A1EE8C8}" destId="{956070B7-D83B-4776-8977-16120FBD81F9}" srcOrd="2" destOrd="0" presId="urn:microsoft.com/office/officeart/2008/layout/SquareAccentList"/>
    <dgm:cxn modelId="{DE8A4D16-849F-4B6E-AD56-6CA03FA949AE}" type="presParOf" srcId="{956070B7-D83B-4776-8977-16120FBD81F9}" destId="{9662D791-FED1-4569-9FAA-C03C89E59D44}" srcOrd="0" destOrd="0" presId="urn:microsoft.com/office/officeart/2008/layout/SquareAccentList"/>
    <dgm:cxn modelId="{8F179A25-D7CF-4508-B19D-03227D065847}" type="presParOf" srcId="{956070B7-D83B-4776-8977-16120FBD81F9}" destId="{6A95187F-F245-45AF-B3B8-AF1EC8E8E0E0}" srcOrd="1" destOrd="0" presId="urn:microsoft.com/office/officeart/2008/layout/SquareAccentList"/>
    <dgm:cxn modelId="{F0FA877A-94E7-44AA-80C3-F50C3077903D}" type="presParOf" srcId="{598B6F0A-F087-4099-B100-A965595C2AF1}" destId="{11E16545-9DA9-465C-BD14-EF784D506044}" srcOrd="1" destOrd="0" presId="urn:microsoft.com/office/officeart/2008/layout/SquareAccentList"/>
    <dgm:cxn modelId="{B94FCA1A-4CFE-48AD-9678-D67E6B8BB033}" type="presParOf" srcId="{11E16545-9DA9-465C-BD14-EF784D506044}" destId="{502EA1B4-8641-420A-BA5F-E11A4923F48A}" srcOrd="0" destOrd="0" presId="urn:microsoft.com/office/officeart/2008/layout/SquareAccentList"/>
    <dgm:cxn modelId="{9CFFD34D-79C1-48A9-B5C7-23A1B94AE011}" type="presParOf" srcId="{502EA1B4-8641-420A-BA5F-E11A4923F48A}" destId="{90F8840B-6686-4E9E-A476-3D0E6CA8B660}" srcOrd="0" destOrd="0" presId="urn:microsoft.com/office/officeart/2008/layout/SquareAccentList"/>
    <dgm:cxn modelId="{F17C1217-604F-435F-892F-831E0C706547}" type="presParOf" srcId="{502EA1B4-8641-420A-BA5F-E11A4923F48A}" destId="{8554245F-41A4-4403-A3BF-14C89EADF782}" srcOrd="1" destOrd="0" presId="urn:microsoft.com/office/officeart/2008/layout/SquareAccentList"/>
    <dgm:cxn modelId="{9BE8CE70-9B87-49BE-B6F5-9DE20C42281C}" type="presParOf" srcId="{502EA1B4-8641-420A-BA5F-E11A4923F48A}" destId="{812771C7-1D01-4E75-9EB0-02665AD36A70}" srcOrd="2" destOrd="0" presId="urn:microsoft.com/office/officeart/2008/layout/SquareAccentList"/>
    <dgm:cxn modelId="{2AF713BD-D4FD-4AD3-AF33-E976D83535B2}" type="presParOf" srcId="{11E16545-9DA9-465C-BD14-EF784D506044}" destId="{FA850FC8-3EA6-4A01-B639-86FF362C48FC}" srcOrd="1" destOrd="0" presId="urn:microsoft.com/office/officeart/2008/layout/SquareAccentList"/>
    <dgm:cxn modelId="{A2376EF2-99EB-4286-9C9E-50A322AE6A6B}" type="presParOf" srcId="{FA850FC8-3EA6-4A01-B639-86FF362C48FC}" destId="{5765FDB1-9847-46B4-98BB-1B7426656549}" srcOrd="0" destOrd="0" presId="urn:microsoft.com/office/officeart/2008/layout/SquareAccentList"/>
    <dgm:cxn modelId="{0C145534-9C00-45C2-A88C-F8DA0F5376B8}" type="presParOf" srcId="{5765FDB1-9847-46B4-98BB-1B7426656549}" destId="{0F0F4FB2-86F5-4737-86C3-0A524157EC7D}" srcOrd="0" destOrd="0" presId="urn:microsoft.com/office/officeart/2008/layout/SquareAccentList"/>
    <dgm:cxn modelId="{ADCA9694-CE88-4301-8765-1EC85EBDA877}" type="presParOf" srcId="{5765FDB1-9847-46B4-98BB-1B7426656549}" destId="{F40A2A50-F215-4CAF-BC0D-88C961019427}" srcOrd="1" destOrd="0" presId="urn:microsoft.com/office/officeart/2008/layout/SquareAccentList"/>
    <dgm:cxn modelId="{03483875-3746-4872-BF78-CDF0B8482997}" type="presParOf" srcId="{FA850FC8-3EA6-4A01-B639-86FF362C48FC}" destId="{16E93B61-FC43-4F2A-B571-7D03158349E6}" srcOrd="1" destOrd="0" presId="urn:microsoft.com/office/officeart/2008/layout/SquareAccentList"/>
    <dgm:cxn modelId="{41C8A24E-81BF-48CE-B434-BACAAC895653}" type="presParOf" srcId="{16E93B61-FC43-4F2A-B571-7D03158349E6}" destId="{AAD6AD38-BE59-4116-8B18-29F16DA9913F}" srcOrd="0" destOrd="0" presId="urn:microsoft.com/office/officeart/2008/layout/SquareAccentList"/>
    <dgm:cxn modelId="{66E19BFC-4CAD-4134-859C-E7842CD2A613}" type="presParOf" srcId="{16E93B61-FC43-4F2A-B571-7D03158349E6}" destId="{C4FC1219-E563-44D4-A361-13A584652096}" srcOrd="1" destOrd="0" presId="urn:microsoft.com/office/officeart/2008/layout/SquareAccentList"/>
    <dgm:cxn modelId="{4E80B178-3207-4535-B76F-2C1741BC7FE9}" type="presParOf" srcId="{FA850FC8-3EA6-4A01-B639-86FF362C48FC}" destId="{7585A6A4-4DF0-45F1-9634-830E9DA5708B}" srcOrd="2" destOrd="0" presId="urn:microsoft.com/office/officeart/2008/layout/SquareAccentList"/>
    <dgm:cxn modelId="{854D8006-590C-4731-A604-A8342937AB00}" type="presParOf" srcId="{7585A6A4-4DF0-45F1-9634-830E9DA5708B}" destId="{6A6E65E8-28EC-4D26-AAEF-289F70B90A88}" srcOrd="0" destOrd="0" presId="urn:microsoft.com/office/officeart/2008/layout/SquareAccentList"/>
    <dgm:cxn modelId="{2FB5834E-217D-49A0-B8FB-ADC68A0B5ECC}" type="presParOf" srcId="{7585A6A4-4DF0-45F1-9634-830E9DA5708B}" destId="{A72413C4-30C2-408B-9509-83E26B0A5692}" srcOrd="1" destOrd="0" presId="urn:microsoft.com/office/officeart/2008/layout/SquareAccentList"/>
    <dgm:cxn modelId="{5AB73F86-7515-4219-B538-F1F4841DF881}" type="presParOf" srcId="{FA850FC8-3EA6-4A01-B639-86FF362C48FC}" destId="{76764831-DE80-4A8D-97E6-B3968C6ADE1C}" srcOrd="3" destOrd="0" presId="urn:microsoft.com/office/officeart/2008/layout/SquareAccentList"/>
    <dgm:cxn modelId="{D852F3C2-5702-41AE-B9BC-84890A34EF08}" type="presParOf" srcId="{76764831-DE80-4A8D-97E6-B3968C6ADE1C}" destId="{DFDF73DC-FF12-4595-A73D-F0DF942C4D2A}" srcOrd="0" destOrd="0" presId="urn:microsoft.com/office/officeart/2008/layout/SquareAccentList"/>
    <dgm:cxn modelId="{D74DB6EB-7B8F-4911-9CAA-0A9201D032B5}" type="presParOf" srcId="{76764831-DE80-4A8D-97E6-B3968C6ADE1C}" destId="{93A07B8A-F64C-4A44-B4D1-6BFE755D1A7B}" srcOrd="1" destOrd="0" presId="urn:microsoft.com/office/officeart/2008/layout/SquareAccentList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7FDD59D-A0D1-463B-8B85-FC447B96C723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C81FAF4-3ED1-4F4C-97E9-9340AA4F382C}">
      <dgm:prSet phldrT="[Текст]"/>
      <dgm:spPr/>
      <dgm:t>
        <a:bodyPr/>
        <a:lstStyle/>
        <a:p>
          <a:r>
            <a:rPr lang="ru-RU" dirty="0"/>
            <a:t>11-13 января 2022 – </a:t>
          </a:r>
        </a:p>
        <a:p>
          <a:r>
            <a:rPr lang="ru-RU" dirty="0"/>
            <a:t>2-я часть вводного курса</a:t>
          </a:r>
        </a:p>
      </dgm:t>
    </dgm:pt>
    <dgm:pt modelId="{72E28B71-2856-4F5C-8DA6-24A12C9E9CC4}" type="parTrans" cxnId="{4D48193A-0E2F-45E9-AAAD-0EFFA11AB06F}">
      <dgm:prSet/>
      <dgm:spPr/>
      <dgm:t>
        <a:bodyPr/>
        <a:lstStyle/>
        <a:p>
          <a:endParaRPr lang="ru-RU"/>
        </a:p>
      </dgm:t>
    </dgm:pt>
    <dgm:pt modelId="{BCD75EA2-F15B-437C-9D5B-66FC18B65677}" type="sibTrans" cxnId="{4D48193A-0E2F-45E9-AAAD-0EFFA11AB06F}">
      <dgm:prSet/>
      <dgm:spPr/>
      <dgm:t>
        <a:bodyPr/>
        <a:lstStyle/>
        <a:p>
          <a:endParaRPr lang="ru-RU"/>
        </a:p>
      </dgm:t>
    </dgm:pt>
    <dgm:pt modelId="{97AB39A5-37BB-4450-982F-1F2D5535C9ED}">
      <dgm:prSet phldrT="[Текст]"/>
      <dgm:spPr/>
      <dgm:t>
        <a:bodyPr/>
        <a:lstStyle/>
        <a:p>
          <a:r>
            <a:rPr lang="ru-RU" dirty="0"/>
            <a:t>23-29 декабря 2021 – </a:t>
          </a:r>
        </a:p>
        <a:p>
          <a:r>
            <a:rPr lang="ru-RU" dirty="0"/>
            <a:t>1-я часть вводного курса</a:t>
          </a:r>
        </a:p>
      </dgm:t>
    </dgm:pt>
    <dgm:pt modelId="{00FD473E-3A32-493E-BAEB-E4B72C55649F}" type="parTrans" cxnId="{E7799A64-D3D9-4001-B9A3-93FA207F3D4B}">
      <dgm:prSet/>
      <dgm:spPr/>
      <dgm:t>
        <a:bodyPr/>
        <a:lstStyle/>
        <a:p>
          <a:endParaRPr lang="ru-RU"/>
        </a:p>
      </dgm:t>
    </dgm:pt>
    <dgm:pt modelId="{C421E91A-B20A-4BCB-AC03-509BB6281C10}" type="sibTrans" cxnId="{E7799A64-D3D9-4001-B9A3-93FA207F3D4B}">
      <dgm:prSet/>
      <dgm:spPr/>
      <dgm:t>
        <a:bodyPr/>
        <a:lstStyle/>
        <a:p>
          <a:endParaRPr lang="ru-RU"/>
        </a:p>
      </dgm:t>
    </dgm:pt>
    <dgm:pt modelId="{07DB9580-F436-4AF3-B00C-46395BC92F7E}">
      <dgm:prSet phldrT="[Текст]"/>
      <dgm:spPr/>
      <dgm:t>
        <a:bodyPr/>
        <a:lstStyle/>
        <a:p>
          <a:r>
            <a:rPr lang="ru-RU" dirty="0"/>
            <a:t>13-22 декабря 2021 – установочные встречи со школьниками </a:t>
          </a:r>
        </a:p>
      </dgm:t>
    </dgm:pt>
    <dgm:pt modelId="{D14A5FE8-7772-47D0-8000-CC6A7C123D56}" type="parTrans" cxnId="{1061063C-C031-43FF-8303-2DDBE88A17D1}">
      <dgm:prSet/>
      <dgm:spPr/>
      <dgm:t>
        <a:bodyPr/>
        <a:lstStyle/>
        <a:p>
          <a:endParaRPr lang="ru-RU"/>
        </a:p>
      </dgm:t>
    </dgm:pt>
    <dgm:pt modelId="{F9EE6CF8-71F7-489F-BE5F-185155774319}" type="sibTrans" cxnId="{1061063C-C031-43FF-8303-2DDBE88A17D1}">
      <dgm:prSet/>
      <dgm:spPr/>
      <dgm:t>
        <a:bodyPr/>
        <a:lstStyle/>
        <a:p>
          <a:endParaRPr lang="ru-RU"/>
        </a:p>
      </dgm:t>
    </dgm:pt>
    <dgm:pt modelId="{88BD1C50-8D6B-428A-A5F2-017FAB20C53C}">
      <dgm:prSet phldrT="[Текст]"/>
      <dgm:spPr/>
      <dgm:t>
        <a:bodyPr/>
        <a:lstStyle/>
        <a:p>
          <a:r>
            <a:rPr lang="ru-RU" dirty="0"/>
            <a:t>15 января – конкурсный отбор</a:t>
          </a:r>
        </a:p>
      </dgm:t>
    </dgm:pt>
    <dgm:pt modelId="{B23D4D83-2019-4CB5-9F87-F47C97069182}" type="parTrans" cxnId="{A7CB9F77-0312-4E39-9CED-5FCC2D464A22}">
      <dgm:prSet/>
      <dgm:spPr/>
      <dgm:t>
        <a:bodyPr/>
        <a:lstStyle/>
        <a:p>
          <a:endParaRPr lang="ru-RU"/>
        </a:p>
      </dgm:t>
    </dgm:pt>
    <dgm:pt modelId="{C3E84346-2D93-4281-AA4A-EEC6454A0254}" type="sibTrans" cxnId="{A7CB9F77-0312-4E39-9CED-5FCC2D464A22}">
      <dgm:prSet/>
      <dgm:spPr/>
      <dgm:t>
        <a:bodyPr/>
        <a:lstStyle/>
        <a:p>
          <a:endParaRPr lang="ru-RU"/>
        </a:p>
      </dgm:t>
    </dgm:pt>
    <dgm:pt modelId="{2034C4AE-BE8F-40AF-A1AB-918B44DD3FD8}" type="pres">
      <dgm:prSet presAssocID="{97FDD59D-A0D1-463B-8B85-FC447B96C72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56AE1699-096C-4132-9657-DC24F757A74F}" type="pres">
      <dgm:prSet presAssocID="{97FDD59D-A0D1-463B-8B85-FC447B96C723}" presName="Name1" presStyleCnt="0"/>
      <dgm:spPr/>
    </dgm:pt>
    <dgm:pt modelId="{4EE8C90D-7923-45FF-A635-597C722D3CB7}" type="pres">
      <dgm:prSet presAssocID="{97FDD59D-A0D1-463B-8B85-FC447B96C723}" presName="cycle" presStyleCnt="0"/>
      <dgm:spPr/>
    </dgm:pt>
    <dgm:pt modelId="{25FD08E9-E7CF-4ADC-95B7-F95DC8EF1259}" type="pres">
      <dgm:prSet presAssocID="{97FDD59D-A0D1-463B-8B85-FC447B96C723}" presName="srcNode" presStyleLbl="node1" presStyleIdx="0" presStyleCnt="4"/>
      <dgm:spPr/>
    </dgm:pt>
    <dgm:pt modelId="{DF671E0C-F06B-4905-8D8F-8F3249F78F83}" type="pres">
      <dgm:prSet presAssocID="{97FDD59D-A0D1-463B-8B85-FC447B96C723}" presName="conn" presStyleLbl="parChTrans1D2" presStyleIdx="0" presStyleCnt="1"/>
      <dgm:spPr/>
      <dgm:t>
        <a:bodyPr/>
        <a:lstStyle/>
        <a:p>
          <a:endParaRPr lang="ru-RU"/>
        </a:p>
      </dgm:t>
    </dgm:pt>
    <dgm:pt modelId="{F6EAC59E-545E-4B9A-A099-B3E25B831AF9}" type="pres">
      <dgm:prSet presAssocID="{97FDD59D-A0D1-463B-8B85-FC447B96C723}" presName="extraNode" presStyleLbl="node1" presStyleIdx="0" presStyleCnt="4"/>
      <dgm:spPr/>
    </dgm:pt>
    <dgm:pt modelId="{F8D3C26F-A534-4E8A-94F3-B1C6A9D510B6}" type="pres">
      <dgm:prSet presAssocID="{97FDD59D-A0D1-463B-8B85-FC447B96C723}" presName="dstNode" presStyleLbl="node1" presStyleIdx="0" presStyleCnt="4"/>
      <dgm:spPr/>
    </dgm:pt>
    <dgm:pt modelId="{01A9BE78-AA73-46E4-98F7-2B436B68E9C9}" type="pres">
      <dgm:prSet presAssocID="{07DB9580-F436-4AF3-B00C-46395BC92F7E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DA0415-A01C-449C-9FD2-BF822CCCA02E}" type="pres">
      <dgm:prSet presAssocID="{07DB9580-F436-4AF3-B00C-46395BC92F7E}" presName="accent_1" presStyleCnt="0"/>
      <dgm:spPr/>
    </dgm:pt>
    <dgm:pt modelId="{08C36494-B626-42A2-8C47-3B58514DF434}" type="pres">
      <dgm:prSet presAssocID="{07DB9580-F436-4AF3-B00C-46395BC92F7E}" presName="accentRepeatNode" presStyleLbl="solidFgAcc1" presStyleIdx="0" presStyleCnt="4"/>
      <dgm:spPr/>
    </dgm:pt>
    <dgm:pt modelId="{E654B430-A393-4A45-8517-6881902320A3}" type="pres">
      <dgm:prSet presAssocID="{97AB39A5-37BB-4450-982F-1F2D5535C9ED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601BA4-4C9D-4100-B6C6-56A6E0D232E8}" type="pres">
      <dgm:prSet presAssocID="{97AB39A5-37BB-4450-982F-1F2D5535C9ED}" presName="accent_2" presStyleCnt="0"/>
      <dgm:spPr/>
    </dgm:pt>
    <dgm:pt modelId="{2415D943-CF76-4D3F-9585-1CD0C6300DDD}" type="pres">
      <dgm:prSet presAssocID="{97AB39A5-37BB-4450-982F-1F2D5535C9ED}" presName="accentRepeatNode" presStyleLbl="solidFgAcc1" presStyleIdx="1" presStyleCnt="4"/>
      <dgm:spPr/>
    </dgm:pt>
    <dgm:pt modelId="{C8E50B8D-6432-43AF-A6B5-DA8ED8119D76}" type="pres">
      <dgm:prSet presAssocID="{7C81FAF4-3ED1-4F4C-97E9-9340AA4F382C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EACA48-7BBF-41AA-B6AE-07A4E89CB38E}" type="pres">
      <dgm:prSet presAssocID="{7C81FAF4-3ED1-4F4C-97E9-9340AA4F382C}" presName="accent_3" presStyleCnt="0"/>
      <dgm:spPr/>
    </dgm:pt>
    <dgm:pt modelId="{E494EE7C-3438-4371-ACCA-CC48A1D61F72}" type="pres">
      <dgm:prSet presAssocID="{7C81FAF4-3ED1-4F4C-97E9-9340AA4F382C}" presName="accentRepeatNode" presStyleLbl="solidFgAcc1" presStyleIdx="2" presStyleCnt="4"/>
      <dgm:spPr/>
    </dgm:pt>
    <dgm:pt modelId="{3EF1681F-7AD9-485D-8C0D-2A0A1AB44907}" type="pres">
      <dgm:prSet presAssocID="{88BD1C50-8D6B-428A-A5F2-017FAB20C53C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4CD246-BD90-4187-9329-D73070C43F7C}" type="pres">
      <dgm:prSet presAssocID="{88BD1C50-8D6B-428A-A5F2-017FAB20C53C}" presName="accent_4" presStyleCnt="0"/>
      <dgm:spPr/>
    </dgm:pt>
    <dgm:pt modelId="{58C1D65E-A8AF-4A69-887C-F0C1333F0E7E}" type="pres">
      <dgm:prSet presAssocID="{88BD1C50-8D6B-428A-A5F2-017FAB20C53C}" presName="accentRepeatNode" presStyleLbl="solidFgAcc1" presStyleIdx="3" presStyleCnt="4"/>
      <dgm:spPr/>
    </dgm:pt>
  </dgm:ptLst>
  <dgm:cxnLst>
    <dgm:cxn modelId="{E59D90CF-E43B-489A-94B7-F7FAD1A30F18}" type="presOf" srcId="{88BD1C50-8D6B-428A-A5F2-017FAB20C53C}" destId="{3EF1681F-7AD9-485D-8C0D-2A0A1AB44907}" srcOrd="0" destOrd="0" presId="urn:microsoft.com/office/officeart/2008/layout/VerticalCurvedList"/>
    <dgm:cxn modelId="{1061063C-C031-43FF-8303-2DDBE88A17D1}" srcId="{97FDD59D-A0D1-463B-8B85-FC447B96C723}" destId="{07DB9580-F436-4AF3-B00C-46395BC92F7E}" srcOrd="0" destOrd="0" parTransId="{D14A5FE8-7772-47D0-8000-CC6A7C123D56}" sibTransId="{F9EE6CF8-71F7-489F-BE5F-185155774319}"/>
    <dgm:cxn modelId="{4D48193A-0E2F-45E9-AAAD-0EFFA11AB06F}" srcId="{97FDD59D-A0D1-463B-8B85-FC447B96C723}" destId="{7C81FAF4-3ED1-4F4C-97E9-9340AA4F382C}" srcOrd="2" destOrd="0" parTransId="{72E28B71-2856-4F5C-8DA6-24A12C9E9CC4}" sibTransId="{BCD75EA2-F15B-437C-9D5B-66FC18B65677}"/>
    <dgm:cxn modelId="{A7CB9F77-0312-4E39-9CED-5FCC2D464A22}" srcId="{97FDD59D-A0D1-463B-8B85-FC447B96C723}" destId="{88BD1C50-8D6B-428A-A5F2-017FAB20C53C}" srcOrd="3" destOrd="0" parTransId="{B23D4D83-2019-4CB5-9F87-F47C97069182}" sibTransId="{C3E84346-2D93-4281-AA4A-EEC6454A0254}"/>
    <dgm:cxn modelId="{FDA01058-4B5B-4EC6-8F4A-F5D8F1F4CD12}" type="presOf" srcId="{97FDD59D-A0D1-463B-8B85-FC447B96C723}" destId="{2034C4AE-BE8F-40AF-A1AB-918B44DD3FD8}" srcOrd="0" destOrd="0" presId="urn:microsoft.com/office/officeart/2008/layout/VerticalCurvedList"/>
    <dgm:cxn modelId="{5F499280-A644-480D-AD39-E959D9CEA0DF}" type="presOf" srcId="{07DB9580-F436-4AF3-B00C-46395BC92F7E}" destId="{01A9BE78-AA73-46E4-98F7-2B436B68E9C9}" srcOrd="0" destOrd="0" presId="urn:microsoft.com/office/officeart/2008/layout/VerticalCurvedList"/>
    <dgm:cxn modelId="{840BDE0C-C54D-4F97-ABE3-CC45D6989F4D}" type="presOf" srcId="{97AB39A5-37BB-4450-982F-1F2D5535C9ED}" destId="{E654B430-A393-4A45-8517-6881902320A3}" srcOrd="0" destOrd="0" presId="urn:microsoft.com/office/officeart/2008/layout/VerticalCurvedList"/>
    <dgm:cxn modelId="{EAB5FA6B-68F0-4B5E-A093-3724FB43EFB2}" type="presOf" srcId="{7C81FAF4-3ED1-4F4C-97E9-9340AA4F382C}" destId="{C8E50B8D-6432-43AF-A6B5-DA8ED8119D76}" srcOrd="0" destOrd="0" presId="urn:microsoft.com/office/officeart/2008/layout/VerticalCurvedList"/>
    <dgm:cxn modelId="{D399A3CF-28D3-47C1-B4FE-1A50DFF59FBA}" type="presOf" srcId="{F9EE6CF8-71F7-489F-BE5F-185155774319}" destId="{DF671E0C-F06B-4905-8D8F-8F3249F78F83}" srcOrd="0" destOrd="0" presId="urn:microsoft.com/office/officeart/2008/layout/VerticalCurvedList"/>
    <dgm:cxn modelId="{E7799A64-D3D9-4001-B9A3-93FA207F3D4B}" srcId="{97FDD59D-A0D1-463B-8B85-FC447B96C723}" destId="{97AB39A5-37BB-4450-982F-1F2D5535C9ED}" srcOrd="1" destOrd="0" parTransId="{00FD473E-3A32-493E-BAEB-E4B72C55649F}" sibTransId="{C421E91A-B20A-4BCB-AC03-509BB6281C10}"/>
    <dgm:cxn modelId="{F52C87F1-D3D9-42E2-92AF-D9104C7BF212}" type="presParOf" srcId="{2034C4AE-BE8F-40AF-A1AB-918B44DD3FD8}" destId="{56AE1699-096C-4132-9657-DC24F757A74F}" srcOrd="0" destOrd="0" presId="urn:microsoft.com/office/officeart/2008/layout/VerticalCurvedList"/>
    <dgm:cxn modelId="{9E7C43E2-2927-4030-A381-8169814CA753}" type="presParOf" srcId="{56AE1699-096C-4132-9657-DC24F757A74F}" destId="{4EE8C90D-7923-45FF-A635-597C722D3CB7}" srcOrd="0" destOrd="0" presId="urn:microsoft.com/office/officeart/2008/layout/VerticalCurvedList"/>
    <dgm:cxn modelId="{85EBEF51-87D2-4C8F-AD18-E2297FAFF81E}" type="presParOf" srcId="{4EE8C90D-7923-45FF-A635-597C722D3CB7}" destId="{25FD08E9-E7CF-4ADC-95B7-F95DC8EF1259}" srcOrd="0" destOrd="0" presId="urn:microsoft.com/office/officeart/2008/layout/VerticalCurvedList"/>
    <dgm:cxn modelId="{1A36F04D-3076-4DAA-B8C7-DADAFC5BB22B}" type="presParOf" srcId="{4EE8C90D-7923-45FF-A635-597C722D3CB7}" destId="{DF671E0C-F06B-4905-8D8F-8F3249F78F83}" srcOrd="1" destOrd="0" presId="urn:microsoft.com/office/officeart/2008/layout/VerticalCurvedList"/>
    <dgm:cxn modelId="{1EA776F3-2A05-4414-AA0C-DC69E93324D1}" type="presParOf" srcId="{4EE8C90D-7923-45FF-A635-597C722D3CB7}" destId="{F6EAC59E-545E-4B9A-A099-B3E25B831AF9}" srcOrd="2" destOrd="0" presId="urn:microsoft.com/office/officeart/2008/layout/VerticalCurvedList"/>
    <dgm:cxn modelId="{AE23D538-5CA2-456E-97FA-51D61D32E57F}" type="presParOf" srcId="{4EE8C90D-7923-45FF-A635-597C722D3CB7}" destId="{F8D3C26F-A534-4E8A-94F3-B1C6A9D510B6}" srcOrd="3" destOrd="0" presId="urn:microsoft.com/office/officeart/2008/layout/VerticalCurvedList"/>
    <dgm:cxn modelId="{02944B09-E8AA-4E25-9F28-89F2747D0E77}" type="presParOf" srcId="{56AE1699-096C-4132-9657-DC24F757A74F}" destId="{01A9BE78-AA73-46E4-98F7-2B436B68E9C9}" srcOrd="1" destOrd="0" presId="urn:microsoft.com/office/officeart/2008/layout/VerticalCurvedList"/>
    <dgm:cxn modelId="{22A6270D-7023-4610-AFFE-757BFA48D6E2}" type="presParOf" srcId="{56AE1699-096C-4132-9657-DC24F757A74F}" destId="{78DA0415-A01C-449C-9FD2-BF822CCCA02E}" srcOrd="2" destOrd="0" presId="urn:microsoft.com/office/officeart/2008/layout/VerticalCurvedList"/>
    <dgm:cxn modelId="{AE01B3E1-E472-408D-A45A-A6153B027D0B}" type="presParOf" srcId="{78DA0415-A01C-449C-9FD2-BF822CCCA02E}" destId="{08C36494-B626-42A2-8C47-3B58514DF434}" srcOrd="0" destOrd="0" presId="urn:microsoft.com/office/officeart/2008/layout/VerticalCurvedList"/>
    <dgm:cxn modelId="{DA4DF672-64F5-4F33-B4B3-80F00238DC31}" type="presParOf" srcId="{56AE1699-096C-4132-9657-DC24F757A74F}" destId="{E654B430-A393-4A45-8517-6881902320A3}" srcOrd="3" destOrd="0" presId="urn:microsoft.com/office/officeart/2008/layout/VerticalCurvedList"/>
    <dgm:cxn modelId="{001866E8-2186-48D8-9F39-5C08C648F982}" type="presParOf" srcId="{56AE1699-096C-4132-9657-DC24F757A74F}" destId="{84601BA4-4C9D-4100-B6C6-56A6E0D232E8}" srcOrd="4" destOrd="0" presId="urn:microsoft.com/office/officeart/2008/layout/VerticalCurvedList"/>
    <dgm:cxn modelId="{B4251E28-281B-4866-87D6-77DF416DBFB3}" type="presParOf" srcId="{84601BA4-4C9D-4100-B6C6-56A6E0D232E8}" destId="{2415D943-CF76-4D3F-9585-1CD0C6300DDD}" srcOrd="0" destOrd="0" presId="urn:microsoft.com/office/officeart/2008/layout/VerticalCurvedList"/>
    <dgm:cxn modelId="{9B2E9F6F-D2E6-4611-B35C-7D3E9F9AE6BE}" type="presParOf" srcId="{56AE1699-096C-4132-9657-DC24F757A74F}" destId="{C8E50B8D-6432-43AF-A6B5-DA8ED8119D76}" srcOrd="5" destOrd="0" presId="urn:microsoft.com/office/officeart/2008/layout/VerticalCurvedList"/>
    <dgm:cxn modelId="{E68B55DB-6B46-45BD-B0A7-16642E39F306}" type="presParOf" srcId="{56AE1699-096C-4132-9657-DC24F757A74F}" destId="{58EACA48-7BBF-41AA-B6AE-07A4E89CB38E}" srcOrd="6" destOrd="0" presId="urn:microsoft.com/office/officeart/2008/layout/VerticalCurvedList"/>
    <dgm:cxn modelId="{5702218D-37C1-4187-B616-4DFA54752953}" type="presParOf" srcId="{58EACA48-7BBF-41AA-B6AE-07A4E89CB38E}" destId="{E494EE7C-3438-4371-ACCA-CC48A1D61F72}" srcOrd="0" destOrd="0" presId="urn:microsoft.com/office/officeart/2008/layout/VerticalCurvedList"/>
    <dgm:cxn modelId="{423F29E9-906F-407D-9E97-2525A6063E41}" type="presParOf" srcId="{56AE1699-096C-4132-9657-DC24F757A74F}" destId="{3EF1681F-7AD9-485D-8C0D-2A0A1AB44907}" srcOrd="7" destOrd="0" presId="urn:microsoft.com/office/officeart/2008/layout/VerticalCurvedList"/>
    <dgm:cxn modelId="{957093D7-211D-4DB8-8DFA-312DD922946A}" type="presParOf" srcId="{56AE1699-096C-4132-9657-DC24F757A74F}" destId="{E54CD246-BD90-4187-9329-D73070C43F7C}" srcOrd="8" destOrd="0" presId="urn:microsoft.com/office/officeart/2008/layout/VerticalCurvedList"/>
    <dgm:cxn modelId="{7F647FFD-A6E7-4620-9C6B-4B8A5C60FC54}" type="presParOf" srcId="{E54CD246-BD90-4187-9329-D73070C43F7C}" destId="{58C1D65E-A8AF-4A69-887C-F0C1333F0E7E}" srcOrd="0" destOrd="0" presId="urn:microsoft.com/office/officeart/2008/layout/VerticalCurvedList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7FDD59D-A0D1-463B-8B85-FC447B96C723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2169226-C973-4180-84A7-93CECAF6620F}">
      <dgm:prSet phldrT="[Текст]"/>
      <dgm:spPr/>
      <dgm:t>
        <a:bodyPr/>
        <a:lstStyle/>
        <a:p>
          <a:r>
            <a:rPr lang="ru-RU" dirty="0"/>
            <a:t>до 15 января 2022 – загрузка мотивационного эссе</a:t>
          </a:r>
        </a:p>
      </dgm:t>
    </dgm:pt>
    <dgm:pt modelId="{BFA0C71E-B8D2-469E-BB12-1427C3DAADAB}" type="parTrans" cxnId="{0E0A8978-5F1B-431A-89C4-90C102FCD25B}">
      <dgm:prSet/>
      <dgm:spPr/>
      <dgm:t>
        <a:bodyPr/>
        <a:lstStyle/>
        <a:p>
          <a:endParaRPr lang="ru-RU"/>
        </a:p>
      </dgm:t>
    </dgm:pt>
    <dgm:pt modelId="{BFAF100A-8B90-4C32-BA79-B37CDA05B8E3}" type="sibTrans" cxnId="{0E0A8978-5F1B-431A-89C4-90C102FCD25B}">
      <dgm:prSet/>
      <dgm:spPr/>
      <dgm:t>
        <a:bodyPr/>
        <a:lstStyle/>
        <a:p>
          <a:endParaRPr lang="ru-RU"/>
        </a:p>
      </dgm:t>
    </dgm:pt>
    <dgm:pt modelId="{CC3EFD8C-670F-49BB-BAF5-D0DD24FF0C89}">
      <dgm:prSet phldrT="[Текст]"/>
      <dgm:spPr/>
      <dgm:t>
        <a:bodyPr/>
        <a:lstStyle/>
        <a:p>
          <a:r>
            <a:rPr lang="ru-RU" dirty="0"/>
            <a:t>15 января 2022 – предметное тестирование</a:t>
          </a:r>
        </a:p>
      </dgm:t>
    </dgm:pt>
    <dgm:pt modelId="{03028518-4E28-45DD-B51F-37F436274BB1}" type="parTrans" cxnId="{4C11B1AB-6633-42B3-BAFE-433203952B3D}">
      <dgm:prSet/>
      <dgm:spPr/>
      <dgm:t>
        <a:bodyPr/>
        <a:lstStyle/>
        <a:p>
          <a:endParaRPr lang="ru-RU"/>
        </a:p>
      </dgm:t>
    </dgm:pt>
    <dgm:pt modelId="{D8D66DBF-B852-44F8-8776-EB6DC17BF220}" type="sibTrans" cxnId="{4C11B1AB-6633-42B3-BAFE-433203952B3D}">
      <dgm:prSet/>
      <dgm:spPr/>
      <dgm:t>
        <a:bodyPr/>
        <a:lstStyle/>
        <a:p>
          <a:endParaRPr lang="ru-RU"/>
        </a:p>
      </dgm:t>
    </dgm:pt>
    <dgm:pt modelId="{7C81FAF4-3ED1-4F4C-97E9-9340AA4F382C}">
      <dgm:prSet phldrT="[Текст]"/>
      <dgm:spPr/>
      <dgm:t>
        <a:bodyPr/>
        <a:lstStyle/>
        <a:p>
          <a:r>
            <a:rPr lang="ru-RU" dirty="0"/>
            <a:t>до 22 января 2022 – публикация результатов</a:t>
          </a:r>
        </a:p>
      </dgm:t>
    </dgm:pt>
    <dgm:pt modelId="{72E28B71-2856-4F5C-8DA6-24A12C9E9CC4}" type="parTrans" cxnId="{4D48193A-0E2F-45E9-AAAD-0EFFA11AB06F}">
      <dgm:prSet/>
      <dgm:spPr/>
      <dgm:t>
        <a:bodyPr/>
        <a:lstStyle/>
        <a:p>
          <a:endParaRPr lang="ru-RU"/>
        </a:p>
      </dgm:t>
    </dgm:pt>
    <dgm:pt modelId="{BCD75EA2-F15B-437C-9D5B-66FC18B65677}" type="sibTrans" cxnId="{4D48193A-0E2F-45E9-AAAD-0EFFA11AB06F}">
      <dgm:prSet/>
      <dgm:spPr/>
      <dgm:t>
        <a:bodyPr/>
        <a:lstStyle/>
        <a:p>
          <a:endParaRPr lang="ru-RU"/>
        </a:p>
      </dgm:t>
    </dgm:pt>
    <dgm:pt modelId="{97AB39A5-37BB-4450-982F-1F2D5535C9ED}">
      <dgm:prSet phldrT="[Текст]"/>
      <dgm:spPr/>
      <dgm:t>
        <a:bodyPr/>
        <a:lstStyle/>
        <a:p>
          <a:r>
            <a:rPr lang="ru-RU" dirty="0"/>
            <a:t>13 января 2022 – установочный вебинар</a:t>
          </a:r>
        </a:p>
      </dgm:t>
    </dgm:pt>
    <dgm:pt modelId="{00FD473E-3A32-493E-BAEB-E4B72C55649F}" type="parTrans" cxnId="{E7799A64-D3D9-4001-B9A3-93FA207F3D4B}">
      <dgm:prSet/>
      <dgm:spPr/>
      <dgm:t>
        <a:bodyPr/>
        <a:lstStyle/>
        <a:p>
          <a:endParaRPr lang="ru-RU"/>
        </a:p>
      </dgm:t>
    </dgm:pt>
    <dgm:pt modelId="{C421E91A-B20A-4BCB-AC03-509BB6281C10}" type="sibTrans" cxnId="{E7799A64-D3D9-4001-B9A3-93FA207F3D4B}">
      <dgm:prSet/>
      <dgm:spPr/>
      <dgm:t>
        <a:bodyPr/>
        <a:lstStyle/>
        <a:p>
          <a:endParaRPr lang="ru-RU"/>
        </a:p>
      </dgm:t>
    </dgm:pt>
    <dgm:pt modelId="{2034C4AE-BE8F-40AF-A1AB-918B44DD3FD8}" type="pres">
      <dgm:prSet presAssocID="{97FDD59D-A0D1-463B-8B85-FC447B96C72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56AE1699-096C-4132-9657-DC24F757A74F}" type="pres">
      <dgm:prSet presAssocID="{97FDD59D-A0D1-463B-8B85-FC447B96C723}" presName="Name1" presStyleCnt="0"/>
      <dgm:spPr/>
    </dgm:pt>
    <dgm:pt modelId="{4EE8C90D-7923-45FF-A635-597C722D3CB7}" type="pres">
      <dgm:prSet presAssocID="{97FDD59D-A0D1-463B-8B85-FC447B96C723}" presName="cycle" presStyleCnt="0"/>
      <dgm:spPr/>
    </dgm:pt>
    <dgm:pt modelId="{25FD08E9-E7CF-4ADC-95B7-F95DC8EF1259}" type="pres">
      <dgm:prSet presAssocID="{97FDD59D-A0D1-463B-8B85-FC447B96C723}" presName="srcNode" presStyleLbl="node1" presStyleIdx="0" presStyleCnt="4"/>
      <dgm:spPr/>
    </dgm:pt>
    <dgm:pt modelId="{DF671E0C-F06B-4905-8D8F-8F3249F78F83}" type="pres">
      <dgm:prSet presAssocID="{97FDD59D-A0D1-463B-8B85-FC447B96C723}" presName="conn" presStyleLbl="parChTrans1D2" presStyleIdx="0" presStyleCnt="1"/>
      <dgm:spPr/>
      <dgm:t>
        <a:bodyPr/>
        <a:lstStyle/>
        <a:p>
          <a:endParaRPr lang="ru-RU"/>
        </a:p>
      </dgm:t>
    </dgm:pt>
    <dgm:pt modelId="{F6EAC59E-545E-4B9A-A099-B3E25B831AF9}" type="pres">
      <dgm:prSet presAssocID="{97FDD59D-A0D1-463B-8B85-FC447B96C723}" presName="extraNode" presStyleLbl="node1" presStyleIdx="0" presStyleCnt="4"/>
      <dgm:spPr/>
    </dgm:pt>
    <dgm:pt modelId="{F8D3C26F-A534-4E8A-94F3-B1C6A9D510B6}" type="pres">
      <dgm:prSet presAssocID="{97FDD59D-A0D1-463B-8B85-FC447B96C723}" presName="dstNode" presStyleLbl="node1" presStyleIdx="0" presStyleCnt="4"/>
      <dgm:spPr/>
    </dgm:pt>
    <dgm:pt modelId="{6C7DE206-AC7D-4637-AC4A-7DC16B5913DB}" type="pres">
      <dgm:prSet presAssocID="{97AB39A5-37BB-4450-982F-1F2D5535C9ED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5E340F-EF0A-4C66-8075-6300B08C0AA0}" type="pres">
      <dgm:prSet presAssocID="{97AB39A5-37BB-4450-982F-1F2D5535C9ED}" presName="accent_1" presStyleCnt="0"/>
      <dgm:spPr/>
    </dgm:pt>
    <dgm:pt modelId="{2415D943-CF76-4D3F-9585-1CD0C6300DDD}" type="pres">
      <dgm:prSet presAssocID="{97AB39A5-37BB-4450-982F-1F2D5535C9ED}" presName="accentRepeatNode" presStyleLbl="solidFgAcc1" presStyleIdx="0" presStyleCnt="4"/>
      <dgm:spPr/>
    </dgm:pt>
    <dgm:pt modelId="{B5D1AA16-5EA9-4FB9-A3FE-5CC7E02B9BE7}" type="pres">
      <dgm:prSet presAssocID="{32169226-C973-4180-84A7-93CECAF6620F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B32A3C-375C-4DD7-89D5-7CD6DE107AE4}" type="pres">
      <dgm:prSet presAssocID="{32169226-C973-4180-84A7-93CECAF6620F}" presName="accent_2" presStyleCnt="0"/>
      <dgm:spPr/>
    </dgm:pt>
    <dgm:pt modelId="{781EF287-247B-40DC-8322-ACA47AA622C4}" type="pres">
      <dgm:prSet presAssocID="{32169226-C973-4180-84A7-93CECAF6620F}" presName="accentRepeatNode" presStyleLbl="solidFgAcc1" presStyleIdx="1" presStyleCnt="4"/>
      <dgm:spPr/>
    </dgm:pt>
    <dgm:pt modelId="{E1570E7B-7D34-4D81-B01F-CAEC9BD59EA7}" type="pres">
      <dgm:prSet presAssocID="{CC3EFD8C-670F-49BB-BAF5-D0DD24FF0C89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B5F933-E866-469C-B542-B67D9FE4DFC0}" type="pres">
      <dgm:prSet presAssocID="{CC3EFD8C-670F-49BB-BAF5-D0DD24FF0C89}" presName="accent_3" presStyleCnt="0"/>
      <dgm:spPr/>
    </dgm:pt>
    <dgm:pt modelId="{557B3836-FFD7-422C-8A6A-27418A53D716}" type="pres">
      <dgm:prSet presAssocID="{CC3EFD8C-670F-49BB-BAF5-D0DD24FF0C89}" presName="accentRepeatNode" presStyleLbl="solidFgAcc1" presStyleIdx="2" presStyleCnt="4"/>
      <dgm:spPr/>
    </dgm:pt>
    <dgm:pt modelId="{10D2FF5C-BF67-4BC8-A2F1-FEDD9DA1449F}" type="pres">
      <dgm:prSet presAssocID="{7C81FAF4-3ED1-4F4C-97E9-9340AA4F382C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C71F3C-5C06-4E39-A125-817076C02235}" type="pres">
      <dgm:prSet presAssocID="{7C81FAF4-3ED1-4F4C-97E9-9340AA4F382C}" presName="accent_4" presStyleCnt="0"/>
      <dgm:spPr/>
    </dgm:pt>
    <dgm:pt modelId="{E494EE7C-3438-4371-ACCA-CC48A1D61F72}" type="pres">
      <dgm:prSet presAssocID="{7C81FAF4-3ED1-4F4C-97E9-9340AA4F382C}" presName="accentRepeatNode" presStyleLbl="solidFgAcc1" presStyleIdx="3" presStyleCnt="4"/>
      <dgm:spPr/>
    </dgm:pt>
  </dgm:ptLst>
  <dgm:cxnLst>
    <dgm:cxn modelId="{4D48193A-0E2F-45E9-AAAD-0EFFA11AB06F}" srcId="{97FDD59D-A0D1-463B-8B85-FC447B96C723}" destId="{7C81FAF4-3ED1-4F4C-97E9-9340AA4F382C}" srcOrd="3" destOrd="0" parTransId="{72E28B71-2856-4F5C-8DA6-24A12C9E9CC4}" sibTransId="{BCD75EA2-F15B-437C-9D5B-66FC18B65677}"/>
    <dgm:cxn modelId="{0E0A8978-5F1B-431A-89C4-90C102FCD25B}" srcId="{97FDD59D-A0D1-463B-8B85-FC447B96C723}" destId="{32169226-C973-4180-84A7-93CECAF6620F}" srcOrd="1" destOrd="0" parTransId="{BFA0C71E-B8D2-469E-BB12-1427C3DAADAB}" sibTransId="{BFAF100A-8B90-4C32-BA79-B37CDA05B8E3}"/>
    <dgm:cxn modelId="{66D7F2F7-6796-48E2-86D7-9D8EFE8BD6DB}" type="presOf" srcId="{7C81FAF4-3ED1-4F4C-97E9-9340AA4F382C}" destId="{10D2FF5C-BF67-4BC8-A2F1-FEDD9DA1449F}" srcOrd="0" destOrd="0" presId="urn:microsoft.com/office/officeart/2008/layout/VerticalCurvedList"/>
    <dgm:cxn modelId="{E7799A64-D3D9-4001-B9A3-93FA207F3D4B}" srcId="{97FDD59D-A0D1-463B-8B85-FC447B96C723}" destId="{97AB39A5-37BB-4450-982F-1F2D5535C9ED}" srcOrd="0" destOrd="0" parTransId="{00FD473E-3A32-493E-BAEB-E4B72C55649F}" sibTransId="{C421E91A-B20A-4BCB-AC03-509BB6281C10}"/>
    <dgm:cxn modelId="{DEC5B3BC-323E-4CE2-BA8C-6BE58AD40A9E}" type="presOf" srcId="{C421E91A-B20A-4BCB-AC03-509BB6281C10}" destId="{DF671E0C-F06B-4905-8D8F-8F3249F78F83}" srcOrd="0" destOrd="0" presId="urn:microsoft.com/office/officeart/2008/layout/VerticalCurvedList"/>
    <dgm:cxn modelId="{7A731F70-D5FA-4615-8AD9-4615D2C58070}" type="presOf" srcId="{97AB39A5-37BB-4450-982F-1F2D5535C9ED}" destId="{6C7DE206-AC7D-4637-AC4A-7DC16B5913DB}" srcOrd="0" destOrd="0" presId="urn:microsoft.com/office/officeart/2008/layout/VerticalCurvedList"/>
    <dgm:cxn modelId="{CF21FBF5-4B96-4811-B6C5-EA16BF6815F0}" type="presOf" srcId="{CC3EFD8C-670F-49BB-BAF5-D0DD24FF0C89}" destId="{E1570E7B-7D34-4D81-B01F-CAEC9BD59EA7}" srcOrd="0" destOrd="0" presId="urn:microsoft.com/office/officeart/2008/layout/VerticalCurvedList"/>
    <dgm:cxn modelId="{4C11B1AB-6633-42B3-BAFE-433203952B3D}" srcId="{97FDD59D-A0D1-463B-8B85-FC447B96C723}" destId="{CC3EFD8C-670F-49BB-BAF5-D0DD24FF0C89}" srcOrd="2" destOrd="0" parTransId="{03028518-4E28-45DD-B51F-37F436274BB1}" sibTransId="{D8D66DBF-B852-44F8-8776-EB6DC17BF220}"/>
    <dgm:cxn modelId="{8A6E3515-8A37-419C-9B86-B9B28630FAD2}" type="presOf" srcId="{97FDD59D-A0D1-463B-8B85-FC447B96C723}" destId="{2034C4AE-BE8F-40AF-A1AB-918B44DD3FD8}" srcOrd="0" destOrd="0" presId="urn:microsoft.com/office/officeart/2008/layout/VerticalCurvedList"/>
    <dgm:cxn modelId="{5E5E7232-9C6B-4F0B-8DEF-17866371D56E}" type="presOf" srcId="{32169226-C973-4180-84A7-93CECAF6620F}" destId="{B5D1AA16-5EA9-4FB9-A3FE-5CC7E02B9BE7}" srcOrd="0" destOrd="0" presId="urn:microsoft.com/office/officeart/2008/layout/VerticalCurvedList"/>
    <dgm:cxn modelId="{6C0AB014-1801-4085-B8E0-F0E77AB03D06}" type="presParOf" srcId="{2034C4AE-BE8F-40AF-A1AB-918B44DD3FD8}" destId="{56AE1699-096C-4132-9657-DC24F757A74F}" srcOrd="0" destOrd="0" presId="urn:microsoft.com/office/officeart/2008/layout/VerticalCurvedList"/>
    <dgm:cxn modelId="{E4CAF3B9-858C-4AE6-8396-1A190233792E}" type="presParOf" srcId="{56AE1699-096C-4132-9657-DC24F757A74F}" destId="{4EE8C90D-7923-45FF-A635-597C722D3CB7}" srcOrd="0" destOrd="0" presId="urn:microsoft.com/office/officeart/2008/layout/VerticalCurvedList"/>
    <dgm:cxn modelId="{287F0AB4-9CCB-4B30-88E5-B6D060FC37CE}" type="presParOf" srcId="{4EE8C90D-7923-45FF-A635-597C722D3CB7}" destId="{25FD08E9-E7CF-4ADC-95B7-F95DC8EF1259}" srcOrd="0" destOrd="0" presId="urn:microsoft.com/office/officeart/2008/layout/VerticalCurvedList"/>
    <dgm:cxn modelId="{4BE3B679-43D6-4818-AF5C-A9EDB3937190}" type="presParOf" srcId="{4EE8C90D-7923-45FF-A635-597C722D3CB7}" destId="{DF671E0C-F06B-4905-8D8F-8F3249F78F83}" srcOrd="1" destOrd="0" presId="urn:microsoft.com/office/officeart/2008/layout/VerticalCurvedList"/>
    <dgm:cxn modelId="{E11D5E64-5DCE-464C-BF9E-E4304531FCC9}" type="presParOf" srcId="{4EE8C90D-7923-45FF-A635-597C722D3CB7}" destId="{F6EAC59E-545E-4B9A-A099-B3E25B831AF9}" srcOrd="2" destOrd="0" presId="urn:microsoft.com/office/officeart/2008/layout/VerticalCurvedList"/>
    <dgm:cxn modelId="{FB4E04EB-0B7A-41B0-932D-3A3E6C931539}" type="presParOf" srcId="{4EE8C90D-7923-45FF-A635-597C722D3CB7}" destId="{F8D3C26F-A534-4E8A-94F3-B1C6A9D510B6}" srcOrd="3" destOrd="0" presId="urn:microsoft.com/office/officeart/2008/layout/VerticalCurvedList"/>
    <dgm:cxn modelId="{A7AD5475-87DD-4A43-BA2F-06A59A89D2CD}" type="presParOf" srcId="{56AE1699-096C-4132-9657-DC24F757A74F}" destId="{6C7DE206-AC7D-4637-AC4A-7DC16B5913DB}" srcOrd="1" destOrd="0" presId="urn:microsoft.com/office/officeart/2008/layout/VerticalCurvedList"/>
    <dgm:cxn modelId="{AFFAA864-EFF2-4975-8706-B593021F71B2}" type="presParOf" srcId="{56AE1699-096C-4132-9657-DC24F757A74F}" destId="{CF5E340F-EF0A-4C66-8075-6300B08C0AA0}" srcOrd="2" destOrd="0" presId="urn:microsoft.com/office/officeart/2008/layout/VerticalCurvedList"/>
    <dgm:cxn modelId="{F2FD3E90-26EF-4523-AFB4-515D4F907262}" type="presParOf" srcId="{CF5E340F-EF0A-4C66-8075-6300B08C0AA0}" destId="{2415D943-CF76-4D3F-9585-1CD0C6300DDD}" srcOrd="0" destOrd="0" presId="urn:microsoft.com/office/officeart/2008/layout/VerticalCurvedList"/>
    <dgm:cxn modelId="{D8656CCA-A5F1-4106-B7B5-0FD0B442D504}" type="presParOf" srcId="{56AE1699-096C-4132-9657-DC24F757A74F}" destId="{B5D1AA16-5EA9-4FB9-A3FE-5CC7E02B9BE7}" srcOrd="3" destOrd="0" presId="urn:microsoft.com/office/officeart/2008/layout/VerticalCurvedList"/>
    <dgm:cxn modelId="{25F7B14D-6AD2-4DE7-A3EA-48014901A3AB}" type="presParOf" srcId="{56AE1699-096C-4132-9657-DC24F757A74F}" destId="{67B32A3C-375C-4DD7-89D5-7CD6DE107AE4}" srcOrd="4" destOrd="0" presId="urn:microsoft.com/office/officeart/2008/layout/VerticalCurvedList"/>
    <dgm:cxn modelId="{85AF7DE7-CE2F-4CDD-AD39-3A7DD71E179D}" type="presParOf" srcId="{67B32A3C-375C-4DD7-89D5-7CD6DE107AE4}" destId="{781EF287-247B-40DC-8322-ACA47AA622C4}" srcOrd="0" destOrd="0" presId="urn:microsoft.com/office/officeart/2008/layout/VerticalCurvedList"/>
    <dgm:cxn modelId="{F0B2BDCA-9744-41AB-80E1-104D033C9CA9}" type="presParOf" srcId="{56AE1699-096C-4132-9657-DC24F757A74F}" destId="{E1570E7B-7D34-4D81-B01F-CAEC9BD59EA7}" srcOrd="5" destOrd="0" presId="urn:microsoft.com/office/officeart/2008/layout/VerticalCurvedList"/>
    <dgm:cxn modelId="{8509CA89-4544-407A-99CD-65BB18F43CEA}" type="presParOf" srcId="{56AE1699-096C-4132-9657-DC24F757A74F}" destId="{58B5F933-E866-469C-B542-B67D9FE4DFC0}" srcOrd="6" destOrd="0" presId="urn:microsoft.com/office/officeart/2008/layout/VerticalCurvedList"/>
    <dgm:cxn modelId="{53FB7918-EC07-4469-BAAE-C1483EC27951}" type="presParOf" srcId="{58B5F933-E866-469C-B542-B67D9FE4DFC0}" destId="{557B3836-FFD7-422C-8A6A-27418A53D716}" srcOrd="0" destOrd="0" presId="urn:microsoft.com/office/officeart/2008/layout/VerticalCurvedList"/>
    <dgm:cxn modelId="{F939254D-6411-4C53-8305-26B33C1EB59A}" type="presParOf" srcId="{56AE1699-096C-4132-9657-DC24F757A74F}" destId="{10D2FF5C-BF67-4BC8-A2F1-FEDD9DA1449F}" srcOrd="7" destOrd="0" presId="urn:microsoft.com/office/officeart/2008/layout/VerticalCurvedList"/>
    <dgm:cxn modelId="{68E5DD4E-9892-48B7-93C8-F9EEFD3EF1EE}" type="presParOf" srcId="{56AE1699-096C-4132-9657-DC24F757A74F}" destId="{A5C71F3C-5C06-4E39-A125-817076C02235}" srcOrd="8" destOrd="0" presId="urn:microsoft.com/office/officeart/2008/layout/VerticalCurvedList"/>
    <dgm:cxn modelId="{52FA3162-6AF5-4B5E-B19A-66FF4916C61C}" type="presParOf" srcId="{A5C71F3C-5C06-4E39-A125-817076C02235}" destId="{E494EE7C-3438-4371-ACCA-CC48A1D61F72}" srcOrd="0" destOrd="0" presId="urn:microsoft.com/office/officeart/2008/layout/VerticalCurvedList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400FBA-3B4D-594C-9C95-852DB6F34EF1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1C0842-6D7A-3748-8A63-0F77479CA0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70370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11.bin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3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6.png"/><Relationship Id="rId4" Type="http://schemas.openxmlformats.org/officeDocument/2006/relationships/oleObject" Target="../embeddings/oleObject12.bin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4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6.png"/><Relationship Id="rId4" Type="http://schemas.openxmlformats.org/officeDocument/2006/relationships/oleObject" Target="../embeddings/oleObject13.bin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5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14.bin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6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6.png"/><Relationship Id="rId4" Type="http://schemas.openxmlformats.org/officeDocument/2006/relationships/oleObject" Target="../embeddings/oleObject15.bin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7.xml"/><Relationship Id="rId1" Type="http://schemas.openxmlformats.org/officeDocument/2006/relationships/vmlDrawing" Target="../drawings/vmlDrawing16.vml"/><Relationship Id="rId4" Type="http://schemas.openxmlformats.org/officeDocument/2006/relationships/oleObject" Target="../embeddings/oleObject16.bin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6.png"/><Relationship Id="rId4" Type="http://schemas.openxmlformats.org/officeDocument/2006/relationships/oleObject" Target="../embeddings/oleObject17.bin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9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18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3.bin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0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22.png"/><Relationship Id="rId4" Type="http://schemas.openxmlformats.org/officeDocument/2006/relationships/oleObject" Target="../embeddings/oleObject19.bin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1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6.png"/><Relationship Id="rId4" Type="http://schemas.openxmlformats.org/officeDocument/2006/relationships/oleObject" Target="../embeddings/oleObject20.bin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2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22.png"/><Relationship Id="rId4" Type="http://schemas.openxmlformats.org/officeDocument/2006/relationships/oleObject" Target="../embeddings/oleObject21.bin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3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22.png"/><Relationship Id="rId4" Type="http://schemas.openxmlformats.org/officeDocument/2006/relationships/oleObject" Target="../embeddings/oleObject22.bin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4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22.png"/><Relationship Id="rId4" Type="http://schemas.openxmlformats.org/officeDocument/2006/relationships/oleObject" Target="../embeddings/oleObject23.bin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5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6.png"/><Relationship Id="rId4" Type="http://schemas.openxmlformats.org/officeDocument/2006/relationships/oleObject" Target="../embeddings/oleObject24.bin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6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25.bin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7.xml"/><Relationship Id="rId1" Type="http://schemas.openxmlformats.org/officeDocument/2006/relationships/vmlDrawing" Target="../drawings/vmlDrawing26.vml"/><Relationship Id="rId4" Type="http://schemas.openxmlformats.org/officeDocument/2006/relationships/oleObject" Target="../embeddings/oleObject26.bin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8.xml"/><Relationship Id="rId1" Type="http://schemas.openxmlformats.org/officeDocument/2006/relationships/vmlDrawing" Target="../drawings/vmlDrawing27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27.bin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9.xml"/><Relationship Id="rId1" Type="http://schemas.openxmlformats.org/officeDocument/2006/relationships/vmlDrawing" Target="../drawings/vmlDrawing28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28.bin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6.png"/><Relationship Id="rId4" Type="http://schemas.openxmlformats.org/officeDocument/2006/relationships/oleObject" Target="../embeddings/oleObject4.bin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0.xml"/><Relationship Id="rId1" Type="http://schemas.openxmlformats.org/officeDocument/2006/relationships/vmlDrawing" Target="../drawings/vmlDrawing29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29.bin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1.xml"/><Relationship Id="rId1" Type="http://schemas.openxmlformats.org/officeDocument/2006/relationships/vmlDrawing" Target="../drawings/vmlDrawing30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30.bin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2.xml"/><Relationship Id="rId1" Type="http://schemas.openxmlformats.org/officeDocument/2006/relationships/vmlDrawing" Target="../drawings/vmlDrawing31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31.bin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3.xml"/><Relationship Id="rId1" Type="http://schemas.openxmlformats.org/officeDocument/2006/relationships/vmlDrawing" Target="../drawings/vmlDrawing32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32.bin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4.xml"/><Relationship Id="rId1" Type="http://schemas.openxmlformats.org/officeDocument/2006/relationships/vmlDrawing" Target="../drawings/vmlDrawing33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33.bin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5.xml"/><Relationship Id="rId1" Type="http://schemas.openxmlformats.org/officeDocument/2006/relationships/vmlDrawing" Target="../drawings/vmlDrawing34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34.bin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6.xml"/><Relationship Id="rId1" Type="http://schemas.openxmlformats.org/officeDocument/2006/relationships/vmlDrawing" Target="../drawings/vmlDrawing35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35.bin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7.xml"/><Relationship Id="rId1" Type="http://schemas.openxmlformats.org/officeDocument/2006/relationships/vmlDrawing" Target="../drawings/vmlDrawing36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36.bin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8.xml"/><Relationship Id="rId1" Type="http://schemas.openxmlformats.org/officeDocument/2006/relationships/vmlDrawing" Target="../drawings/vmlDrawing37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37.bin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9.xml"/><Relationship Id="rId1" Type="http://schemas.openxmlformats.org/officeDocument/2006/relationships/vmlDrawing" Target="../drawings/vmlDrawing38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38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5.bin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0.xml"/><Relationship Id="rId1" Type="http://schemas.openxmlformats.org/officeDocument/2006/relationships/vmlDrawing" Target="../drawings/vmlDrawing39.vml"/><Relationship Id="rId5" Type="http://schemas.openxmlformats.org/officeDocument/2006/relationships/image" Target="../media/image6.png"/><Relationship Id="rId4" Type="http://schemas.openxmlformats.org/officeDocument/2006/relationships/oleObject" Target="../embeddings/oleObject39.bin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1.xml"/><Relationship Id="rId1" Type="http://schemas.openxmlformats.org/officeDocument/2006/relationships/vmlDrawing" Target="../drawings/vmlDrawing40.vml"/><Relationship Id="rId5" Type="http://schemas.openxmlformats.org/officeDocument/2006/relationships/image" Target="../media/image6.png"/><Relationship Id="rId4" Type="http://schemas.openxmlformats.org/officeDocument/2006/relationships/oleObject" Target="../embeddings/oleObject40.bin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2.xml"/><Relationship Id="rId1" Type="http://schemas.openxmlformats.org/officeDocument/2006/relationships/vmlDrawing" Target="../drawings/vmlDrawing41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41.bin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3.xml"/><Relationship Id="rId1" Type="http://schemas.openxmlformats.org/officeDocument/2006/relationships/vmlDrawing" Target="../drawings/vmlDrawing42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42.bin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4.xml"/><Relationship Id="rId1" Type="http://schemas.openxmlformats.org/officeDocument/2006/relationships/vmlDrawing" Target="../drawings/vmlDrawing43.vml"/><Relationship Id="rId5" Type="http://schemas.openxmlformats.org/officeDocument/2006/relationships/image" Target="../media/image6.png"/><Relationship Id="rId4" Type="http://schemas.openxmlformats.org/officeDocument/2006/relationships/oleObject" Target="../embeddings/oleObject43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6.png"/><Relationship Id="rId4" Type="http://schemas.openxmlformats.org/officeDocument/2006/relationships/oleObject" Target="../embeddings/oleObject6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7.bin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6.png"/><Relationship Id="rId4" Type="http://schemas.openxmlformats.org/officeDocument/2006/relationships/oleObject" Target="../embeddings/oleObject8.bin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0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9.bin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6.png"/><Relationship Id="rId4" Type="http://schemas.openxmlformats.org/officeDocument/2006/relationships/oleObject" Target="../embeddings/oleObject10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стер-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>
            <a:extLst>
              <a:ext uri="{FF2B5EF4-FFF2-40B4-BE49-F238E27FC236}">
                <a16:creationId xmlns:a16="http://schemas.microsoft.com/office/drawing/2014/main" xmlns="" id="{C0AA46F0-EFAB-2347-98F5-5E55DE446EC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xmlns="" val="787161998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p:oleObj spid="_x0000_s2076" name="Слайд think-cell" r:id="rId4" imgW="7761960" imgH="10047960" progId="">
              <p:embed/>
            </p:oleObj>
          </a:graphicData>
        </a:graphic>
      </p:graphicFrame>
      <p:sp>
        <p:nvSpPr>
          <p:cNvPr id="17" name="Заголовок 16">
            <a:extLst>
              <a:ext uri="{FF2B5EF4-FFF2-40B4-BE49-F238E27FC236}">
                <a16:creationId xmlns:a16="http://schemas.microsoft.com/office/drawing/2014/main" xmlns="" id="{0E299884-2EFC-A04C-81A3-D7BA8D9E87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8906" y="402822"/>
            <a:ext cx="9072000" cy="685801"/>
          </a:xfrm>
        </p:spPr>
        <p:txBody>
          <a:bodyPr vert="horz" lIns="0" tIns="0" rIns="0" bIns="0" anchor="t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FC1B4EF-64D7-894B-8937-1E4CB50F3D07}"/>
              </a:ext>
            </a:extLst>
          </p:cNvPr>
          <p:cNvSpPr txBox="1"/>
          <p:nvPr userDrawn="1"/>
        </p:nvSpPr>
        <p:spPr>
          <a:xfrm>
            <a:off x="11176447" y="6461535"/>
            <a:ext cx="216000" cy="15645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fld id="{C960BA5E-7A21-1A4B-A537-36612EA657E4}" type="slidenum">
              <a:rPr lang="ru-RU" sz="1000" smtClean="0">
                <a:solidFill>
                  <a:schemeClr val="tx1"/>
                </a:solidFill>
              </a:rPr>
              <a:pPr algn="l"/>
              <a:t>‹#›</a:t>
            </a:fld>
            <a:endParaRPr lang="ru-RU" sz="1000" dirty="0">
              <a:solidFill>
                <a:schemeClr val="tx1"/>
              </a:solidFill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07577FD2-1CD8-1447-9579-76531311060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18897" y="388520"/>
            <a:ext cx="1065725" cy="355419"/>
          </a:xfrm>
          <a:prstGeom prst="rect">
            <a:avLst/>
          </a:prstGeom>
        </p:spPr>
      </p:pic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B1D2930A-E7E2-8F4B-BF00-D261DFFCEF5C}"/>
              </a:ext>
            </a:extLst>
          </p:cNvPr>
          <p:cNvCxnSpPr>
            <a:cxnSpLocks/>
          </p:cNvCxnSpPr>
          <p:nvPr userDrawn="1"/>
        </p:nvCxnSpPr>
        <p:spPr>
          <a:xfrm>
            <a:off x="662294" y="0"/>
            <a:ext cx="0" cy="995560"/>
          </a:xfrm>
          <a:prstGeom prst="line">
            <a:avLst/>
          </a:prstGeom>
          <a:ln w="444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C9D3F86-46AF-B148-81A5-CE22C9BB660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6527" y="6359763"/>
            <a:ext cx="6575811" cy="360000"/>
          </a:xfrm>
        </p:spPr>
        <p:txBody>
          <a:bodyPr lIns="0" tIns="0" rIns="0" bIns="0" anchor="ctr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Сноски</a:t>
            </a:r>
          </a:p>
        </p:txBody>
      </p:sp>
    </p:spTree>
    <p:extLst>
      <p:ext uri="{BB962C8B-B14F-4D97-AF65-F5344CB8AC3E}">
        <p14:creationId xmlns:p14="http://schemas.microsoft.com/office/powerpoint/2010/main" xmlns="" val="1838586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Мастер-слайд: стрелка и 1/2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>
            <a:extLst>
              <a:ext uri="{FF2B5EF4-FFF2-40B4-BE49-F238E27FC236}">
                <a16:creationId xmlns:a16="http://schemas.microsoft.com/office/drawing/2014/main" xmlns="" id="{00137109-3779-E74D-A50A-BAD2E6958EC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xmlns="" val="647106371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p:oleObj spid="_x0000_s11292" name="Слайд think-cell" r:id="rId4" imgW="7761960" imgH="10047960" progId="">
              <p:embed/>
            </p:oleObj>
          </a:graphicData>
        </a:graphic>
      </p:graphicFrame>
      <p:sp>
        <p:nvSpPr>
          <p:cNvPr id="15" name="Полилиния 14">
            <a:extLst>
              <a:ext uri="{FF2B5EF4-FFF2-40B4-BE49-F238E27FC236}">
                <a16:creationId xmlns:a16="http://schemas.microsoft.com/office/drawing/2014/main" xmlns="" id="{83C1CB54-B30C-8443-AF30-7FD7D4FB9756}"/>
              </a:ext>
            </a:extLst>
          </p:cNvPr>
          <p:cNvSpPr/>
          <p:nvPr userDrawn="1"/>
        </p:nvSpPr>
        <p:spPr>
          <a:xfrm>
            <a:off x="5608219" y="0"/>
            <a:ext cx="6583781" cy="6858000"/>
          </a:xfrm>
          <a:custGeom>
            <a:avLst/>
            <a:gdLst>
              <a:gd name="connsiteX0" fmla="*/ 0 w 6583781"/>
              <a:gd name="connsiteY0" fmla="*/ 0 h 6858000"/>
              <a:gd name="connsiteX1" fmla="*/ 6583781 w 6583781"/>
              <a:gd name="connsiteY1" fmla="*/ 0 h 6858000"/>
              <a:gd name="connsiteX2" fmla="*/ 6583781 w 6583781"/>
              <a:gd name="connsiteY2" fmla="*/ 6858000 h 6858000"/>
              <a:gd name="connsiteX3" fmla="*/ 30423 w 6583781"/>
              <a:gd name="connsiteY3" fmla="*/ 6858000 h 6858000"/>
              <a:gd name="connsiteX4" fmla="*/ 1171022 w 6583781"/>
              <a:gd name="connsiteY4" fmla="*/ 3414392 h 6858000"/>
              <a:gd name="connsiteX5" fmla="*/ 0 w 6583781"/>
              <a:gd name="connsiteY5" fmla="*/ 0 h 6858000"/>
              <a:gd name="connsiteX0" fmla="*/ 0 w 6583781"/>
              <a:gd name="connsiteY0" fmla="*/ 0 h 6858000"/>
              <a:gd name="connsiteX1" fmla="*/ 6583781 w 6583781"/>
              <a:gd name="connsiteY1" fmla="*/ 0 h 6858000"/>
              <a:gd name="connsiteX2" fmla="*/ 6583781 w 6583781"/>
              <a:gd name="connsiteY2" fmla="*/ 6858000 h 6858000"/>
              <a:gd name="connsiteX3" fmla="*/ 30423 w 6583781"/>
              <a:gd name="connsiteY3" fmla="*/ 6858000 h 6858000"/>
              <a:gd name="connsiteX4" fmla="*/ 889668 w 6583781"/>
              <a:gd name="connsiteY4" fmla="*/ 3431977 h 6858000"/>
              <a:gd name="connsiteX5" fmla="*/ 0 w 6583781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83781" h="6858000">
                <a:moveTo>
                  <a:pt x="0" y="0"/>
                </a:moveTo>
                <a:lnTo>
                  <a:pt x="6583781" y="0"/>
                </a:lnTo>
                <a:lnTo>
                  <a:pt x="6583781" y="6858000"/>
                </a:lnTo>
                <a:lnTo>
                  <a:pt x="30423" y="6858000"/>
                </a:lnTo>
                <a:lnTo>
                  <a:pt x="889668" y="3431977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xmlns="" id="{D9E37F7E-C336-9643-AC5D-D0FE6DDD67EF}"/>
              </a:ext>
            </a:extLst>
          </p:cNvPr>
          <p:cNvGrpSpPr/>
          <p:nvPr userDrawn="1"/>
        </p:nvGrpSpPr>
        <p:grpSpPr>
          <a:xfrm>
            <a:off x="5436180" y="0"/>
            <a:ext cx="1127505" cy="6876000"/>
            <a:chOff x="3945699" y="0"/>
            <a:chExt cx="1127505" cy="6876000"/>
          </a:xfrm>
        </p:grpSpPr>
        <p:sp>
          <p:nvSpPr>
            <p:cNvPr id="14" name="Нашивка 13">
              <a:extLst>
                <a:ext uri="{FF2B5EF4-FFF2-40B4-BE49-F238E27FC236}">
                  <a16:creationId xmlns:a16="http://schemas.microsoft.com/office/drawing/2014/main" xmlns="" id="{6C324F41-AF03-884E-8654-6E6664AB8733}"/>
                </a:ext>
              </a:extLst>
            </p:cNvPr>
            <p:cNvSpPr/>
            <p:nvPr/>
          </p:nvSpPr>
          <p:spPr>
            <a:xfrm>
              <a:off x="4042681" y="0"/>
              <a:ext cx="1030523" cy="6876000"/>
            </a:xfrm>
            <a:prstGeom prst="chevron">
              <a:avLst>
                <a:gd name="adj" fmla="val 9029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6" name="Нашивка 15">
              <a:extLst>
                <a:ext uri="{FF2B5EF4-FFF2-40B4-BE49-F238E27FC236}">
                  <a16:creationId xmlns:a16="http://schemas.microsoft.com/office/drawing/2014/main" xmlns="" id="{512D1BF3-1C93-CE45-8DB2-34E0032C5AC3}"/>
                </a:ext>
              </a:extLst>
            </p:cNvPr>
            <p:cNvSpPr/>
            <p:nvPr/>
          </p:nvSpPr>
          <p:spPr>
            <a:xfrm>
              <a:off x="3945699" y="0"/>
              <a:ext cx="1030523" cy="6876000"/>
            </a:xfrm>
            <a:prstGeom prst="chevron">
              <a:avLst>
                <a:gd name="adj" fmla="val 9029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470E4419-0151-D940-97ED-C434154021D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18897" y="388520"/>
            <a:ext cx="1065725" cy="355419"/>
          </a:xfrm>
          <a:prstGeom prst="rect">
            <a:avLst/>
          </a:prstGeom>
        </p:spPr>
      </p:pic>
      <p:sp>
        <p:nvSpPr>
          <p:cNvPr id="17" name="Заголовок 16">
            <a:extLst>
              <a:ext uri="{FF2B5EF4-FFF2-40B4-BE49-F238E27FC236}">
                <a16:creationId xmlns:a16="http://schemas.microsoft.com/office/drawing/2014/main" xmlns="" id="{B5CA5854-7C33-0F4E-9038-C1C13F4ABB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8906" y="402822"/>
            <a:ext cx="4530292" cy="685801"/>
          </a:xfrm>
          <a:prstGeom prst="rect">
            <a:avLst/>
          </a:prstGeom>
        </p:spPr>
        <p:txBody>
          <a:bodyPr vert="horz" lIns="0" tIns="0" rIns="0" bIns="0" anchor="t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12" name="Текст 2">
            <a:extLst>
              <a:ext uri="{FF2B5EF4-FFF2-40B4-BE49-F238E27FC236}">
                <a16:creationId xmlns:a16="http://schemas.microsoft.com/office/drawing/2014/main" xmlns="" id="{881D8B47-EB7C-6649-BF93-51455D9DB8B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6528" y="6359240"/>
            <a:ext cx="4484244" cy="360000"/>
          </a:xfrm>
        </p:spPr>
        <p:txBody>
          <a:bodyPr lIns="0" tIns="0" rIns="0" bIns="0" anchor="ctr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800"/>
            </a:lvl1pPr>
          </a:lstStyle>
          <a:p>
            <a:pPr lvl="0"/>
            <a:r>
              <a:rPr lang="ru-RU" dirty="0"/>
              <a:t>Сноски</a:t>
            </a:r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xmlns="" id="{583FD54A-88D9-B845-A3A6-718A291D6967}"/>
              </a:ext>
            </a:extLst>
          </p:cNvPr>
          <p:cNvCxnSpPr>
            <a:cxnSpLocks/>
          </p:cNvCxnSpPr>
          <p:nvPr userDrawn="1"/>
        </p:nvCxnSpPr>
        <p:spPr>
          <a:xfrm>
            <a:off x="11102300" y="6459727"/>
            <a:ext cx="0" cy="15902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F921445E-F72C-C24D-90CE-E133ECE97A0C}"/>
              </a:ext>
            </a:extLst>
          </p:cNvPr>
          <p:cNvSpPr txBox="1"/>
          <p:nvPr userDrawn="1"/>
        </p:nvSpPr>
        <p:spPr>
          <a:xfrm>
            <a:off x="11176447" y="6461535"/>
            <a:ext cx="216000" cy="15645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fld id="{C960BA5E-7A21-1A4B-A537-36612EA657E4}" type="slidenum">
              <a:rPr lang="ru-RU" sz="1000" smtClean="0">
                <a:solidFill>
                  <a:schemeClr val="bg2"/>
                </a:solidFill>
              </a:rPr>
              <a:pPr algn="l"/>
              <a:t>‹#›</a:t>
            </a:fld>
            <a:endParaRPr lang="ru-RU" sz="1000" dirty="0">
              <a:solidFill>
                <a:schemeClr val="bg2"/>
              </a:solidFill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02B306DE-382D-7849-B66D-0EEE39DFB747}"/>
              </a:ext>
            </a:extLst>
          </p:cNvPr>
          <p:cNvSpPr/>
          <p:nvPr userDrawn="1"/>
        </p:nvSpPr>
        <p:spPr>
          <a:xfrm>
            <a:off x="7572836" y="6449182"/>
            <a:ext cx="3463636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/>
            <a:r>
              <a:rPr lang="ru-RU" sz="600" dirty="0">
                <a:solidFill>
                  <a:schemeClr val="bg2"/>
                </a:solidFill>
              </a:rPr>
              <a:t>Любое несанкционированное копирование, раскрытие или распространение материалов, содержащихся в данном документе (или приложениях к нему), строго запрещено</a:t>
            </a:r>
          </a:p>
        </p:txBody>
      </p:sp>
    </p:spTree>
    <p:extLst>
      <p:ext uri="{BB962C8B-B14F-4D97-AF65-F5344CB8AC3E}">
        <p14:creationId xmlns:p14="http://schemas.microsoft.com/office/powerpoint/2010/main" xmlns="" val="2486736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Мастер-слайд: стрелка и 1/2 градиен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>
            <a:extLst>
              <a:ext uri="{FF2B5EF4-FFF2-40B4-BE49-F238E27FC236}">
                <a16:creationId xmlns:a16="http://schemas.microsoft.com/office/drawing/2014/main" xmlns="" id="{69CBA11B-339F-4343-A51B-93F6F783B11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xmlns="" val="3693355436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p:oleObj spid="_x0000_s12316" name="Слайд think-cell" r:id="rId4" imgW="7761960" imgH="10047960" progId="">
              <p:embed/>
            </p:oleObj>
          </a:graphicData>
        </a:graphic>
      </p:graphicFrame>
      <p:sp>
        <p:nvSpPr>
          <p:cNvPr id="14" name="Полилиния 13">
            <a:extLst>
              <a:ext uri="{FF2B5EF4-FFF2-40B4-BE49-F238E27FC236}">
                <a16:creationId xmlns:a16="http://schemas.microsoft.com/office/drawing/2014/main" xmlns="" id="{95D8B76D-246E-4242-9780-F969AA656163}"/>
              </a:ext>
            </a:extLst>
          </p:cNvPr>
          <p:cNvSpPr/>
          <p:nvPr userDrawn="1"/>
        </p:nvSpPr>
        <p:spPr>
          <a:xfrm>
            <a:off x="5608219" y="0"/>
            <a:ext cx="6583781" cy="6858000"/>
          </a:xfrm>
          <a:custGeom>
            <a:avLst/>
            <a:gdLst>
              <a:gd name="connsiteX0" fmla="*/ 0 w 6583781"/>
              <a:gd name="connsiteY0" fmla="*/ 0 h 6858000"/>
              <a:gd name="connsiteX1" fmla="*/ 6583781 w 6583781"/>
              <a:gd name="connsiteY1" fmla="*/ 0 h 6858000"/>
              <a:gd name="connsiteX2" fmla="*/ 6583781 w 6583781"/>
              <a:gd name="connsiteY2" fmla="*/ 6858000 h 6858000"/>
              <a:gd name="connsiteX3" fmla="*/ 30423 w 6583781"/>
              <a:gd name="connsiteY3" fmla="*/ 6858000 h 6858000"/>
              <a:gd name="connsiteX4" fmla="*/ 1171022 w 6583781"/>
              <a:gd name="connsiteY4" fmla="*/ 3414392 h 6858000"/>
              <a:gd name="connsiteX5" fmla="*/ 0 w 6583781"/>
              <a:gd name="connsiteY5" fmla="*/ 0 h 6858000"/>
              <a:gd name="connsiteX0" fmla="*/ 0 w 6583781"/>
              <a:gd name="connsiteY0" fmla="*/ 0 h 6858000"/>
              <a:gd name="connsiteX1" fmla="*/ 6583781 w 6583781"/>
              <a:gd name="connsiteY1" fmla="*/ 0 h 6858000"/>
              <a:gd name="connsiteX2" fmla="*/ 6583781 w 6583781"/>
              <a:gd name="connsiteY2" fmla="*/ 6858000 h 6858000"/>
              <a:gd name="connsiteX3" fmla="*/ 30423 w 6583781"/>
              <a:gd name="connsiteY3" fmla="*/ 6858000 h 6858000"/>
              <a:gd name="connsiteX4" fmla="*/ 889668 w 6583781"/>
              <a:gd name="connsiteY4" fmla="*/ 3431977 h 6858000"/>
              <a:gd name="connsiteX5" fmla="*/ 0 w 6583781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83781" h="6858000">
                <a:moveTo>
                  <a:pt x="0" y="0"/>
                </a:moveTo>
                <a:lnTo>
                  <a:pt x="6583781" y="0"/>
                </a:lnTo>
                <a:lnTo>
                  <a:pt x="6583781" y="6858000"/>
                </a:lnTo>
                <a:lnTo>
                  <a:pt x="30423" y="6858000"/>
                </a:lnTo>
                <a:lnTo>
                  <a:pt x="889668" y="3431977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accent1"/>
              </a:gs>
              <a:gs pos="0">
                <a:schemeClr val="accent3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xmlns="" id="{B6BCBCD4-687C-B942-A7C2-195FA422A45D}"/>
              </a:ext>
            </a:extLst>
          </p:cNvPr>
          <p:cNvGrpSpPr/>
          <p:nvPr userDrawn="1"/>
        </p:nvGrpSpPr>
        <p:grpSpPr>
          <a:xfrm>
            <a:off x="5436180" y="0"/>
            <a:ext cx="1127505" cy="6876000"/>
            <a:chOff x="3945699" y="0"/>
            <a:chExt cx="1127505" cy="6876000"/>
          </a:xfrm>
        </p:grpSpPr>
        <p:sp>
          <p:nvSpPr>
            <p:cNvPr id="17" name="Нашивка 16">
              <a:extLst>
                <a:ext uri="{FF2B5EF4-FFF2-40B4-BE49-F238E27FC236}">
                  <a16:creationId xmlns:a16="http://schemas.microsoft.com/office/drawing/2014/main" xmlns="" id="{44BEE77A-ECE5-9849-966B-ADB933E20C59}"/>
                </a:ext>
              </a:extLst>
            </p:cNvPr>
            <p:cNvSpPr/>
            <p:nvPr/>
          </p:nvSpPr>
          <p:spPr>
            <a:xfrm>
              <a:off x="4042681" y="0"/>
              <a:ext cx="1030523" cy="6876000"/>
            </a:xfrm>
            <a:prstGeom prst="chevron">
              <a:avLst>
                <a:gd name="adj" fmla="val 9029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8" name="Нашивка 17">
              <a:extLst>
                <a:ext uri="{FF2B5EF4-FFF2-40B4-BE49-F238E27FC236}">
                  <a16:creationId xmlns:a16="http://schemas.microsoft.com/office/drawing/2014/main" xmlns="" id="{3160A6F8-107F-B64B-9A0D-D4C75BA521F9}"/>
                </a:ext>
              </a:extLst>
            </p:cNvPr>
            <p:cNvSpPr/>
            <p:nvPr/>
          </p:nvSpPr>
          <p:spPr>
            <a:xfrm>
              <a:off x="3945699" y="0"/>
              <a:ext cx="1030523" cy="6876000"/>
            </a:xfrm>
            <a:prstGeom prst="chevron">
              <a:avLst>
                <a:gd name="adj" fmla="val 9029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A3DCF0A5-E023-7044-BA92-FB88CBEF226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318897" y="388520"/>
            <a:ext cx="1065725" cy="355420"/>
          </a:xfrm>
          <a:prstGeom prst="rect">
            <a:avLst/>
          </a:prstGeom>
        </p:spPr>
      </p:pic>
      <p:sp>
        <p:nvSpPr>
          <p:cNvPr id="15" name="Заголовок 16">
            <a:extLst>
              <a:ext uri="{FF2B5EF4-FFF2-40B4-BE49-F238E27FC236}">
                <a16:creationId xmlns:a16="http://schemas.microsoft.com/office/drawing/2014/main" xmlns="" id="{0CDC513E-0CE6-1F41-8110-6F28BDD1B7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8906" y="402822"/>
            <a:ext cx="4530292" cy="685801"/>
          </a:xfrm>
          <a:prstGeom prst="rect">
            <a:avLst/>
          </a:prstGeom>
        </p:spPr>
        <p:txBody>
          <a:bodyPr vert="horz" lIns="0" tIns="0" rIns="0" bIns="0" anchor="t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11" name="Текст 2">
            <a:extLst>
              <a:ext uri="{FF2B5EF4-FFF2-40B4-BE49-F238E27FC236}">
                <a16:creationId xmlns:a16="http://schemas.microsoft.com/office/drawing/2014/main" xmlns="" id="{D611BEAC-70B9-344B-A434-68FE15195B1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6528" y="6359240"/>
            <a:ext cx="4484244" cy="360000"/>
          </a:xfrm>
        </p:spPr>
        <p:txBody>
          <a:bodyPr lIns="0" tIns="0" rIns="0" bIns="0" anchor="ctr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800"/>
            </a:lvl1pPr>
          </a:lstStyle>
          <a:p>
            <a:pPr lvl="0"/>
            <a:r>
              <a:rPr lang="ru-RU" dirty="0"/>
              <a:t>Сноски</a:t>
            </a:r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xmlns="" id="{EFE53861-EA93-B74C-83AD-DDA0FF9DF0D7}"/>
              </a:ext>
            </a:extLst>
          </p:cNvPr>
          <p:cNvCxnSpPr>
            <a:cxnSpLocks/>
          </p:cNvCxnSpPr>
          <p:nvPr userDrawn="1"/>
        </p:nvCxnSpPr>
        <p:spPr>
          <a:xfrm>
            <a:off x="11102300" y="6459727"/>
            <a:ext cx="0" cy="159026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A0D4C207-E31F-0D4F-B51E-43EF9953B4D0}"/>
              </a:ext>
            </a:extLst>
          </p:cNvPr>
          <p:cNvSpPr txBox="1"/>
          <p:nvPr userDrawn="1"/>
        </p:nvSpPr>
        <p:spPr>
          <a:xfrm>
            <a:off x="11176447" y="6461535"/>
            <a:ext cx="216000" cy="15645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fld id="{C960BA5E-7A21-1A4B-A537-36612EA657E4}" type="slidenum">
              <a:rPr lang="ru-RU" sz="1000" smtClean="0">
                <a:solidFill>
                  <a:schemeClr val="bg1"/>
                </a:solidFill>
              </a:rPr>
              <a:pPr algn="l"/>
              <a:t>‹#›</a:t>
            </a:fld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F0036A70-831E-A143-B5D4-B6AB77EC5AF4}"/>
              </a:ext>
            </a:extLst>
          </p:cNvPr>
          <p:cNvSpPr/>
          <p:nvPr userDrawn="1"/>
        </p:nvSpPr>
        <p:spPr>
          <a:xfrm>
            <a:off x="7572836" y="6449182"/>
            <a:ext cx="3463636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/>
            <a:r>
              <a:rPr lang="ru-RU" sz="600" dirty="0">
                <a:solidFill>
                  <a:schemeClr val="bg1"/>
                </a:solidFill>
              </a:rPr>
              <a:t>Любое несанкционированное копирование, раскрытие или распространение материалов, содержащихся в данном документе (или приложениях к нему), строго запрещено</a:t>
            </a:r>
          </a:p>
        </p:txBody>
      </p:sp>
    </p:spTree>
    <p:extLst>
      <p:ext uri="{BB962C8B-B14F-4D97-AF65-F5344CB8AC3E}">
        <p14:creationId xmlns:p14="http://schemas.microsoft.com/office/powerpoint/2010/main" xmlns="" val="13763852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Мастер-слайд: стрелка и 1/3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>
            <a:extLst>
              <a:ext uri="{FF2B5EF4-FFF2-40B4-BE49-F238E27FC236}">
                <a16:creationId xmlns:a16="http://schemas.microsoft.com/office/drawing/2014/main" xmlns="" id="{B73C5764-6228-A64E-8D79-ACA932C1457A}"/>
              </a:ext>
            </a:extLst>
          </p:cNvPr>
          <p:cNvSpPr/>
          <p:nvPr userDrawn="1"/>
        </p:nvSpPr>
        <p:spPr>
          <a:xfrm>
            <a:off x="7867461" y="0"/>
            <a:ext cx="4324539" cy="6858000"/>
          </a:xfrm>
          <a:custGeom>
            <a:avLst/>
            <a:gdLst>
              <a:gd name="connsiteX0" fmla="*/ 0 w 4238145"/>
              <a:gd name="connsiteY0" fmla="*/ 0 h 6858000"/>
              <a:gd name="connsiteX1" fmla="*/ 4238145 w 4238145"/>
              <a:gd name="connsiteY1" fmla="*/ 0 h 6858000"/>
              <a:gd name="connsiteX2" fmla="*/ 4238145 w 4238145"/>
              <a:gd name="connsiteY2" fmla="*/ 6858000 h 6858000"/>
              <a:gd name="connsiteX3" fmla="*/ 30423 w 4238145"/>
              <a:gd name="connsiteY3" fmla="*/ 6858000 h 6858000"/>
              <a:gd name="connsiteX4" fmla="*/ 1171022 w 4238145"/>
              <a:gd name="connsiteY4" fmla="*/ 3414392 h 6858000"/>
              <a:gd name="connsiteX5" fmla="*/ 0 w 4238145"/>
              <a:gd name="connsiteY5" fmla="*/ 0 h 6858000"/>
              <a:gd name="connsiteX0" fmla="*/ 0 w 4238145"/>
              <a:gd name="connsiteY0" fmla="*/ 0 h 6858000"/>
              <a:gd name="connsiteX1" fmla="*/ 4238145 w 4238145"/>
              <a:gd name="connsiteY1" fmla="*/ 0 h 6858000"/>
              <a:gd name="connsiteX2" fmla="*/ 4238145 w 4238145"/>
              <a:gd name="connsiteY2" fmla="*/ 6858000 h 6858000"/>
              <a:gd name="connsiteX3" fmla="*/ 30423 w 4238145"/>
              <a:gd name="connsiteY3" fmla="*/ 6858000 h 6858000"/>
              <a:gd name="connsiteX4" fmla="*/ 863204 w 4238145"/>
              <a:gd name="connsiteY4" fmla="*/ 3414392 h 6858000"/>
              <a:gd name="connsiteX5" fmla="*/ 0 w 4238145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38145" h="6858000">
                <a:moveTo>
                  <a:pt x="0" y="0"/>
                </a:moveTo>
                <a:lnTo>
                  <a:pt x="4238145" y="0"/>
                </a:lnTo>
                <a:lnTo>
                  <a:pt x="4238145" y="6858000"/>
                </a:lnTo>
                <a:lnTo>
                  <a:pt x="30423" y="6858000"/>
                </a:lnTo>
                <a:lnTo>
                  <a:pt x="863204" y="341439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xmlns="" id="{7E450DD2-28F5-D947-A104-00BF2053FC43}"/>
              </a:ext>
            </a:extLst>
          </p:cNvPr>
          <p:cNvGrpSpPr/>
          <p:nvPr userDrawn="1"/>
        </p:nvGrpSpPr>
        <p:grpSpPr>
          <a:xfrm>
            <a:off x="7700393" y="0"/>
            <a:ext cx="1127505" cy="6876000"/>
            <a:chOff x="3945699" y="0"/>
            <a:chExt cx="1127505" cy="6876000"/>
          </a:xfrm>
        </p:grpSpPr>
        <p:sp>
          <p:nvSpPr>
            <p:cNvPr id="15" name="Нашивка 14">
              <a:extLst>
                <a:ext uri="{FF2B5EF4-FFF2-40B4-BE49-F238E27FC236}">
                  <a16:creationId xmlns:a16="http://schemas.microsoft.com/office/drawing/2014/main" xmlns="" id="{DBAFEF0B-B938-F747-AA7D-B42D5762CA62}"/>
                </a:ext>
              </a:extLst>
            </p:cNvPr>
            <p:cNvSpPr/>
            <p:nvPr/>
          </p:nvSpPr>
          <p:spPr>
            <a:xfrm>
              <a:off x="4042681" y="0"/>
              <a:ext cx="1030523" cy="6876000"/>
            </a:xfrm>
            <a:prstGeom prst="chevron">
              <a:avLst>
                <a:gd name="adj" fmla="val 9029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6" name="Нашивка 15">
              <a:extLst>
                <a:ext uri="{FF2B5EF4-FFF2-40B4-BE49-F238E27FC236}">
                  <a16:creationId xmlns:a16="http://schemas.microsoft.com/office/drawing/2014/main" xmlns="" id="{95B84EB3-72B9-E24B-83A0-B4E4F32A624A}"/>
                </a:ext>
              </a:extLst>
            </p:cNvPr>
            <p:cNvSpPr/>
            <p:nvPr/>
          </p:nvSpPr>
          <p:spPr>
            <a:xfrm>
              <a:off x="3945699" y="0"/>
              <a:ext cx="1030523" cy="6876000"/>
            </a:xfrm>
            <a:prstGeom prst="chevron">
              <a:avLst>
                <a:gd name="adj" fmla="val 9029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2B0DC16F-F84B-834E-9351-53EC390BD1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18897" y="388520"/>
            <a:ext cx="1065725" cy="355419"/>
          </a:xfrm>
          <a:prstGeom prst="rect">
            <a:avLst/>
          </a:prstGeom>
        </p:spPr>
      </p:pic>
      <p:sp>
        <p:nvSpPr>
          <p:cNvPr id="17" name="Заголовок 16">
            <a:extLst>
              <a:ext uri="{FF2B5EF4-FFF2-40B4-BE49-F238E27FC236}">
                <a16:creationId xmlns:a16="http://schemas.microsoft.com/office/drawing/2014/main" xmlns="" id="{2D5A29B1-A881-4045-93B2-D4CD3FFCDE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8905" y="402822"/>
            <a:ext cx="6794505" cy="685801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12" name="Текст 2">
            <a:extLst>
              <a:ext uri="{FF2B5EF4-FFF2-40B4-BE49-F238E27FC236}">
                <a16:creationId xmlns:a16="http://schemas.microsoft.com/office/drawing/2014/main" xmlns="" id="{4FCF6F75-CDFE-5949-A756-FBF1DFE0E34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6527" y="6359240"/>
            <a:ext cx="6575811" cy="360000"/>
          </a:xfrm>
        </p:spPr>
        <p:txBody>
          <a:bodyPr lIns="0" tIns="0" rIns="0" bIns="0" anchor="ctr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800"/>
            </a:lvl1pPr>
          </a:lstStyle>
          <a:p>
            <a:pPr lvl="0"/>
            <a:r>
              <a:rPr lang="ru-RU" dirty="0"/>
              <a:t>Сноски</a:t>
            </a: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xmlns="" id="{0BB92506-89F4-1C47-BC01-EF0FC7D21D35}"/>
              </a:ext>
            </a:extLst>
          </p:cNvPr>
          <p:cNvCxnSpPr>
            <a:cxnSpLocks/>
          </p:cNvCxnSpPr>
          <p:nvPr userDrawn="1"/>
        </p:nvCxnSpPr>
        <p:spPr>
          <a:xfrm>
            <a:off x="11102300" y="6459727"/>
            <a:ext cx="0" cy="15902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AAEA8BC5-FDA6-2F47-A42D-A1F412C35823}"/>
              </a:ext>
            </a:extLst>
          </p:cNvPr>
          <p:cNvSpPr txBox="1"/>
          <p:nvPr userDrawn="1"/>
        </p:nvSpPr>
        <p:spPr>
          <a:xfrm>
            <a:off x="11176447" y="6461535"/>
            <a:ext cx="216000" cy="15645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fld id="{C960BA5E-7A21-1A4B-A537-36612EA657E4}" type="slidenum">
              <a:rPr lang="ru-RU" sz="1000" smtClean="0">
                <a:solidFill>
                  <a:schemeClr val="bg2"/>
                </a:solidFill>
              </a:rPr>
              <a:pPr algn="l"/>
              <a:t>‹#›</a:t>
            </a:fld>
            <a:endParaRPr lang="ru-RU" sz="1000" dirty="0">
              <a:solidFill>
                <a:schemeClr val="bg2"/>
              </a:solidFill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87440636-FBEA-9C4A-BD85-538C703A4139}"/>
              </a:ext>
            </a:extLst>
          </p:cNvPr>
          <p:cNvSpPr/>
          <p:nvPr userDrawn="1"/>
        </p:nvSpPr>
        <p:spPr>
          <a:xfrm>
            <a:off x="8730916" y="6403462"/>
            <a:ext cx="23055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/>
            <a:r>
              <a:rPr lang="ru-RU" sz="600" dirty="0">
                <a:solidFill>
                  <a:schemeClr val="bg2"/>
                </a:solidFill>
              </a:rPr>
              <a:t>Любое несанкционированное копирование, раскрытие или распространение материалов, содержащихся в данном документе (или приложениях к нему), строго запрещено</a:t>
            </a:r>
          </a:p>
        </p:txBody>
      </p:sp>
    </p:spTree>
    <p:extLst>
      <p:ext uri="{BB962C8B-B14F-4D97-AF65-F5344CB8AC3E}">
        <p14:creationId xmlns:p14="http://schemas.microsoft.com/office/powerpoint/2010/main" xmlns="" val="23546063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Мастер-слайд: стрелка и 1/3 градиен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>
            <a:extLst>
              <a:ext uri="{FF2B5EF4-FFF2-40B4-BE49-F238E27FC236}">
                <a16:creationId xmlns:a16="http://schemas.microsoft.com/office/drawing/2014/main" xmlns="" id="{728AC313-AE0F-7240-97AF-55E3100A0A5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xmlns="" val="2213443051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p:oleObj spid="_x0000_s13340" name="Слайд think-cell" r:id="rId4" imgW="7761960" imgH="10047960" progId="">
              <p:embed/>
            </p:oleObj>
          </a:graphicData>
        </a:graphic>
      </p:graphicFrame>
      <p:sp>
        <p:nvSpPr>
          <p:cNvPr id="15" name="Полилиния 14">
            <a:extLst>
              <a:ext uri="{FF2B5EF4-FFF2-40B4-BE49-F238E27FC236}">
                <a16:creationId xmlns:a16="http://schemas.microsoft.com/office/drawing/2014/main" xmlns="" id="{3E4394A5-8516-5C4F-93B1-59FD8825F990}"/>
              </a:ext>
            </a:extLst>
          </p:cNvPr>
          <p:cNvSpPr/>
          <p:nvPr userDrawn="1"/>
        </p:nvSpPr>
        <p:spPr>
          <a:xfrm>
            <a:off x="7867461" y="0"/>
            <a:ext cx="4324539" cy="6858000"/>
          </a:xfrm>
          <a:custGeom>
            <a:avLst/>
            <a:gdLst>
              <a:gd name="connsiteX0" fmla="*/ 0 w 4238145"/>
              <a:gd name="connsiteY0" fmla="*/ 0 h 6858000"/>
              <a:gd name="connsiteX1" fmla="*/ 4238145 w 4238145"/>
              <a:gd name="connsiteY1" fmla="*/ 0 h 6858000"/>
              <a:gd name="connsiteX2" fmla="*/ 4238145 w 4238145"/>
              <a:gd name="connsiteY2" fmla="*/ 6858000 h 6858000"/>
              <a:gd name="connsiteX3" fmla="*/ 30423 w 4238145"/>
              <a:gd name="connsiteY3" fmla="*/ 6858000 h 6858000"/>
              <a:gd name="connsiteX4" fmla="*/ 1171022 w 4238145"/>
              <a:gd name="connsiteY4" fmla="*/ 3414392 h 6858000"/>
              <a:gd name="connsiteX5" fmla="*/ 0 w 4238145"/>
              <a:gd name="connsiteY5" fmla="*/ 0 h 6858000"/>
              <a:gd name="connsiteX0" fmla="*/ 0 w 4238145"/>
              <a:gd name="connsiteY0" fmla="*/ 0 h 6858000"/>
              <a:gd name="connsiteX1" fmla="*/ 4238145 w 4238145"/>
              <a:gd name="connsiteY1" fmla="*/ 0 h 6858000"/>
              <a:gd name="connsiteX2" fmla="*/ 4238145 w 4238145"/>
              <a:gd name="connsiteY2" fmla="*/ 6858000 h 6858000"/>
              <a:gd name="connsiteX3" fmla="*/ 30423 w 4238145"/>
              <a:gd name="connsiteY3" fmla="*/ 6858000 h 6858000"/>
              <a:gd name="connsiteX4" fmla="*/ 863204 w 4238145"/>
              <a:gd name="connsiteY4" fmla="*/ 3414392 h 6858000"/>
              <a:gd name="connsiteX5" fmla="*/ 0 w 4238145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38145" h="6858000">
                <a:moveTo>
                  <a:pt x="0" y="0"/>
                </a:moveTo>
                <a:lnTo>
                  <a:pt x="4238145" y="0"/>
                </a:lnTo>
                <a:lnTo>
                  <a:pt x="4238145" y="6858000"/>
                </a:lnTo>
                <a:lnTo>
                  <a:pt x="30423" y="6858000"/>
                </a:lnTo>
                <a:lnTo>
                  <a:pt x="863204" y="3414392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accent1"/>
              </a:gs>
              <a:gs pos="0">
                <a:schemeClr val="accent3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xmlns="" id="{AC4DF46C-98E3-5A40-9CAE-0AA278B874A6}"/>
              </a:ext>
            </a:extLst>
          </p:cNvPr>
          <p:cNvGrpSpPr/>
          <p:nvPr userDrawn="1"/>
        </p:nvGrpSpPr>
        <p:grpSpPr>
          <a:xfrm>
            <a:off x="7700393" y="0"/>
            <a:ext cx="1127505" cy="6876000"/>
            <a:chOff x="3945699" y="0"/>
            <a:chExt cx="1127505" cy="6876000"/>
          </a:xfrm>
        </p:grpSpPr>
        <p:sp>
          <p:nvSpPr>
            <p:cNvPr id="17" name="Нашивка 16">
              <a:extLst>
                <a:ext uri="{FF2B5EF4-FFF2-40B4-BE49-F238E27FC236}">
                  <a16:creationId xmlns:a16="http://schemas.microsoft.com/office/drawing/2014/main" xmlns="" id="{8A8AECCE-0BAB-984D-A823-45462B988A31}"/>
                </a:ext>
              </a:extLst>
            </p:cNvPr>
            <p:cNvSpPr/>
            <p:nvPr/>
          </p:nvSpPr>
          <p:spPr>
            <a:xfrm>
              <a:off x="4042681" y="0"/>
              <a:ext cx="1030523" cy="6876000"/>
            </a:xfrm>
            <a:prstGeom prst="chevron">
              <a:avLst>
                <a:gd name="adj" fmla="val 9029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8" name="Нашивка 17">
              <a:extLst>
                <a:ext uri="{FF2B5EF4-FFF2-40B4-BE49-F238E27FC236}">
                  <a16:creationId xmlns:a16="http://schemas.microsoft.com/office/drawing/2014/main" xmlns="" id="{1099A9C1-5BA1-6246-BE47-2388262AA189}"/>
                </a:ext>
              </a:extLst>
            </p:cNvPr>
            <p:cNvSpPr/>
            <p:nvPr/>
          </p:nvSpPr>
          <p:spPr>
            <a:xfrm>
              <a:off x="3945699" y="0"/>
              <a:ext cx="1030523" cy="6876000"/>
            </a:xfrm>
            <a:prstGeom prst="chevron">
              <a:avLst>
                <a:gd name="adj" fmla="val 9029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25B0F6C8-091D-BD40-97D5-F53C86A20C4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318897" y="388520"/>
            <a:ext cx="1065725" cy="355420"/>
          </a:xfrm>
          <a:prstGeom prst="rect">
            <a:avLst/>
          </a:prstGeom>
        </p:spPr>
      </p:pic>
      <p:sp>
        <p:nvSpPr>
          <p:cNvPr id="14" name="Заголовок 16">
            <a:extLst>
              <a:ext uri="{FF2B5EF4-FFF2-40B4-BE49-F238E27FC236}">
                <a16:creationId xmlns:a16="http://schemas.microsoft.com/office/drawing/2014/main" xmlns="" id="{A903A132-9B07-D44A-AFDD-0E7A30FD3C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8905" y="402822"/>
            <a:ext cx="6794505" cy="685801"/>
          </a:xfrm>
          <a:prstGeom prst="rect">
            <a:avLst/>
          </a:prstGeom>
        </p:spPr>
        <p:txBody>
          <a:bodyPr vert="horz" lIns="0" tIns="0" rIns="0" bIns="0" anchor="t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13" name="Текст 2">
            <a:extLst>
              <a:ext uri="{FF2B5EF4-FFF2-40B4-BE49-F238E27FC236}">
                <a16:creationId xmlns:a16="http://schemas.microsoft.com/office/drawing/2014/main" xmlns="" id="{F716540C-C742-1342-996B-E961D68B104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6527" y="6359240"/>
            <a:ext cx="6575811" cy="360000"/>
          </a:xfrm>
        </p:spPr>
        <p:txBody>
          <a:bodyPr lIns="0" tIns="0" rIns="0" bIns="0" anchor="ctr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800"/>
            </a:lvl1pPr>
          </a:lstStyle>
          <a:p>
            <a:pPr lvl="0"/>
            <a:r>
              <a:rPr lang="ru-RU" dirty="0"/>
              <a:t>Сноски</a:t>
            </a:r>
          </a:p>
        </p:txBody>
      </p: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xmlns="" id="{3C37F96A-3E4F-BA4B-8A1A-82AEC35CA166}"/>
              </a:ext>
            </a:extLst>
          </p:cNvPr>
          <p:cNvCxnSpPr>
            <a:cxnSpLocks/>
          </p:cNvCxnSpPr>
          <p:nvPr userDrawn="1"/>
        </p:nvCxnSpPr>
        <p:spPr>
          <a:xfrm>
            <a:off x="11102300" y="6459727"/>
            <a:ext cx="0" cy="159026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536D87D8-A92A-0646-8EF1-4BC826D6A089}"/>
              </a:ext>
            </a:extLst>
          </p:cNvPr>
          <p:cNvSpPr txBox="1"/>
          <p:nvPr userDrawn="1"/>
        </p:nvSpPr>
        <p:spPr>
          <a:xfrm>
            <a:off x="11176447" y="6461535"/>
            <a:ext cx="216000" cy="15645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fld id="{C960BA5E-7A21-1A4B-A537-36612EA657E4}" type="slidenum">
              <a:rPr lang="ru-RU" sz="1000" smtClean="0">
                <a:solidFill>
                  <a:schemeClr val="bg1"/>
                </a:solidFill>
              </a:rPr>
              <a:pPr algn="l"/>
              <a:t>‹#›</a:t>
            </a:fld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23AA01FA-BEAB-E54B-8013-4B0CB49E6A59}"/>
              </a:ext>
            </a:extLst>
          </p:cNvPr>
          <p:cNvSpPr/>
          <p:nvPr userDrawn="1"/>
        </p:nvSpPr>
        <p:spPr>
          <a:xfrm>
            <a:off x="8730916" y="6403462"/>
            <a:ext cx="23055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/>
            <a:r>
              <a:rPr lang="ru-RU" sz="600" dirty="0">
                <a:solidFill>
                  <a:schemeClr val="bg1"/>
                </a:solidFill>
              </a:rPr>
              <a:t>Любое несанкционированное копирование, раскрытие или распространение материалов, содержащихся в данном документе (или приложениях к нему), строго запрещено</a:t>
            </a:r>
          </a:p>
        </p:txBody>
      </p:sp>
    </p:spTree>
    <p:extLst>
      <p:ext uri="{BB962C8B-B14F-4D97-AF65-F5344CB8AC3E}">
        <p14:creationId xmlns:p14="http://schemas.microsoft.com/office/powerpoint/2010/main" xmlns="" val="3012619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: градиент и фото">
    <p:bg>
      <p:bgPr>
        <a:gradFill>
          <a:gsLst>
            <a:gs pos="100000">
              <a:schemeClr val="accent1"/>
            </a:gs>
            <a:gs pos="0">
              <a:schemeClr val="accent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6">
            <a:extLst>
              <a:ext uri="{FF2B5EF4-FFF2-40B4-BE49-F238E27FC236}">
                <a16:creationId xmlns:a16="http://schemas.microsoft.com/office/drawing/2014/main" xmlns="" id="{0E299884-2EFC-A04C-81A3-D7BA8D9E87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8515" y="2875002"/>
            <a:ext cx="3896360" cy="1107996"/>
          </a:xfrm>
        </p:spPr>
        <p:txBody>
          <a:bodyPr lIns="0" tIns="0" rIns="0" bIns="0" anchor="ctr">
            <a:spAutoFit/>
          </a:bodyPr>
          <a:lstStyle>
            <a:lvl1pPr>
              <a:lnSpc>
                <a:spcPct val="100000"/>
              </a:lnSpc>
              <a:defRPr sz="3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9" name="Текст 18">
            <a:extLst>
              <a:ext uri="{FF2B5EF4-FFF2-40B4-BE49-F238E27FC236}">
                <a16:creationId xmlns:a16="http://schemas.microsoft.com/office/drawing/2014/main" xmlns="" id="{12C2943B-23A6-4A4F-B59D-88F37772CE3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18515" y="4680061"/>
            <a:ext cx="3913727" cy="249299"/>
          </a:xfrm>
        </p:spPr>
        <p:txBody>
          <a:bodyPr lIns="0" tIns="0" rIns="0" bIns="0" anchor="t">
            <a:sp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8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800"/>
            </a:lvl4pPr>
            <a:lvl5pPr marL="1828800" indent="0">
              <a:buFontTx/>
              <a:buNone/>
              <a:defRPr sz="18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4" name="Текст 6">
            <a:extLst>
              <a:ext uri="{FF2B5EF4-FFF2-40B4-BE49-F238E27FC236}">
                <a16:creationId xmlns:a16="http://schemas.microsoft.com/office/drawing/2014/main" xmlns="" id="{7FC04A9B-27B5-CD47-BA41-E6296863E5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0476" y="6433808"/>
            <a:ext cx="792693" cy="193716"/>
          </a:xfrm>
        </p:spPr>
        <p:txBody>
          <a:bodyPr lIns="0" tIns="0" rIns="0" bIns="0" anchor="ctr">
            <a:noAutofit/>
          </a:bodyPr>
          <a:lstStyle>
            <a:lvl1pPr marL="0" indent="0" algn="l"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 dirty="0"/>
              <a:t>Дата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863A2C5F-D0EF-2345-8BA6-AB26C145E2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8515" y="605322"/>
            <a:ext cx="1433478" cy="478065"/>
          </a:xfrm>
          <a:prstGeom prst="rect">
            <a:avLst/>
          </a:prstGeom>
        </p:spPr>
      </p:pic>
      <p:sp>
        <p:nvSpPr>
          <p:cNvPr id="14" name="Рисунок 21">
            <a:extLst>
              <a:ext uri="{FF2B5EF4-FFF2-40B4-BE49-F238E27FC236}">
                <a16:creationId xmlns:a16="http://schemas.microsoft.com/office/drawing/2014/main" xmlns="" id="{B66BD355-4C68-494D-AEE1-A0EDEC8B03F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864397" y="-2744"/>
            <a:ext cx="7317201" cy="6863489"/>
          </a:xfrm>
          <a:custGeom>
            <a:avLst/>
            <a:gdLst>
              <a:gd name="connsiteX0" fmla="*/ 0 w 7317201"/>
              <a:gd name="connsiteY0" fmla="*/ 0 h 6844239"/>
              <a:gd name="connsiteX1" fmla="*/ 7317201 w 7317201"/>
              <a:gd name="connsiteY1" fmla="*/ 0 h 6844239"/>
              <a:gd name="connsiteX2" fmla="*/ 7317201 w 7317201"/>
              <a:gd name="connsiteY2" fmla="*/ 6844239 h 6844239"/>
              <a:gd name="connsiteX3" fmla="*/ 0 w 7317201"/>
              <a:gd name="connsiteY3" fmla="*/ 6844239 h 6844239"/>
              <a:gd name="connsiteX4" fmla="*/ 0 w 7317201"/>
              <a:gd name="connsiteY4" fmla="*/ 6825611 h 6844239"/>
              <a:gd name="connsiteX5" fmla="*/ 1183573 w 7317201"/>
              <a:gd name="connsiteY5" fmla="*/ 3424239 h 6844239"/>
              <a:gd name="connsiteX6" fmla="*/ 0 w 7317201"/>
              <a:gd name="connsiteY6" fmla="*/ 22866 h 6844239"/>
              <a:gd name="connsiteX0" fmla="*/ 0 w 7317201"/>
              <a:gd name="connsiteY0" fmla="*/ 0 h 6844239"/>
              <a:gd name="connsiteX1" fmla="*/ 7317201 w 7317201"/>
              <a:gd name="connsiteY1" fmla="*/ 0 h 6844239"/>
              <a:gd name="connsiteX2" fmla="*/ 7317201 w 7317201"/>
              <a:gd name="connsiteY2" fmla="*/ 6844239 h 6844239"/>
              <a:gd name="connsiteX3" fmla="*/ 0 w 7317201"/>
              <a:gd name="connsiteY3" fmla="*/ 6844239 h 6844239"/>
              <a:gd name="connsiteX4" fmla="*/ 0 w 7317201"/>
              <a:gd name="connsiteY4" fmla="*/ 6825611 h 6844239"/>
              <a:gd name="connsiteX5" fmla="*/ 911070 w 7317201"/>
              <a:gd name="connsiteY5" fmla="*/ 3430278 h 6844239"/>
              <a:gd name="connsiteX6" fmla="*/ 0 w 7317201"/>
              <a:gd name="connsiteY6" fmla="*/ 22866 h 6844239"/>
              <a:gd name="connsiteX7" fmla="*/ 0 w 7317201"/>
              <a:gd name="connsiteY7" fmla="*/ 0 h 6844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17201" h="6844239">
                <a:moveTo>
                  <a:pt x="0" y="0"/>
                </a:moveTo>
                <a:lnTo>
                  <a:pt x="7317201" y="0"/>
                </a:lnTo>
                <a:lnTo>
                  <a:pt x="7317201" y="6844239"/>
                </a:lnTo>
                <a:lnTo>
                  <a:pt x="0" y="6844239"/>
                </a:lnTo>
                <a:lnTo>
                  <a:pt x="0" y="6825611"/>
                </a:lnTo>
                <a:lnTo>
                  <a:pt x="911070" y="3430278"/>
                </a:lnTo>
                <a:lnTo>
                  <a:pt x="0" y="22866"/>
                </a:lnTo>
                <a:lnTo>
                  <a:pt x="0" y="0"/>
                </a:lnTo>
                <a:close/>
              </a:path>
            </a:pathLst>
          </a:custGeom>
          <a:pattFill prst="lgCheck">
            <a:fgClr>
              <a:schemeClr val="bg1"/>
            </a:fgClr>
            <a:bgClr>
              <a:schemeClr val="tx2"/>
            </a:bgClr>
          </a:pattFill>
        </p:spPr>
        <p:txBody>
          <a:bodyPr vert="horz" wrap="square" lIns="91440" tIns="45720" rIns="91440" bIns="45720" rtlCol="0" anchor="ctr">
            <a:noAutofit/>
          </a:bodyPr>
          <a:lstStyle>
            <a:lvl1pPr marL="285750" indent="-285750" algn="ctr">
              <a:buFontTx/>
              <a:buNone/>
              <a:defRPr lang="ru-RU" sz="18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marL="0" lvl="0" indent="0" algn="ctr">
              <a:buFontTx/>
              <a:buNone/>
            </a:pPr>
            <a:r>
              <a:rPr lang="ru-RU" dirty="0"/>
              <a:t>Изображение</a:t>
            </a:r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xmlns="" id="{6EF3C153-09A8-9E4A-BBBA-B55EAC5E8C9F}"/>
              </a:ext>
            </a:extLst>
          </p:cNvPr>
          <p:cNvGrpSpPr/>
          <p:nvPr userDrawn="1"/>
        </p:nvGrpSpPr>
        <p:grpSpPr>
          <a:xfrm>
            <a:off x="4653621" y="0"/>
            <a:ext cx="1127505" cy="6876000"/>
            <a:chOff x="3945699" y="0"/>
            <a:chExt cx="1127505" cy="6876000"/>
          </a:xfrm>
        </p:grpSpPr>
        <p:sp>
          <p:nvSpPr>
            <p:cNvPr id="16" name="Нашивка 15">
              <a:extLst>
                <a:ext uri="{FF2B5EF4-FFF2-40B4-BE49-F238E27FC236}">
                  <a16:creationId xmlns:a16="http://schemas.microsoft.com/office/drawing/2014/main" xmlns="" id="{F639392A-FFBB-9145-9448-768616538149}"/>
                </a:ext>
              </a:extLst>
            </p:cNvPr>
            <p:cNvSpPr/>
            <p:nvPr/>
          </p:nvSpPr>
          <p:spPr>
            <a:xfrm>
              <a:off x="4042681" y="0"/>
              <a:ext cx="1030523" cy="6876000"/>
            </a:xfrm>
            <a:prstGeom prst="chevron">
              <a:avLst>
                <a:gd name="adj" fmla="val 9029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8" name="Нашивка 17">
              <a:extLst>
                <a:ext uri="{FF2B5EF4-FFF2-40B4-BE49-F238E27FC236}">
                  <a16:creationId xmlns:a16="http://schemas.microsoft.com/office/drawing/2014/main" xmlns="" id="{F91A37A8-FD0D-A44E-84D1-F8FCE194948A}"/>
                </a:ext>
              </a:extLst>
            </p:cNvPr>
            <p:cNvSpPr/>
            <p:nvPr/>
          </p:nvSpPr>
          <p:spPr>
            <a:xfrm>
              <a:off x="3945699" y="0"/>
              <a:ext cx="1030523" cy="6876000"/>
            </a:xfrm>
            <a:prstGeom prst="chevron">
              <a:avLst>
                <a:gd name="adj" fmla="val 9029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0906021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: стрелка и фото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>
            <a:extLst>
              <a:ext uri="{FF2B5EF4-FFF2-40B4-BE49-F238E27FC236}">
                <a16:creationId xmlns:a16="http://schemas.microsoft.com/office/drawing/2014/main" xmlns="" id="{83418977-67EB-1441-B7C6-146BA8BA783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xmlns="" val="3469107123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p:oleObj spid="_x0000_s14364" name="Слайд think-cell" r:id="rId4" imgW="7761960" imgH="10047960" progId="">
              <p:embed/>
            </p:oleObj>
          </a:graphicData>
        </a:graphic>
      </p:graphicFrame>
      <p:sp>
        <p:nvSpPr>
          <p:cNvPr id="22" name="Рисунок 21">
            <a:extLst>
              <a:ext uri="{FF2B5EF4-FFF2-40B4-BE49-F238E27FC236}">
                <a16:creationId xmlns:a16="http://schemas.microsoft.com/office/drawing/2014/main" xmlns="" id="{69D28E57-41BD-734F-ABC1-1CE649C7D8D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849997" y="-5014"/>
            <a:ext cx="7331601" cy="6865759"/>
          </a:xfrm>
          <a:custGeom>
            <a:avLst/>
            <a:gdLst>
              <a:gd name="connsiteX0" fmla="*/ 0 w 7317201"/>
              <a:gd name="connsiteY0" fmla="*/ 0 h 6844239"/>
              <a:gd name="connsiteX1" fmla="*/ 7317201 w 7317201"/>
              <a:gd name="connsiteY1" fmla="*/ 0 h 6844239"/>
              <a:gd name="connsiteX2" fmla="*/ 7317201 w 7317201"/>
              <a:gd name="connsiteY2" fmla="*/ 6844239 h 6844239"/>
              <a:gd name="connsiteX3" fmla="*/ 0 w 7317201"/>
              <a:gd name="connsiteY3" fmla="*/ 6844239 h 6844239"/>
              <a:gd name="connsiteX4" fmla="*/ 0 w 7317201"/>
              <a:gd name="connsiteY4" fmla="*/ 6825611 h 6844239"/>
              <a:gd name="connsiteX5" fmla="*/ 1183573 w 7317201"/>
              <a:gd name="connsiteY5" fmla="*/ 3424239 h 6844239"/>
              <a:gd name="connsiteX6" fmla="*/ 0 w 7317201"/>
              <a:gd name="connsiteY6" fmla="*/ 22866 h 6844239"/>
              <a:gd name="connsiteX0" fmla="*/ 0 w 7317201"/>
              <a:gd name="connsiteY0" fmla="*/ 0 h 6844239"/>
              <a:gd name="connsiteX1" fmla="*/ 7317201 w 7317201"/>
              <a:gd name="connsiteY1" fmla="*/ 0 h 6844239"/>
              <a:gd name="connsiteX2" fmla="*/ 7317201 w 7317201"/>
              <a:gd name="connsiteY2" fmla="*/ 6844239 h 6844239"/>
              <a:gd name="connsiteX3" fmla="*/ 0 w 7317201"/>
              <a:gd name="connsiteY3" fmla="*/ 6844239 h 6844239"/>
              <a:gd name="connsiteX4" fmla="*/ 0 w 7317201"/>
              <a:gd name="connsiteY4" fmla="*/ 6825611 h 6844239"/>
              <a:gd name="connsiteX5" fmla="*/ 911070 w 7317201"/>
              <a:gd name="connsiteY5" fmla="*/ 3430278 h 6844239"/>
              <a:gd name="connsiteX6" fmla="*/ 0 w 7317201"/>
              <a:gd name="connsiteY6" fmla="*/ 22866 h 6844239"/>
              <a:gd name="connsiteX7" fmla="*/ 0 w 7317201"/>
              <a:gd name="connsiteY7" fmla="*/ 0 h 6844239"/>
              <a:gd name="connsiteX0" fmla="*/ 0 w 7353201"/>
              <a:gd name="connsiteY0" fmla="*/ 3590 h 6844239"/>
              <a:gd name="connsiteX1" fmla="*/ 7353201 w 7353201"/>
              <a:gd name="connsiteY1" fmla="*/ 0 h 6844239"/>
              <a:gd name="connsiteX2" fmla="*/ 7353201 w 7353201"/>
              <a:gd name="connsiteY2" fmla="*/ 6844239 h 6844239"/>
              <a:gd name="connsiteX3" fmla="*/ 36000 w 7353201"/>
              <a:gd name="connsiteY3" fmla="*/ 6844239 h 6844239"/>
              <a:gd name="connsiteX4" fmla="*/ 36000 w 7353201"/>
              <a:gd name="connsiteY4" fmla="*/ 6825611 h 6844239"/>
              <a:gd name="connsiteX5" fmla="*/ 947070 w 7353201"/>
              <a:gd name="connsiteY5" fmla="*/ 3430278 h 6844239"/>
              <a:gd name="connsiteX6" fmla="*/ 36000 w 7353201"/>
              <a:gd name="connsiteY6" fmla="*/ 22866 h 6844239"/>
              <a:gd name="connsiteX7" fmla="*/ 0 w 7353201"/>
              <a:gd name="connsiteY7" fmla="*/ 3590 h 6844239"/>
              <a:gd name="connsiteX0" fmla="*/ 0 w 7353201"/>
              <a:gd name="connsiteY0" fmla="*/ 5854 h 6846503"/>
              <a:gd name="connsiteX1" fmla="*/ 7353201 w 7353201"/>
              <a:gd name="connsiteY1" fmla="*/ 2264 h 6846503"/>
              <a:gd name="connsiteX2" fmla="*/ 7353201 w 7353201"/>
              <a:gd name="connsiteY2" fmla="*/ 6846503 h 6846503"/>
              <a:gd name="connsiteX3" fmla="*/ 36000 w 7353201"/>
              <a:gd name="connsiteY3" fmla="*/ 6846503 h 6846503"/>
              <a:gd name="connsiteX4" fmla="*/ 36000 w 7353201"/>
              <a:gd name="connsiteY4" fmla="*/ 6827875 h 6846503"/>
              <a:gd name="connsiteX5" fmla="*/ 947070 w 7353201"/>
              <a:gd name="connsiteY5" fmla="*/ 3432542 h 6846503"/>
              <a:gd name="connsiteX6" fmla="*/ 21600 w 7353201"/>
              <a:gd name="connsiteY6" fmla="*/ 0 h 6846503"/>
              <a:gd name="connsiteX7" fmla="*/ 0 w 7353201"/>
              <a:gd name="connsiteY7" fmla="*/ 5854 h 6846503"/>
              <a:gd name="connsiteX0" fmla="*/ 0 w 7331601"/>
              <a:gd name="connsiteY0" fmla="*/ 5854 h 6846503"/>
              <a:gd name="connsiteX1" fmla="*/ 7331601 w 7331601"/>
              <a:gd name="connsiteY1" fmla="*/ 2264 h 6846503"/>
              <a:gd name="connsiteX2" fmla="*/ 7331601 w 7331601"/>
              <a:gd name="connsiteY2" fmla="*/ 6846503 h 6846503"/>
              <a:gd name="connsiteX3" fmla="*/ 14400 w 7331601"/>
              <a:gd name="connsiteY3" fmla="*/ 6846503 h 6846503"/>
              <a:gd name="connsiteX4" fmla="*/ 14400 w 7331601"/>
              <a:gd name="connsiteY4" fmla="*/ 6827875 h 6846503"/>
              <a:gd name="connsiteX5" fmla="*/ 925470 w 7331601"/>
              <a:gd name="connsiteY5" fmla="*/ 3432542 h 6846503"/>
              <a:gd name="connsiteX6" fmla="*/ 0 w 7331601"/>
              <a:gd name="connsiteY6" fmla="*/ 0 h 6846503"/>
              <a:gd name="connsiteX7" fmla="*/ 0 w 7331601"/>
              <a:gd name="connsiteY7" fmla="*/ 5854 h 6846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31601" h="6846503">
                <a:moveTo>
                  <a:pt x="0" y="5854"/>
                </a:moveTo>
                <a:lnTo>
                  <a:pt x="7331601" y="2264"/>
                </a:lnTo>
                <a:lnTo>
                  <a:pt x="7331601" y="6846503"/>
                </a:lnTo>
                <a:lnTo>
                  <a:pt x="14400" y="6846503"/>
                </a:lnTo>
                <a:lnTo>
                  <a:pt x="14400" y="6827875"/>
                </a:lnTo>
                <a:lnTo>
                  <a:pt x="925470" y="3432542"/>
                </a:lnTo>
                <a:lnTo>
                  <a:pt x="0" y="0"/>
                </a:lnTo>
                <a:lnTo>
                  <a:pt x="0" y="5854"/>
                </a:lnTo>
                <a:close/>
              </a:path>
            </a:pathLst>
          </a:custGeom>
          <a:pattFill prst="lgCheck">
            <a:fgClr>
              <a:schemeClr val="bg1"/>
            </a:fgClr>
            <a:bgClr>
              <a:schemeClr val="tx2"/>
            </a:bgClr>
          </a:pattFill>
        </p:spPr>
        <p:txBody>
          <a:bodyPr vert="horz" wrap="square" lIns="91440" tIns="45720" rIns="91440" bIns="45720" rtlCol="0" anchor="ctr">
            <a:noAutofit/>
          </a:bodyPr>
          <a:lstStyle>
            <a:lvl1pPr marL="285750" indent="-285750" algn="ctr">
              <a:buFontTx/>
              <a:buNone/>
              <a:defRPr lang="ru-RU" sz="18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marL="0" lvl="0" indent="0" algn="ctr">
              <a:buFontTx/>
              <a:buNone/>
            </a:pPr>
            <a:r>
              <a:rPr lang="ru-RU" dirty="0"/>
              <a:t>Изображение</a:t>
            </a:r>
          </a:p>
        </p:txBody>
      </p:sp>
      <p:sp>
        <p:nvSpPr>
          <p:cNvPr id="17" name="Заголовок 16">
            <a:extLst>
              <a:ext uri="{FF2B5EF4-FFF2-40B4-BE49-F238E27FC236}">
                <a16:creationId xmlns:a16="http://schemas.microsoft.com/office/drawing/2014/main" xmlns="" id="{0E299884-2EFC-A04C-81A3-D7BA8D9E87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8515" y="2875002"/>
            <a:ext cx="3896360" cy="1107996"/>
          </a:xfrm>
        </p:spPr>
        <p:txBody>
          <a:bodyPr vert="horz" lIns="0" tIns="0" rIns="0" bIns="0" anchor="ctr">
            <a:spAutoFit/>
          </a:bodyPr>
          <a:lstStyle>
            <a:lvl1pPr>
              <a:lnSpc>
                <a:spcPct val="100000"/>
              </a:lnSpc>
              <a:defRPr sz="36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9" name="Текст 18">
            <a:extLst>
              <a:ext uri="{FF2B5EF4-FFF2-40B4-BE49-F238E27FC236}">
                <a16:creationId xmlns:a16="http://schemas.microsoft.com/office/drawing/2014/main" xmlns="" id="{12C2943B-23A6-4A4F-B59D-88F37772CE3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18515" y="4680061"/>
            <a:ext cx="3913727" cy="249299"/>
          </a:xfrm>
        </p:spPr>
        <p:txBody>
          <a:bodyPr lIns="0" tIns="0" rIns="0" bIns="0" anchor="t">
            <a:spAutoFit/>
          </a:bodyPr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8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800"/>
            </a:lvl4pPr>
            <a:lvl5pPr marL="1828800" indent="0">
              <a:buFontTx/>
              <a:buNone/>
              <a:defRPr sz="18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4" name="Текст 6">
            <a:extLst>
              <a:ext uri="{FF2B5EF4-FFF2-40B4-BE49-F238E27FC236}">
                <a16:creationId xmlns:a16="http://schemas.microsoft.com/office/drawing/2014/main" xmlns="" id="{7FC04A9B-27B5-CD47-BA41-E6296863E5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275" y="6426930"/>
            <a:ext cx="792693" cy="193716"/>
          </a:xfrm>
        </p:spPr>
        <p:txBody>
          <a:bodyPr lIns="0" tIns="0" rIns="0" bIns="0" anchor="ctr">
            <a:no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 dirty="0"/>
              <a:t>Дата</a:t>
            </a:r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xmlns="" id="{059FC77F-66CA-8846-AABE-186F1F472991}"/>
              </a:ext>
            </a:extLst>
          </p:cNvPr>
          <p:cNvGrpSpPr/>
          <p:nvPr userDrawn="1"/>
        </p:nvGrpSpPr>
        <p:grpSpPr>
          <a:xfrm>
            <a:off x="4653621" y="0"/>
            <a:ext cx="1127505" cy="6876000"/>
            <a:chOff x="3945699" y="0"/>
            <a:chExt cx="1127505" cy="6876000"/>
          </a:xfrm>
        </p:grpSpPr>
        <p:sp>
          <p:nvSpPr>
            <p:cNvPr id="14" name="Нашивка 13">
              <a:extLst>
                <a:ext uri="{FF2B5EF4-FFF2-40B4-BE49-F238E27FC236}">
                  <a16:creationId xmlns:a16="http://schemas.microsoft.com/office/drawing/2014/main" xmlns="" id="{1418D012-354E-E84A-B2B1-A7E7DDF8171B}"/>
                </a:ext>
              </a:extLst>
            </p:cNvPr>
            <p:cNvSpPr/>
            <p:nvPr/>
          </p:nvSpPr>
          <p:spPr>
            <a:xfrm>
              <a:off x="4042681" y="0"/>
              <a:ext cx="1030523" cy="6876000"/>
            </a:xfrm>
            <a:prstGeom prst="chevron">
              <a:avLst>
                <a:gd name="adj" fmla="val 9029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5" name="Нашивка 14">
              <a:extLst>
                <a:ext uri="{FF2B5EF4-FFF2-40B4-BE49-F238E27FC236}">
                  <a16:creationId xmlns:a16="http://schemas.microsoft.com/office/drawing/2014/main" xmlns="" id="{83387C35-0704-BE4D-BDDD-73124C1021BF}"/>
                </a:ext>
              </a:extLst>
            </p:cNvPr>
            <p:cNvSpPr/>
            <p:nvPr/>
          </p:nvSpPr>
          <p:spPr>
            <a:xfrm>
              <a:off x="3945699" y="0"/>
              <a:ext cx="1030523" cy="6876000"/>
            </a:xfrm>
            <a:prstGeom prst="chevron">
              <a:avLst>
                <a:gd name="adj" fmla="val 9029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7270D203-0735-5C4D-AAFA-84DB1D3B536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8515" y="605321"/>
            <a:ext cx="1433478" cy="478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225194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: прозрачный градиент и фото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>
            <a:extLst>
              <a:ext uri="{FF2B5EF4-FFF2-40B4-BE49-F238E27FC236}">
                <a16:creationId xmlns:a16="http://schemas.microsoft.com/office/drawing/2014/main" xmlns="" id="{BE779BB7-786D-0B4A-8EAD-208A20C6C5A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xmlns="" val="199508871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p:oleObj spid="_x0000_s15388" name="Слайд think-cell" r:id="rId4" imgW="7761960" imgH="10047960" progId="">
              <p:embed/>
            </p:oleObj>
          </a:graphicData>
        </a:graphic>
      </p:graphicFrame>
      <p:sp>
        <p:nvSpPr>
          <p:cNvPr id="7" name="Рисунок 3">
            <a:extLst>
              <a:ext uri="{FF2B5EF4-FFF2-40B4-BE49-F238E27FC236}">
                <a16:creationId xmlns:a16="http://schemas.microsoft.com/office/drawing/2014/main" xmlns="" id="{BDF2F980-7605-2C44-92A8-68B22946F9C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lgCheck">
            <a:fgClr>
              <a:schemeClr val="bg1"/>
            </a:fgClr>
            <a:bgClr>
              <a:schemeClr val="tx2"/>
            </a:bgClr>
          </a:pattFill>
        </p:spPr>
        <p:txBody>
          <a:bodyPr vert="horz" wrap="square" lIns="91440" tIns="45720" rIns="91440" bIns="45720" rtlCol="0" anchor="ctr">
            <a:noAutofit/>
          </a:bodyPr>
          <a:lstStyle>
            <a:lvl1pPr algn="ctr">
              <a:buFontTx/>
              <a:buNone/>
              <a:defRPr lang="ru-RU" sz="18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marL="0" lvl="0" indent="0" algn="ctr">
              <a:buFontTx/>
              <a:buNone/>
            </a:pPr>
            <a:r>
              <a:rPr lang="ru-RU" dirty="0"/>
              <a:t>Изображение</a:t>
            </a:r>
          </a:p>
        </p:txBody>
      </p:sp>
      <p:sp>
        <p:nvSpPr>
          <p:cNvPr id="17" name="Заголовок 16">
            <a:extLst>
              <a:ext uri="{FF2B5EF4-FFF2-40B4-BE49-F238E27FC236}">
                <a16:creationId xmlns:a16="http://schemas.microsoft.com/office/drawing/2014/main" xmlns="" id="{0E299884-2EFC-A04C-81A3-D7BA8D9E87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8515" y="3563144"/>
            <a:ext cx="5254066" cy="1661993"/>
          </a:xfrm>
        </p:spPr>
        <p:txBody>
          <a:bodyPr vert="horz" lIns="0" tIns="0" rIns="0" bIns="0" anchor="t">
            <a:spAutoFit/>
          </a:bodyPr>
          <a:lstStyle>
            <a:lvl1pPr>
              <a:lnSpc>
                <a:spcPct val="100000"/>
              </a:lnSpc>
              <a:defRPr sz="3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  <a:br>
              <a:rPr lang="ru-RU" dirty="0"/>
            </a:br>
            <a:r>
              <a:rPr lang="ru-RU" dirty="0"/>
              <a:t>В 3 СТРОКИ</a:t>
            </a:r>
          </a:p>
        </p:txBody>
      </p:sp>
      <p:sp>
        <p:nvSpPr>
          <p:cNvPr id="19" name="Текст 18">
            <a:extLst>
              <a:ext uri="{FF2B5EF4-FFF2-40B4-BE49-F238E27FC236}">
                <a16:creationId xmlns:a16="http://schemas.microsoft.com/office/drawing/2014/main" xmlns="" id="{12C2943B-23A6-4A4F-B59D-88F37772CE3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18515" y="5634680"/>
            <a:ext cx="5277485" cy="249299"/>
          </a:xfrm>
        </p:spPr>
        <p:txBody>
          <a:bodyPr lIns="0" tIns="0" rIns="0" bIns="0" anchor="t">
            <a:sp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8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800"/>
            </a:lvl4pPr>
            <a:lvl5pPr marL="1828800" indent="0">
              <a:buFontTx/>
              <a:buNone/>
              <a:defRPr sz="18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4" name="Текст 6">
            <a:extLst>
              <a:ext uri="{FF2B5EF4-FFF2-40B4-BE49-F238E27FC236}">
                <a16:creationId xmlns:a16="http://schemas.microsoft.com/office/drawing/2014/main" xmlns="" id="{7FC04A9B-27B5-CD47-BA41-E6296863E5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0476" y="6439895"/>
            <a:ext cx="792693" cy="193716"/>
          </a:xfrm>
        </p:spPr>
        <p:txBody>
          <a:bodyPr lIns="0" tIns="0" rIns="0" bIns="0" anchor="ctr">
            <a:noAutofit/>
          </a:bodyPr>
          <a:lstStyle>
            <a:lvl1pPr marL="0" indent="0" algn="l"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 dirty="0"/>
              <a:t>Дата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46DC2453-126B-714E-9849-6C142052BD6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18515" y="602916"/>
            <a:ext cx="1433478" cy="478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492770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: плашк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>
            <a:extLst>
              <a:ext uri="{FF2B5EF4-FFF2-40B4-BE49-F238E27FC236}">
                <a16:creationId xmlns:a16="http://schemas.microsoft.com/office/drawing/2014/main" xmlns="" id="{EC1CC194-74B6-7545-8CD8-7FDA8524B78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xmlns="" val="567129804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p:oleObj spid="_x0000_s16412" name="Слайд think-cell" r:id="rId4" imgW="7761960" imgH="10047960" progId="">
              <p:embed/>
            </p:oleObj>
          </a:graphicData>
        </a:graphic>
      </p:graphicFrame>
      <p:sp>
        <p:nvSpPr>
          <p:cNvPr id="4" name="Рисунок 3">
            <a:extLst>
              <a:ext uri="{FF2B5EF4-FFF2-40B4-BE49-F238E27FC236}">
                <a16:creationId xmlns:a16="http://schemas.microsoft.com/office/drawing/2014/main" xmlns="" id="{6B28240E-A3EC-6A43-BADC-A2A9ED5B149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lgCheck">
            <a:fgClr>
              <a:schemeClr val="bg1"/>
            </a:fgClr>
            <a:bgClr>
              <a:schemeClr val="tx2"/>
            </a:bgClr>
          </a:pattFill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ru-RU" sz="18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marL="0" lvl="0" indent="0" algn="ctr">
              <a:buFontTx/>
              <a:buNone/>
            </a:pPr>
            <a:r>
              <a:rPr lang="ru-RU" dirty="0"/>
              <a:t>Изображение</a:t>
            </a:r>
          </a:p>
        </p:txBody>
      </p:sp>
      <p:sp>
        <p:nvSpPr>
          <p:cNvPr id="17" name="Заголовок 16">
            <a:extLst>
              <a:ext uri="{FF2B5EF4-FFF2-40B4-BE49-F238E27FC236}">
                <a16:creationId xmlns:a16="http://schemas.microsoft.com/office/drawing/2014/main" xmlns="" id="{0E299884-2EFC-A04C-81A3-D7BA8D9E87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8515" y="3436153"/>
            <a:ext cx="5254066" cy="1708354"/>
          </a:xfrm>
        </p:spPr>
        <p:txBody>
          <a:bodyPr vert="horz" lIns="0" tIns="0" rIns="0" bIns="0" anchor="t">
            <a:spAutoFit/>
          </a:bodyPr>
          <a:lstStyle>
            <a:lvl1pPr>
              <a:lnSpc>
                <a:spcPct val="100000"/>
              </a:lnSpc>
              <a:defRPr sz="36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  <a:br>
              <a:rPr lang="ru-RU" dirty="0"/>
            </a:br>
            <a:r>
              <a:rPr lang="ru-RU" dirty="0"/>
              <a:t>В 3 СТРОКИ</a:t>
            </a:r>
          </a:p>
        </p:txBody>
      </p:sp>
      <p:sp>
        <p:nvSpPr>
          <p:cNvPr id="19" name="Текст 18">
            <a:extLst>
              <a:ext uri="{FF2B5EF4-FFF2-40B4-BE49-F238E27FC236}">
                <a16:creationId xmlns:a16="http://schemas.microsoft.com/office/drawing/2014/main" xmlns="" id="{12C2943B-23A6-4A4F-B59D-88F37772CE3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18515" y="5366954"/>
            <a:ext cx="5277485" cy="249299"/>
          </a:xfrm>
        </p:spPr>
        <p:txBody>
          <a:bodyPr lIns="0" tIns="0" rIns="0" bIns="0" anchor="t">
            <a:spAutoFit/>
          </a:bodyPr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8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800"/>
            </a:lvl4pPr>
            <a:lvl5pPr marL="1828800" indent="0">
              <a:buFontTx/>
              <a:buNone/>
              <a:defRPr sz="18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4" name="Текст 6">
            <a:extLst>
              <a:ext uri="{FF2B5EF4-FFF2-40B4-BE49-F238E27FC236}">
                <a16:creationId xmlns:a16="http://schemas.microsoft.com/office/drawing/2014/main" xmlns="" id="{7FC04A9B-27B5-CD47-BA41-E6296863E5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0476" y="5846788"/>
            <a:ext cx="792693" cy="193716"/>
          </a:xfrm>
        </p:spPr>
        <p:txBody>
          <a:bodyPr lIns="0" tIns="0" rIns="0" bIns="0" anchor="ctr">
            <a:no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 dirty="0"/>
              <a:t>Дата</a:t>
            </a:r>
          </a:p>
        </p:txBody>
      </p:sp>
    </p:spTree>
    <p:extLst>
      <p:ext uri="{BB962C8B-B14F-4D97-AF65-F5344CB8AC3E}">
        <p14:creationId xmlns:p14="http://schemas.microsoft.com/office/powerpoint/2010/main" xmlns="" val="23368963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: градиент">
    <p:bg>
      <p:bgPr>
        <a:gradFill>
          <a:gsLst>
            <a:gs pos="100000">
              <a:schemeClr val="accent1"/>
            </a:gs>
            <a:gs pos="0">
              <a:schemeClr val="accent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>
            <a:extLst>
              <a:ext uri="{FF2B5EF4-FFF2-40B4-BE49-F238E27FC236}">
                <a16:creationId xmlns:a16="http://schemas.microsoft.com/office/drawing/2014/main" xmlns="" id="{2B11F5C4-C9AA-4A48-8171-7867F8EF81C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xmlns="" val="3113137890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p:oleObj spid="_x0000_s17436" name="Слайд think-cell" r:id="rId4" imgW="7761960" imgH="10047960" progId="">
              <p:embed/>
            </p:oleObj>
          </a:graphicData>
        </a:graphic>
      </p:graphicFrame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571E0D75-1C9A-D94E-8A7E-42607AF206F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18515" y="602916"/>
            <a:ext cx="1433478" cy="478065"/>
          </a:xfrm>
          <a:prstGeom prst="rect">
            <a:avLst/>
          </a:prstGeom>
        </p:spPr>
      </p:pic>
      <p:sp>
        <p:nvSpPr>
          <p:cNvPr id="11" name="Заголовок 16">
            <a:extLst>
              <a:ext uri="{FF2B5EF4-FFF2-40B4-BE49-F238E27FC236}">
                <a16:creationId xmlns:a16="http://schemas.microsoft.com/office/drawing/2014/main" xmlns="" id="{226960CC-ABF3-CD45-A9CB-8060B570B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514" y="3064757"/>
            <a:ext cx="7711532" cy="553998"/>
          </a:xfrm>
        </p:spPr>
        <p:txBody>
          <a:bodyPr lIns="0" tIns="0" rIns="0" bIns="0" anchor="t">
            <a:spAutoFit/>
          </a:bodyPr>
          <a:lstStyle>
            <a:lvl1pPr>
              <a:lnSpc>
                <a:spcPct val="100000"/>
              </a:lnSpc>
              <a:defRPr sz="3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12" name="Текст 18">
            <a:extLst>
              <a:ext uri="{FF2B5EF4-FFF2-40B4-BE49-F238E27FC236}">
                <a16:creationId xmlns:a16="http://schemas.microsoft.com/office/drawing/2014/main" xmlns="" id="{B82306DD-6F41-D247-95E0-843412512A4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8515" y="5128363"/>
            <a:ext cx="7745904" cy="249299"/>
          </a:xfrm>
        </p:spPr>
        <p:txBody>
          <a:bodyPr lIns="0" tIns="0" rIns="0" bIns="0" anchor="t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8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800"/>
            </a:lvl4pPr>
            <a:lvl5pPr marL="1828800" indent="0">
              <a:buFontTx/>
              <a:buNone/>
              <a:defRPr sz="18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Подпись к заголовку</a:t>
            </a:r>
          </a:p>
        </p:txBody>
      </p:sp>
      <p:sp>
        <p:nvSpPr>
          <p:cNvPr id="14" name="Текст 6">
            <a:extLst>
              <a:ext uri="{FF2B5EF4-FFF2-40B4-BE49-F238E27FC236}">
                <a16:creationId xmlns:a16="http://schemas.microsoft.com/office/drawing/2014/main" xmlns="" id="{414726B7-1ED0-1544-B549-4C1E2C0417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0476" y="6439895"/>
            <a:ext cx="792693" cy="193716"/>
          </a:xfrm>
        </p:spPr>
        <p:txBody>
          <a:bodyPr lIns="0" tIns="0" rIns="0" bIns="0" anchor="ctr">
            <a:noAutofit/>
          </a:bodyPr>
          <a:lstStyle>
            <a:lvl1pPr marL="0" indent="0" algn="l"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 dirty="0"/>
              <a:t>Дата</a:t>
            </a:r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xmlns="" id="{E3A4212F-6126-9942-8871-478C059F4181}"/>
              </a:ext>
            </a:extLst>
          </p:cNvPr>
          <p:cNvGrpSpPr/>
          <p:nvPr userDrawn="1"/>
        </p:nvGrpSpPr>
        <p:grpSpPr>
          <a:xfrm>
            <a:off x="257894" y="3149425"/>
            <a:ext cx="361110" cy="371578"/>
            <a:chOff x="383279" y="3833472"/>
            <a:chExt cx="361110" cy="371578"/>
          </a:xfrm>
        </p:grpSpPr>
        <p:sp>
          <p:nvSpPr>
            <p:cNvPr id="17" name="Нашивка 16">
              <a:extLst>
                <a:ext uri="{FF2B5EF4-FFF2-40B4-BE49-F238E27FC236}">
                  <a16:creationId xmlns:a16="http://schemas.microsoft.com/office/drawing/2014/main" xmlns="" id="{64E603CC-0647-1245-8FD3-D8996680FD27}"/>
                </a:ext>
              </a:extLst>
            </p:cNvPr>
            <p:cNvSpPr/>
            <p:nvPr/>
          </p:nvSpPr>
          <p:spPr>
            <a:xfrm>
              <a:off x="564906" y="3833472"/>
              <a:ext cx="179483" cy="371578"/>
            </a:xfrm>
            <a:prstGeom prst="chevr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1" name="Нашивка 20">
              <a:extLst>
                <a:ext uri="{FF2B5EF4-FFF2-40B4-BE49-F238E27FC236}">
                  <a16:creationId xmlns:a16="http://schemas.microsoft.com/office/drawing/2014/main" xmlns="" id="{3A84CF49-BDC6-D34F-A0B2-5832246D3495}"/>
                </a:ext>
              </a:extLst>
            </p:cNvPr>
            <p:cNvSpPr/>
            <p:nvPr/>
          </p:nvSpPr>
          <p:spPr>
            <a:xfrm>
              <a:off x="383279" y="3833472"/>
              <a:ext cx="179483" cy="371578"/>
            </a:xfrm>
            <a:prstGeom prst="chevr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5445329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: л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>
            <a:extLst>
              <a:ext uri="{FF2B5EF4-FFF2-40B4-BE49-F238E27FC236}">
                <a16:creationId xmlns:a16="http://schemas.microsoft.com/office/drawing/2014/main" xmlns="" id="{0086FB1A-3CCC-2046-8432-813BAFB595B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xmlns="" val="3911596296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p:oleObj spid="_x0000_s18460" name="Слайд think-cell" r:id="rId4" imgW="7761960" imgH="10047960" progId="">
              <p:embed/>
            </p:oleObj>
          </a:graphicData>
        </a:graphic>
      </p:graphicFrame>
      <p:sp>
        <p:nvSpPr>
          <p:cNvPr id="14" name="Текст 6">
            <a:extLst>
              <a:ext uri="{FF2B5EF4-FFF2-40B4-BE49-F238E27FC236}">
                <a16:creationId xmlns:a16="http://schemas.microsoft.com/office/drawing/2014/main" xmlns="" id="{070C9E5A-B517-1449-BB8A-5068C78113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0476" y="6439895"/>
            <a:ext cx="792693" cy="193716"/>
          </a:xfrm>
        </p:spPr>
        <p:txBody>
          <a:bodyPr lIns="0" tIns="0" rIns="0" bIns="0" anchor="ctr">
            <a:no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 dirty="0"/>
              <a:t>Дата</a:t>
            </a:r>
          </a:p>
        </p:txBody>
      </p:sp>
      <p:sp>
        <p:nvSpPr>
          <p:cNvPr id="17" name="Заголовок 16">
            <a:extLst>
              <a:ext uri="{FF2B5EF4-FFF2-40B4-BE49-F238E27FC236}">
                <a16:creationId xmlns:a16="http://schemas.microsoft.com/office/drawing/2014/main" xmlns="" id="{B0B57636-21D7-FC48-AE04-4F9EC2E1C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515" y="2700671"/>
            <a:ext cx="4693672" cy="553998"/>
          </a:xfrm>
        </p:spPr>
        <p:txBody>
          <a:bodyPr lIns="0" tIns="0" rIns="0" bIns="0" anchor="t">
            <a:spAutoFit/>
          </a:bodyPr>
          <a:lstStyle>
            <a:lvl1pPr>
              <a:lnSpc>
                <a:spcPct val="100000"/>
              </a:lnSpc>
              <a:defRPr sz="36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18" name="Текст 18">
            <a:extLst>
              <a:ext uri="{FF2B5EF4-FFF2-40B4-BE49-F238E27FC236}">
                <a16:creationId xmlns:a16="http://schemas.microsoft.com/office/drawing/2014/main" xmlns="" id="{69633C30-2C18-D74E-859C-06DC04AECB4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8516" y="5514975"/>
            <a:ext cx="4693672" cy="249299"/>
          </a:xfrm>
        </p:spPr>
        <p:txBody>
          <a:bodyPr lIns="0" tIns="0" rIns="0" bIns="0" anchor="t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8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800"/>
            </a:lvl4pPr>
            <a:lvl5pPr marL="1828800" indent="0">
              <a:buFontTx/>
              <a:buNone/>
              <a:defRPr sz="18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Подпись к заголовку</a:t>
            </a:r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xmlns="" id="{D2AA8BFC-6053-F241-9144-4D5F0CA282A8}"/>
              </a:ext>
            </a:extLst>
          </p:cNvPr>
          <p:cNvGrpSpPr/>
          <p:nvPr userDrawn="1"/>
        </p:nvGrpSpPr>
        <p:grpSpPr>
          <a:xfrm>
            <a:off x="257894" y="2777803"/>
            <a:ext cx="361110" cy="371578"/>
            <a:chOff x="383279" y="3833472"/>
            <a:chExt cx="361110" cy="371578"/>
          </a:xfrm>
        </p:grpSpPr>
        <p:sp>
          <p:nvSpPr>
            <p:cNvPr id="16" name="Нашивка 15">
              <a:extLst>
                <a:ext uri="{FF2B5EF4-FFF2-40B4-BE49-F238E27FC236}">
                  <a16:creationId xmlns:a16="http://schemas.microsoft.com/office/drawing/2014/main" xmlns="" id="{C6DE484C-1179-8F45-8A17-BAF641E84BC7}"/>
                </a:ext>
              </a:extLst>
            </p:cNvPr>
            <p:cNvSpPr/>
            <p:nvPr/>
          </p:nvSpPr>
          <p:spPr>
            <a:xfrm>
              <a:off x="564906" y="3833472"/>
              <a:ext cx="179483" cy="371578"/>
            </a:xfrm>
            <a:prstGeom prst="chevr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9" name="Нашивка 18">
              <a:extLst>
                <a:ext uri="{FF2B5EF4-FFF2-40B4-BE49-F238E27FC236}">
                  <a16:creationId xmlns:a16="http://schemas.microsoft.com/office/drawing/2014/main" xmlns="" id="{3E543E61-6DEB-8547-8AE8-08338B8B9218}"/>
                </a:ext>
              </a:extLst>
            </p:cNvPr>
            <p:cNvSpPr/>
            <p:nvPr/>
          </p:nvSpPr>
          <p:spPr>
            <a:xfrm>
              <a:off x="383279" y="3833472"/>
              <a:ext cx="179483" cy="371578"/>
            </a:xfrm>
            <a:prstGeom prst="chevr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BC0961D5-807E-F247-9E61-A1A7E3FF9A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" r="63622" b="-3566"/>
          <a:stretch/>
        </p:blipFill>
        <p:spPr>
          <a:xfrm>
            <a:off x="6679815" y="494919"/>
            <a:ext cx="5072664" cy="481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07931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стер-слайд с цифр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>
            <a:extLst>
              <a:ext uri="{FF2B5EF4-FFF2-40B4-BE49-F238E27FC236}">
                <a16:creationId xmlns:a16="http://schemas.microsoft.com/office/drawing/2014/main" xmlns="" id="{2E150D18-2735-3F4F-B656-268860013B0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xmlns="" val="3835344327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p:oleObj spid="_x0000_s3100" name="Слайд think-cell" r:id="rId4" imgW="7761960" imgH="10047960" progId="">
              <p:embed/>
            </p:oleObj>
          </a:graphicData>
        </a:graphic>
      </p:graphicFrame>
      <p:sp>
        <p:nvSpPr>
          <p:cNvPr id="17" name="Заголовок 16">
            <a:extLst>
              <a:ext uri="{FF2B5EF4-FFF2-40B4-BE49-F238E27FC236}">
                <a16:creationId xmlns:a16="http://schemas.microsoft.com/office/drawing/2014/main" xmlns="" id="{0E299884-2EFC-A04C-81A3-D7BA8D9E87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8906" y="402822"/>
            <a:ext cx="9072000" cy="685801"/>
          </a:xfrm>
        </p:spPr>
        <p:txBody>
          <a:bodyPr vert="horz" lIns="0" tIns="0" rIns="0" bIns="0" anchor="t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07577FD2-1CD8-1447-9579-76531311060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18897" y="388520"/>
            <a:ext cx="1065725" cy="355419"/>
          </a:xfrm>
          <a:prstGeom prst="rect">
            <a:avLst/>
          </a:prstGeom>
        </p:spPr>
      </p:pic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B1D2930A-E7E2-8F4B-BF00-D261DFFCEF5C}"/>
              </a:ext>
            </a:extLst>
          </p:cNvPr>
          <p:cNvCxnSpPr>
            <a:cxnSpLocks/>
          </p:cNvCxnSpPr>
          <p:nvPr userDrawn="1"/>
        </p:nvCxnSpPr>
        <p:spPr>
          <a:xfrm>
            <a:off x="662294" y="0"/>
            <a:ext cx="0" cy="995560"/>
          </a:xfrm>
          <a:prstGeom prst="line">
            <a:avLst/>
          </a:prstGeom>
          <a:ln w="444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Скругленный прямоугольник 20">
            <a:extLst>
              <a:ext uri="{FF2B5EF4-FFF2-40B4-BE49-F238E27FC236}">
                <a16:creationId xmlns:a16="http://schemas.microsoft.com/office/drawing/2014/main" xmlns="" id="{FDDCCA04-AB36-CA40-8858-3A88A598261D}"/>
              </a:ext>
            </a:extLst>
          </p:cNvPr>
          <p:cNvSpPr/>
          <p:nvPr userDrawn="1"/>
        </p:nvSpPr>
        <p:spPr>
          <a:xfrm>
            <a:off x="183232" y="394708"/>
            <a:ext cx="344262" cy="344262"/>
          </a:xfrm>
          <a:prstGeom prst="round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Полилиния 17">
            <a:extLst>
              <a:ext uri="{FF2B5EF4-FFF2-40B4-BE49-F238E27FC236}">
                <a16:creationId xmlns:a16="http://schemas.microsoft.com/office/drawing/2014/main" xmlns="" id="{E2AFA8CC-E203-3B46-8841-08782D6612F8}"/>
              </a:ext>
            </a:extLst>
          </p:cNvPr>
          <p:cNvSpPr/>
          <p:nvPr userDrawn="1"/>
        </p:nvSpPr>
        <p:spPr>
          <a:xfrm>
            <a:off x="0" y="394708"/>
            <a:ext cx="70734" cy="344262"/>
          </a:xfrm>
          <a:custGeom>
            <a:avLst/>
            <a:gdLst>
              <a:gd name="connsiteX0" fmla="*/ 0 w 70734"/>
              <a:gd name="connsiteY0" fmla="*/ 0 h 344262"/>
              <a:gd name="connsiteX1" fmla="*/ 13356 w 70734"/>
              <a:gd name="connsiteY1" fmla="*/ 0 h 344262"/>
              <a:gd name="connsiteX2" fmla="*/ 70734 w 70734"/>
              <a:gd name="connsiteY2" fmla="*/ 57378 h 344262"/>
              <a:gd name="connsiteX3" fmla="*/ 70734 w 70734"/>
              <a:gd name="connsiteY3" fmla="*/ 286884 h 344262"/>
              <a:gd name="connsiteX4" fmla="*/ 13356 w 70734"/>
              <a:gd name="connsiteY4" fmla="*/ 344262 h 344262"/>
              <a:gd name="connsiteX5" fmla="*/ 0 w 70734"/>
              <a:gd name="connsiteY5" fmla="*/ 344262 h 344262"/>
              <a:gd name="connsiteX6" fmla="*/ 0 w 70734"/>
              <a:gd name="connsiteY6" fmla="*/ 0 h 344262"/>
              <a:gd name="connsiteX0" fmla="*/ 0 w 91440"/>
              <a:gd name="connsiteY0" fmla="*/ 0 h 344262"/>
              <a:gd name="connsiteX1" fmla="*/ 13356 w 91440"/>
              <a:gd name="connsiteY1" fmla="*/ 0 h 344262"/>
              <a:gd name="connsiteX2" fmla="*/ 70734 w 91440"/>
              <a:gd name="connsiteY2" fmla="*/ 57378 h 344262"/>
              <a:gd name="connsiteX3" fmla="*/ 70734 w 91440"/>
              <a:gd name="connsiteY3" fmla="*/ 286884 h 344262"/>
              <a:gd name="connsiteX4" fmla="*/ 13356 w 91440"/>
              <a:gd name="connsiteY4" fmla="*/ 344262 h 344262"/>
              <a:gd name="connsiteX5" fmla="*/ 0 w 91440"/>
              <a:gd name="connsiteY5" fmla="*/ 344262 h 344262"/>
              <a:gd name="connsiteX6" fmla="*/ 91440 w 91440"/>
              <a:gd name="connsiteY6" fmla="*/ 91440 h 344262"/>
              <a:gd name="connsiteX0" fmla="*/ 0 w 70734"/>
              <a:gd name="connsiteY0" fmla="*/ 0 h 344262"/>
              <a:gd name="connsiteX1" fmla="*/ 13356 w 70734"/>
              <a:gd name="connsiteY1" fmla="*/ 0 h 344262"/>
              <a:gd name="connsiteX2" fmla="*/ 70734 w 70734"/>
              <a:gd name="connsiteY2" fmla="*/ 57378 h 344262"/>
              <a:gd name="connsiteX3" fmla="*/ 70734 w 70734"/>
              <a:gd name="connsiteY3" fmla="*/ 286884 h 344262"/>
              <a:gd name="connsiteX4" fmla="*/ 13356 w 70734"/>
              <a:gd name="connsiteY4" fmla="*/ 344262 h 344262"/>
              <a:gd name="connsiteX5" fmla="*/ 0 w 70734"/>
              <a:gd name="connsiteY5" fmla="*/ 344262 h 344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734" h="344262">
                <a:moveTo>
                  <a:pt x="0" y="0"/>
                </a:moveTo>
                <a:lnTo>
                  <a:pt x="13356" y="0"/>
                </a:lnTo>
                <a:cubicBezTo>
                  <a:pt x="45045" y="0"/>
                  <a:pt x="70734" y="25689"/>
                  <a:pt x="70734" y="57378"/>
                </a:cubicBezTo>
                <a:lnTo>
                  <a:pt x="70734" y="286884"/>
                </a:lnTo>
                <a:cubicBezTo>
                  <a:pt x="70734" y="318573"/>
                  <a:pt x="45045" y="344262"/>
                  <a:pt x="13356" y="344262"/>
                </a:cubicBezTo>
                <a:lnTo>
                  <a:pt x="0" y="344262"/>
                </a:lnTo>
              </a:path>
            </a:pathLst>
          </a:cu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3" name="Текст 2">
            <a:extLst>
              <a:ext uri="{FF2B5EF4-FFF2-40B4-BE49-F238E27FC236}">
                <a16:creationId xmlns:a16="http://schemas.microsoft.com/office/drawing/2014/main" xmlns="" id="{74849930-4011-2E4D-B370-37F0F5CD9DF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6527" y="6359240"/>
            <a:ext cx="6575811" cy="360000"/>
          </a:xfrm>
        </p:spPr>
        <p:txBody>
          <a:bodyPr lIns="0" tIns="0" rIns="0" bIns="0" anchor="ctr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Сноски</a:t>
            </a:r>
          </a:p>
        </p:txBody>
      </p:sp>
      <p:sp>
        <p:nvSpPr>
          <p:cNvPr id="8" name="Текст 5">
            <a:extLst>
              <a:ext uri="{FF2B5EF4-FFF2-40B4-BE49-F238E27FC236}">
                <a16:creationId xmlns:a16="http://schemas.microsoft.com/office/drawing/2014/main" xmlns="" id="{CD0E9984-F526-164F-82E1-D652506C94B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3232" y="394709"/>
            <a:ext cx="344262" cy="344262"/>
          </a:xfrm>
          <a:noFill/>
        </p:spPr>
        <p:txBody>
          <a:bodyPr lIns="0" tIns="0" rIns="0" bIns="0" anchor="ctr">
            <a:noAutofit/>
          </a:bodyPr>
          <a:lstStyle>
            <a:lvl1pPr marL="0" indent="0" algn="ctr">
              <a:buFontTx/>
              <a:buNone/>
              <a:defRPr sz="12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№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D18BC89-BBDC-4215-A269-A3D08BC32F65}"/>
              </a:ext>
            </a:extLst>
          </p:cNvPr>
          <p:cNvSpPr txBox="1"/>
          <p:nvPr userDrawn="1"/>
        </p:nvSpPr>
        <p:spPr>
          <a:xfrm>
            <a:off x="11176447" y="6461535"/>
            <a:ext cx="216000" cy="15645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fld id="{C960BA5E-7A21-1A4B-A537-36612EA657E4}" type="slidenum">
              <a:rPr lang="ru-RU" sz="1000" smtClean="0">
                <a:solidFill>
                  <a:schemeClr val="tx1"/>
                </a:solidFill>
              </a:rPr>
              <a:pPr algn="l"/>
              <a:t>‹#›</a:t>
            </a:fld>
            <a:endParaRPr lang="ru-RU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65429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: белый фо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>
            <a:extLst>
              <a:ext uri="{FF2B5EF4-FFF2-40B4-BE49-F238E27FC236}">
                <a16:creationId xmlns:a16="http://schemas.microsoft.com/office/drawing/2014/main" xmlns="" id="{91C3D4F6-7726-1441-A09D-CEAB99ACC45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xmlns="" val="453004181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p:oleObj spid="_x0000_s19484" name="Слайд think-cell" r:id="rId4" imgW="7761960" imgH="10047960" progId="">
              <p:embed/>
            </p:oleObj>
          </a:graphicData>
        </a:graphic>
      </p:graphicFrame>
      <p:sp>
        <p:nvSpPr>
          <p:cNvPr id="14" name="Текст 6">
            <a:extLst>
              <a:ext uri="{FF2B5EF4-FFF2-40B4-BE49-F238E27FC236}">
                <a16:creationId xmlns:a16="http://schemas.microsoft.com/office/drawing/2014/main" xmlns="" id="{070C9E5A-B517-1449-BB8A-5068C78113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0476" y="6439895"/>
            <a:ext cx="792693" cy="193716"/>
          </a:xfrm>
        </p:spPr>
        <p:txBody>
          <a:bodyPr lIns="0" tIns="0" rIns="0" bIns="0" anchor="ctr">
            <a:no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 dirty="0"/>
              <a:t>Дата</a:t>
            </a:r>
          </a:p>
        </p:txBody>
      </p:sp>
      <p:sp>
        <p:nvSpPr>
          <p:cNvPr id="17" name="Заголовок 16">
            <a:extLst>
              <a:ext uri="{FF2B5EF4-FFF2-40B4-BE49-F238E27FC236}">
                <a16:creationId xmlns:a16="http://schemas.microsoft.com/office/drawing/2014/main" xmlns="" id="{B0B57636-21D7-FC48-AE04-4F9EC2E1C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515" y="2700671"/>
            <a:ext cx="4693672" cy="553998"/>
          </a:xfrm>
        </p:spPr>
        <p:txBody>
          <a:bodyPr lIns="0" tIns="0" rIns="0" bIns="0" anchor="t">
            <a:spAutoFit/>
          </a:bodyPr>
          <a:lstStyle>
            <a:lvl1pPr>
              <a:lnSpc>
                <a:spcPct val="100000"/>
              </a:lnSpc>
              <a:defRPr sz="36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18" name="Текст 18">
            <a:extLst>
              <a:ext uri="{FF2B5EF4-FFF2-40B4-BE49-F238E27FC236}">
                <a16:creationId xmlns:a16="http://schemas.microsoft.com/office/drawing/2014/main" xmlns="" id="{69633C30-2C18-D74E-859C-06DC04AECB4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8516" y="5514975"/>
            <a:ext cx="4693672" cy="249299"/>
          </a:xfrm>
        </p:spPr>
        <p:txBody>
          <a:bodyPr lIns="0" tIns="0" rIns="0" bIns="0" anchor="t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8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800"/>
            </a:lvl4pPr>
            <a:lvl5pPr marL="1828800" indent="0">
              <a:buFontTx/>
              <a:buNone/>
              <a:defRPr sz="18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Подпись к заголовку</a:t>
            </a:r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xmlns="" id="{D2AA8BFC-6053-F241-9144-4D5F0CA282A8}"/>
              </a:ext>
            </a:extLst>
          </p:cNvPr>
          <p:cNvGrpSpPr/>
          <p:nvPr userDrawn="1"/>
        </p:nvGrpSpPr>
        <p:grpSpPr>
          <a:xfrm>
            <a:off x="257894" y="2777803"/>
            <a:ext cx="361110" cy="371578"/>
            <a:chOff x="383279" y="3833472"/>
            <a:chExt cx="361110" cy="371578"/>
          </a:xfrm>
        </p:grpSpPr>
        <p:sp>
          <p:nvSpPr>
            <p:cNvPr id="16" name="Нашивка 15">
              <a:extLst>
                <a:ext uri="{FF2B5EF4-FFF2-40B4-BE49-F238E27FC236}">
                  <a16:creationId xmlns:a16="http://schemas.microsoft.com/office/drawing/2014/main" xmlns="" id="{C6DE484C-1179-8F45-8A17-BAF641E84BC7}"/>
                </a:ext>
              </a:extLst>
            </p:cNvPr>
            <p:cNvSpPr/>
            <p:nvPr/>
          </p:nvSpPr>
          <p:spPr>
            <a:xfrm>
              <a:off x="564906" y="3833472"/>
              <a:ext cx="179483" cy="371578"/>
            </a:xfrm>
            <a:prstGeom prst="chevr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9" name="Нашивка 18">
              <a:extLst>
                <a:ext uri="{FF2B5EF4-FFF2-40B4-BE49-F238E27FC236}">
                  <a16:creationId xmlns:a16="http://schemas.microsoft.com/office/drawing/2014/main" xmlns="" id="{3E543E61-6DEB-8547-8AE8-08338B8B9218}"/>
                </a:ext>
              </a:extLst>
            </p:cNvPr>
            <p:cNvSpPr/>
            <p:nvPr/>
          </p:nvSpPr>
          <p:spPr>
            <a:xfrm>
              <a:off x="383279" y="3833472"/>
              <a:ext cx="179483" cy="371578"/>
            </a:xfrm>
            <a:prstGeom prst="chevr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F013B0E8-A6E0-644A-8A2B-0E51B9CA064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19004" y="506789"/>
            <a:ext cx="1772883" cy="709153"/>
          </a:xfrm>
          <a:prstGeom prst="rect">
            <a:avLst/>
          </a:prstGeom>
        </p:spPr>
      </p:pic>
      <p:grpSp>
        <p:nvGrpSpPr>
          <p:cNvPr id="21" name="Группа 20">
            <a:extLst>
              <a:ext uri="{FF2B5EF4-FFF2-40B4-BE49-F238E27FC236}">
                <a16:creationId xmlns:a16="http://schemas.microsoft.com/office/drawing/2014/main" xmlns="" id="{52B23AF0-2BC4-4A4D-B112-24AF4341256D}"/>
              </a:ext>
            </a:extLst>
          </p:cNvPr>
          <p:cNvGrpSpPr/>
          <p:nvPr userDrawn="1"/>
        </p:nvGrpSpPr>
        <p:grpSpPr>
          <a:xfrm>
            <a:off x="7700393" y="0"/>
            <a:ext cx="1127505" cy="6876000"/>
            <a:chOff x="3945699" y="0"/>
            <a:chExt cx="1127505" cy="6876000"/>
          </a:xfrm>
        </p:grpSpPr>
        <p:sp>
          <p:nvSpPr>
            <p:cNvPr id="22" name="Нашивка 21">
              <a:extLst>
                <a:ext uri="{FF2B5EF4-FFF2-40B4-BE49-F238E27FC236}">
                  <a16:creationId xmlns:a16="http://schemas.microsoft.com/office/drawing/2014/main" xmlns="" id="{23D1430A-213A-A944-9098-6D27BE145501}"/>
                </a:ext>
              </a:extLst>
            </p:cNvPr>
            <p:cNvSpPr/>
            <p:nvPr/>
          </p:nvSpPr>
          <p:spPr>
            <a:xfrm>
              <a:off x="4042681" y="0"/>
              <a:ext cx="1030523" cy="6876000"/>
            </a:xfrm>
            <a:prstGeom prst="chevron">
              <a:avLst>
                <a:gd name="adj" fmla="val 9029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3" name="Нашивка 22">
              <a:extLst>
                <a:ext uri="{FF2B5EF4-FFF2-40B4-BE49-F238E27FC236}">
                  <a16:creationId xmlns:a16="http://schemas.microsoft.com/office/drawing/2014/main" xmlns="" id="{55809EBE-656D-FC4F-9EF2-732469A03518}"/>
                </a:ext>
              </a:extLst>
            </p:cNvPr>
            <p:cNvSpPr/>
            <p:nvPr/>
          </p:nvSpPr>
          <p:spPr>
            <a:xfrm>
              <a:off x="3945699" y="0"/>
              <a:ext cx="1030523" cy="6876000"/>
            </a:xfrm>
            <a:prstGeom prst="chevron">
              <a:avLst>
                <a:gd name="adj" fmla="val 9029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9107616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делитель: градиент и фото">
    <p:bg>
      <p:bgPr>
        <a:gradFill>
          <a:gsLst>
            <a:gs pos="100000">
              <a:schemeClr val="accent1"/>
            </a:gs>
            <a:gs pos="0">
              <a:schemeClr val="accent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>
            <a:extLst>
              <a:ext uri="{FF2B5EF4-FFF2-40B4-BE49-F238E27FC236}">
                <a16:creationId xmlns:a16="http://schemas.microsoft.com/office/drawing/2014/main" xmlns="" id="{BAD6CF53-7820-784C-A38B-3C5230C8D68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xmlns="" val="3763369107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p:oleObj spid="_x0000_s20508" name="Слайд think-cell" r:id="rId4" imgW="7761960" imgH="10047960" progId="">
              <p:embed/>
            </p:oleObj>
          </a:graphicData>
        </a:graphic>
      </p:graphicFrame>
      <p:sp>
        <p:nvSpPr>
          <p:cNvPr id="15" name="Текст 4">
            <a:extLst>
              <a:ext uri="{FF2B5EF4-FFF2-40B4-BE49-F238E27FC236}">
                <a16:creationId xmlns:a16="http://schemas.microsoft.com/office/drawing/2014/main" xmlns="" id="{30AFE71A-5FB6-5C40-9034-14FD8517D1F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18515" y="1742134"/>
            <a:ext cx="5277485" cy="3877985"/>
          </a:xfr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28000" b="1">
                <a:solidFill>
                  <a:schemeClr val="accent1">
                    <a:alpha val="3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№</a:t>
            </a:r>
          </a:p>
        </p:txBody>
      </p:sp>
      <p:sp>
        <p:nvSpPr>
          <p:cNvPr id="22" name="Рисунок 21">
            <a:extLst>
              <a:ext uri="{FF2B5EF4-FFF2-40B4-BE49-F238E27FC236}">
                <a16:creationId xmlns:a16="http://schemas.microsoft.com/office/drawing/2014/main" xmlns="" id="{69D28E57-41BD-734F-ABC1-1CE649C7D8D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932164" y="-2744"/>
            <a:ext cx="7249436" cy="6863489"/>
          </a:xfrm>
          <a:custGeom>
            <a:avLst/>
            <a:gdLst>
              <a:gd name="connsiteX0" fmla="*/ 0 w 7317201"/>
              <a:gd name="connsiteY0" fmla="*/ 0 h 6844239"/>
              <a:gd name="connsiteX1" fmla="*/ 7317201 w 7317201"/>
              <a:gd name="connsiteY1" fmla="*/ 0 h 6844239"/>
              <a:gd name="connsiteX2" fmla="*/ 7317201 w 7317201"/>
              <a:gd name="connsiteY2" fmla="*/ 6844239 h 6844239"/>
              <a:gd name="connsiteX3" fmla="*/ 0 w 7317201"/>
              <a:gd name="connsiteY3" fmla="*/ 6844239 h 6844239"/>
              <a:gd name="connsiteX4" fmla="*/ 0 w 7317201"/>
              <a:gd name="connsiteY4" fmla="*/ 6825611 h 6844239"/>
              <a:gd name="connsiteX5" fmla="*/ 1183573 w 7317201"/>
              <a:gd name="connsiteY5" fmla="*/ 3424239 h 6844239"/>
              <a:gd name="connsiteX6" fmla="*/ 0 w 7317201"/>
              <a:gd name="connsiteY6" fmla="*/ 22866 h 6844239"/>
              <a:gd name="connsiteX0" fmla="*/ 0 w 7317201"/>
              <a:gd name="connsiteY0" fmla="*/ 0 h 6844239"/>
              <a:gd name="connsiteX1" fmla="*/ 7317201 w 7317201"/>
              <a:gd name="connsiteY1" fmla="*/ 0 h 6844239"/>
              <a:gd name="connsiteX2" fmla="*/ 7317201 w 7317201"/>
              <a:gd name="connsiteY2" fmla="*/ 6844239 h 6844239"/>
              <a:gd name="connsiteX3" fmla="*/ 0 w 7317201"/>
              <a:gd name="connsiteY3" fmla="*/ 6844239 h 6844239"/>
              <a:gd name="connsiteX4" fmla="*/ 0 w 7317201"/>
              <a:gd name="connsiteY4" fmla="*/ 6825611 h 6844239"/>
              <a:gd name="connsiteX5" fmla="*/ 1005443 w 7317201"/>
              <a:gd name="connsiteY5" fmla="*/ 3424239 h 6844239"/>
              <a:gd name="connsiteX6" fmla="*/ 0 w 7317201"/>
              <a:gd name="connsiteY6" fmla="*/ 22866 h 6844239"/>
              <a:gd name="connsiteX7" fmla="*/ 0 w 7317201"/>
              <a:gd name="connsiteY7" fmla="*/ 0 h 6844239"/>
              <a:gd name="connsiteX0" fmla="*/ 0 w 7317201"/>
              <a:gd name="connsiteY0" fmla="*/ 0 h 6844239"/>
              <a:gd name="connsiteX1" fmla="*/ 7317201 w 7317201"/>
              <a:gd name="connsiteY1" fmla="*/ 0 h 6844239"/>
              <a:gd name="connsiteX2" fmla="*/ 7317201 w 7317201"/>
              <a:gd name="connsiteY2" fmla="*/ 6844239 h 6844239"/>
              <a:gd name="connsiteX3" fmla="*/ 0 w 7317201"/>
              <a:gd name="connsiteY3" fmla="*/ 6844239 h 6844239"/>
              <a:gd name="connsiteX4" fmla="*/ 0 w 7317201"/>
              <a:gd name="connsiteY4" fmla="*/ 6825611 h 6844239"/>
              <a:gd name="connsiteX5" fmla="*/ 1005443 w 7317201"/>
              <a:gd name="connsiteY5" fmla="*/ 3424239 h 6844239"/>
              <a:gd name="connsiteX6" fmla="*/ 65315 w 7317201"/>
              <a:gd name="connsiteY6" fmla="*/ 16945 h 6844239"/>
              <a:gd name="connsiteX7" fmla="*/ 0 w 7317201"/>
              <a:gd name="connsiteY7" fmla="*/ 0 h 6844239"/>
              <a:gd name="connsiteX0" fmla="*/ 65314 w 7317201"/>
              <a:gd name="connsiteY0" fmla="*/ 11842 h 6844239"/>
              <a:gd name="connsiteX1" fmla="*/ 7317201 w 7317201"/>
              <a:gd name="connsiteY1" fmla="*/ 0 h 6844239"/>
              <a:gd name="connsiteX2" fmla="*/ 7317201 w 7317201"/>
              <a:gd name="connsiteY2" fmla="*/ 6844239 h 6844239"/>
              <a:gd name="connsiteX3" fmla="*/ 0 w 7317201"/>
              <a:gd name="connsiteY3" fmla="*/ 6844239 h 6844239"/>
              <a:gd name="connsiteX4" fmla="*/ 0 w 7317201"/>
              <a:gd name="connsiteY4" fmla="*/ 6825611 h 6844239"/>
              <a:gd name="connsiteX5" fmla="*/ 1005443 w 7317201"/>
              <a:gd name="connsiteY5" fmla="*/ 3424239 h 6844239"/>
              <a:gd name="connsiteX6" fmla="*/ 65315 w 7317201"/>
              <a:gd name="connsiteY6" fmla="*/ 16945 h 6844239"/>
              <a:gd name="connsiteX7" fmla="*/ 65314 w 7317201"/>
              <a:gd name="connsiteY7" fmla="*/ 11842 h 6844239"/>
              <a:gd name="connsiteX0" fmla="*/ 65314 w 7317201"/>
              <a:gd name="connsiteY0" fmla="*/ 11842 h 6844239"/>
              <a:gd name="connsiteX1" fmla="*/ 7317201 w 7317201"/>
              <a:gd name="connsiteY1" fmla="*/ 0 h 6844239"/>
              <a:gd name="connsiteX2" fmla="*/ 7317201 w 7317201"/>
              <a:gd name="connsiteY2" fmla="*/ 6844239 h 6844239"/>
              <a:gd name="connsiteX3" fmla="*/ 0 w 7317201"/>
              <a:gd name="connsiteY3" fmla="*/ 6844239 h 6844239"/>
              <a:gd name="connsiteX4" fmla="*/ 108048 w 7317201"/>
              <a:gd name="connsiteY4" fmla="*/ 6842708 h 6844239"/>
              <a:gd name="connsiteX5" fmla="*/ 1005443 w 7317201"/>
              <a:gd name="connsiteY5" fmla="*/ 3424239 h 6844239"/>
              <a:gd name="connsiteX6" fmla="*/ 65315 w 7317201"/>
              <a:gd name="connsiteY6" fmla="*/ 16945 h 6844239"/>
              <a:gd name="connsiteX7" fmla="*/ 65314 w 7317201"/>
              <a:gd name="connsiteY7" fmla="*/ 11842 h 6844239"/>
              <a:gd name="connsiteX0" fmla="*/ 0 w 7251887"/>
              <a:gd name="connsiteY0" fmla="*/ 11842 h 6844239"/>
              <a:gd name="connsiteX1" fmla="*/ 7251887 w 7251887"/>
              <a:gd name="connsiteY1" fmla="*/ 0 h 6844239"/>
              <a:gd name="connsiteX2" fmla="*/ 7251887 w 7251887"/>
              <a:gd name="connsiteY2" fmla="*/ 6844239 h 6844239"/>
              <a:gd name="connsiteX3" fmla="*/ 48421 w 7251887"/>
              <a:gd name="connsiteY3" fmla="*/ 6844239 h 6844239"/>
              <a:gd name="connsiteX4" fmla="*/ 42734 w 7251887"/>
              <a:gd name="connsiteY4" fmla="*/ 6842708 h 6844239"/>
              <a:gd name="connsiteX5" fmla="*/ 940129 w 7251887"/>
              <a:gd name="connsiteY5" fmla="*/ 3424239 h 6844239"/>
              <a:gd name="connsiteX6" fmla="*/ 1 w 7251887"/>
              <a:gd name="connsiteY6" fmla="*/ 16945 h 6844239"/>
              <a:gd name="connsiteX7" fmla="*/ 0 w 7251887"/>
              <a:gd name="connsiteY7" fmla="*/ 11842 h 6844239"/>
              <a:gd name="connsiteX0" fmla="*/ 0 w 7251887"/>
              <a:gd name="connsiteY0" fmla="*/ 11842 h 6844239"/>
              <a:gd name="connsiteX1" fmla="*/ 7251887 w 7251887"/>
              <a:gd name="connsiteY1" fmla="*/ 0 h 6844239"/>
              <a:gd name="connsiteX2" fmla="*/ 7251887 w 7251887"/>
              <a:gd name="connsiteY2" fmla="*/ 6844239 h 6844239"/>
              <a:gd name="connsiteX3" fmla="*/ 48421 w 7251887"/>
              <a:gd name="connsiteY3" fmla="*/ 6844239 h 6844239"/>
              <a:gd name="connsiteX4" fmla="*/ 42734 w 7251887"/>
              <a:gd name="connsiteY4" fmla="*/ 6842708 h 6844239"/>
              <a:gd name="connsiteX5" fmla="*/ 962688 w 7251887"/>
              <a:gd name="connsiteY5" fmla="*/ 3431775 h 6844239"/>
              <a:gd name="connsiteX6" fmla="*/ 1 w 7251887"/>
              <a:gd name="connsiteY6" fmla="*/ 16945 h 6844239"/>
              <a:gd name="connsiteX7" fmla="*/ 0 w 7251887"/>
              <a:gd name="connsiteY7" fmla="*/ 11842 h 6844239"/>
              <a:gd name="connsiteX0" fmla="*/ 47888 w 7251886"/>
              <a:gd name="connsiteY0" fmla="*/ 11842 h 6844239"/>
              <a:gd name="connsiteX1" fmla="*/ 7251886 w 7251886"/>
              <a:gd name="connsiteY1" fmla="*/ 0 h 6844239"/>
              <a:gd name="connsiteX2" fmla="*/ 7251886 w 7251886"/>
              <a:gd name="connsiteY2" fmla="*/ 6844239 h 6844239"/>
              <a:gd name="connsiteX3" fmla="*/ 48420 w 7251886"/>
              <a:gd name="connsiteY3" fmla="*/ 6844239 h 6844239"/>
              <a:gd name="connsiteX4" fmla="*/ 42733 w 7251886"/>
              <a:gd name="connsiteY4" fmla="*/ 6842708 h 6844239"/>
              <a:gd name="connsiteX5" fmla="*/ 962687 w 7251886"/>
              <a:gd name="connsiteY5" fmla="*/ 3431775 h 6844239"/>
              <a:gd name="connsiteX6" fmla="*/ 0 w 7251886"/>
              <a:gd name="connsiteY6" fmla="*/ 16945 h 6844239"/>
              <a:gd name="connsiteX7" fmla="*/ 47888 w 7251886"/>
              <a:gd name="connsiteY7" fmla="*/ 11842 h 6844239"/>
              <a:gd name="connsiteX0" fmla="*/ 9577 w 7213575"/>
              <a:gd name="connsiteY0" fmla="*/ 11842 h 6844239"/>
              <a:gd name="connsiteX1" fmla="*/ 7213575 w 7213575"/>
              <a:gd name="connsiteY1" fmla="*/ 0 h 6844239"/>
              <a:gd name="connsiteX2" fmla="*/ 7213575 w 7213575"/>
              <a:gd name="connsiteY2" fmla="*/ 6844239 h 6844239"/>
              <a:gd name="connsiteX3" fmla="*/ 10109 w 7213575"/>
              <a:gd name="connsiteY3" fmla="*/ 6844239 h 6844239"/>
              <a:gd name="connsiteX4" fmla="*/ 4422 w 7213575"/>
              <a:gd name="connsiteY4" fmla="*/ 6842708 h 6844239"/>
              <a:gd name="connsiteX5" fmla="*/ 924376 w 7213575"/>
              <a:gd name="connsiteY5" fmla="*/ 3431775 h 6844239"/>
              <a:gd name="connsiteX6" fmla="*/ 0 w 7213575"/>
              <a:gd name="connsiteY6" fmla="*/ 21745 h 6844239"/>
              <a:gd name="connsiteX7" fmla="*/ 9577 w 7213575"/>
              <a:gd name="connsiteY7" fmla="*/ 11842 h 6844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13575" h="6844239">
                <a:moveTo>
                  <a:pt x="9577" y="11842"/>
                </a:moveTo>
                <a:lnTo>
                  <a:pt x="7213575" y="0"/>
                </a:lnTo>
                <a:lnTo>
                  <a:pt x="7213575" y="6844239"/>
                </a:lnTo>
                <a:lnTo>
                  <a:pt x="10109" y="6844239"/>
                </a:lnTo>
                <a:lnTo>
                  <a:pt x="4422" y="6842708"/>
                </a:lnTo>
                <a:lnTo>
                  <a:pt x="924376" y="3431775"/>
                </a:lnTo>
                <a:lnTo>
                  <a:pt x="0" y="21745"/>
                </a:lnTo>
                <a:cubicBezTo>
                  <a:pt x="0" y="20044"/>
                  <a:pt x="9577" y="13543"/>
                  <a:pt x="9577" y="11842"/>
                </a:cubicBezTo>
                <a:close/>
              </a:path>
            </a:pathLst>
          </a:custGeom>
          <a:pattFill prst="lgCheck">
            <a:fgClr>
              <a:schemeClr val="bg1"/>
            </a:fgClr>
            <a:bgClr>
              <a:schemeClr val="tx2"/>
            </a:bgClr>
          </a:pattFill>
        </p:spPr>
        <p:txBody>
          <a:bodyPr vert="horz" wrap="square" lIns="91440" tIns="45720" rIns="91440" bIns="45720" rtlCol="0" anchor="ctr">
            <a:noAutofit/>
          </a:bodyPr>
          <a:lstStyle>
            <a:lvl1pPr marL="285750" indent="-285750" algn="ctr">
              <a:buFontTx/>
              <a:buNone/>
              <a:defRPr lang="ru-RU" sz="18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marL="0" lvl="0" indent="0" algn="ctr">
              <a:buFontTx/>
              <a:buNone/>
            </a:pPr>
            <a:r>
              <a:rPr lang="ru-RU" dirty="0"/>
              <a:t>Изображение</a:t>
            </a:r>
          </a:p>
        </p:txBody>
      </p:sp>
      <p:sp>
        <p:nvSpPr>
          <p:cNvPr id="13" name="Заголовок 16">
            <a:extLst>
              <a:ext uri="{FF2B5EF4-FFF2-40B4-BE49-F238E27FC236}">
                <a16:creationId xmlns:a16="http://schemas.microsoft.com/office/drawing/2014/main" xmlns="" id="{F18042FC-56AC-C44F-95AD-7D5E0BB4B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515" y="3749040"/>
            <a:ext cx="3896360" cy="997196"/>
          </a:xfrm>
        </p:spPr>
        <p:txBody>
          <a:bodyPr vert="horz" lIns="0" tIns="0" rIns="0" bIns="0" anchor="t">
            <a:spAutoFit/>
          </a:bodyPr>
          <a:lstStyle>
            <a:lvl1pPr>
              <a:defRPr sz="3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4" name="Текст 18">
            <a:extLst>
              <a:ext uri="{FF2B5EF4-FFF2-40B4-BE49-F238E27FC236}">
                <a16:creationId xmlns:a16="http://schemas.microsoft.com/office/drawing/2014/main" xmlns="" id="{76499D1E-1954-064E-AFEC-7A917D08532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18515" y="5254362"/>
            <a:ext cx="3913727" cy="249299"/>
          </a:xfrm>
        </p:spPr>
        <p:txBody>
          <a:bodyPr lIns="0" tIns="0" rIns="0" bIns="0" anchor="t">
            <a:sp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8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800"/>
            </a:lvl4pPr>
            <a:lvl5pPr marL="1828800" indent="0">
              <a:buFontTx/>
              <a:buNone/>
              <a:defRPr sz="18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xmlns="" id="{AA212E81-91BF-2B42-BF5F-9AC90E6B8894}"/>
              </a:ext>
            </a:extLst>
          </p:cNvPr>
          <p:cNvGrpSpPr/>
          <p:nvPr userDrawn="1"/>
        </p:nvGrpSpPr>
        <p:grpSpPr>
          <a:xfrm>
            <a:off x="227165" y="3794283"/>
            <a:ext cx="361110" cy="371578"/>
            <a:chOff x="383279" y="3833472"/>
            <a:chExt cx="361110" cy="371578"/>
          </a:xfrm>
        </p:grpSpPr>
        <p:sp>
          <p:nvSpPr>
            <p:cNvPr id="31" name="Нашивка 30">
              <a:extLst>
                <a:ext uri="{FF2B5EF4-FFF2-40B4-BE49-F238E27FC236}">
                  <a16:creationId xmlns:a16="http://schemas.microsoft.com/office/drawing/2014/main" xmlns="" id="{3BF1738A-8A92-1244-AA31-5698F47C8405}"/>
                </a:ext>
              </a:extLst>
            </p:cNvPr>
            <p:cNvSpPr/>
            <p:nvPr/>
          </p:nvSpPr>
          <p:spPr>
            <a:xfrm>
              <a:off x="564906" y="3833472"/>
              <a:ext cx="179483" cy="371578"/>
            </a:xfrm>
            <a:prstGeom prst="chevr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32" name="Нашивка 31">
              <a:extLst>
                <a:ext uri="{FF2B5EF4-FFF2-40B4-BE49-F238E27FC236}">
                  <a16:creationId xmlns:a16="http://schemas.microsoft.com/office/drawing/2014/main" xmlns="" id="{0B0B06F9-17C3-CE4C-91B9-5DD6284CA4EE}"/>
                </a:ext>
              </a:extLst>
            </p:cNvPr>
            <p:cNvSpPr/>
            <p:nvPr/>
          </p:nvSpPr>
          <p:spPr>
            <a:xfrm>
              <a:off x="383279" y="3833472"/>
              <a:ext cx="179483" cy="371578"/>
            </a:xfrm>
            <a:prstGeom prst="chevr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7BE2C2E8-BBD4-4E47-946E-23E9A3C90D7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18515" y="602916"/>
            <a:ext cx="1433478" cy="478065"/>
          </a:xfrm>
          <a:prstGeom prst="rect">
            <a:avLst/>
          </a:prstGeom>
        </p:spPr>
      </p:pic>
      <p:grpSp>
        <p:nvGrpSpPr>
          <p:cNvPr id="19" name="Группа 18">
            <a:extLst>
              <a:ext uri="{FF2B5EF4-FFF2-40B4-BE49-F238E27FC236}">
                <a16:creationId xmlns:a16="http://schemas.microsoft.com/office/drawing/2014/main" xmlns="" id="{441604F5-8083-F24B-900A-987678A018EA}"/>
              </a:ext>
            </a:extLst>
          </p:cNvPr>
          <p:cNvGrpSpPr/>
          <p:nvPr userDrawn="1"/>
        </p:nvGrpSpPr>
        <p:grpSpPr>
          <a:xfrm>
            <a:off x="4731039" y="0"/>
            <a:ext cx="1127505" cy="6876000"/>
            <a:chOff x="3945699" y="0"/>
            <a:chExt cx="1127505" cy="6876000"/>
          </a:xfrm>
        </p:grpSpPr>
        <p:sp>
          <p:nvSpPr>
            <p:cNvPr id="20" name="Нашивка 19">
              <a:extLst>
                <a:ext uri="{FF2B5EF4-FFF2-40B4-BE49-F238E27FC236}">
                  <a16:creationId xmlns:a16="http://schemas.microsoft.com/office/drawing/2014/main" xmlns="" id="{AE086509-BF3F-2C42-9698-208D65AE9846}"/>
                </a:ext>
              </a:extLst>
            </p:cNvPr>
            <p:cNvSpPr/>
            <p:nvPr/>
          </p:nvSpPr>
          <p:spPr>
            <a:xfrm>
              <a:off x="4042681" y="0"/>
              <a:ext cx="1030523" cy="6876000"/>
            </a:xfrm>
            <a:prstGeom prst="chevron">
              <a:avLst>
                <a:gd name="adj" fmla="val 9029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1" name="Нашивка 20">
              <a:extLst>
                <a:ext uri="{FF2B5EF4-FFF2-40B4-BE49-F238E27FC236}">
                  <a16:creationId xmlns:a16="http://schemas.microsoft.com/office/drawing/2014/main" xmlns="" id="{500B931A-C255-0D46-8E5C-6A313DB87652}"/>
                </a:ext>
              </a:extLst>
            </p:cNvPr>
            <p:cNvSpPr/>
            <p:nvPr/>
          </p:nvSpPr>
          <p:spPr>
            <a:xfrm>
              <a:off x="3945699" y="0"/>
              <a:ext cx="1030523" cy="6876000"/>
            </a:xfrm>
            <a:prstGeom prst="chevron">
              <a:avLst>
                <a:gd name="adj" fmla="val 9029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5794923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делитель: стрелка и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>
            <a:extLst>
              <a:ext uri="{FF2B5EF4-FFF2-40B4-BE49-F238E27FC236}">
                <a16:creationId xmlns:a16="http://schemas.microsoft.com/office/drawing/2014/main" xmlns="" id="{FC9CA3A5-9C66-B444-A2F9-618BFE8D5F7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xmlns="" val="1130118009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p:oleObj spid="_x0000_s21532" name="Слайд think-cell" r:id="rId4" imgW="7761960" imgH="10047960" progId="">
              <p:embed/>
            </p:oleObj>
          </a:graphicData>
        </a:graphic>
      </p:graphicFrame>
      <p:sp>
        <p:nvSpPr>
          <p:cNvPr id="16" name="Текст 4">
            <a:extLst>
              <a:ext uri="{FF2B5EF4-FFF2-40B4-BE49-F238E27FC236}">
                <a16:creationId xmlns:a16="http://schemas.microsoft.com/office/drawing/2014/main" xmlns="" id="{CB56F393-73DB-624A-8FB0-1CD2F3D77C6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12270" y="1733258"/>
            <a:ext cx="5119944" cy="3877985"/>
          </a:xfr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lang="ru-RU" sz="28000" b="1" kern="1200" dirty="0">
                <a:gradFill flip="none" rotWithShape="1">
                  <a:gsLst>
                    <a:gs pos="0">
                      <a:schemeClr val="accent1"/>
                    </a:gs>
                    <a:gs pos="76000">
                      <a:schemeClr val="accent1">
                        <a:alpha val="0"/>
                      </a:schemeClr>
                    </a:gs>
                  </a:gsLst>
                  <a:lin ang="5400000" scaled="1"/>
                  <a:tileRect/>
                </a:gradFill>
                <a:latin typeface="+mn-lt"/>
                <a:ea typeface="+mn-ea"/>
                <a:cs typeface="+mn-cs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ru-RU" dirty="0"/>
              <a:t>№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5D6E650C-492A-BD4F-B0A8-5E5FC435AE6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48769" y="486744"/>
            <a:ext cx="1772883" cy="709153"/>
          </a:xfrm>
          <a:prstGeom prst="rect">
            <a:avLst/>
          </a:prstGeom>
        </p:spPr>
      </p:pic>
      <p:sp>
        <p:nvSpPr>
          <p:cNvPr id="13" name="Заголовок 16">
            <a:extLst>
              <a:ext uri="{FF2B5EF4-FFF2-40B4-BE49-F238E27FC236}">
                <a16:creationId xmlns:a16="http://schemas.microsoft.com/office/drawing/2014/main" xmlns="" id="{F18042FC-56AC-C44F-95AD-7D5E0BB4B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515" y="3751982"/>
            <a:ext cx="3896360" cy="997196"/>
          </a:xfrm>
        </p:spPr>
        <p:txBody>
          <a:bodyPr vert="horz" lIns="0" tIns="0" rIns="0" bIns="0" anchor="t">
            <a:spAutoFit/>
          </a:bodyPr>
          <a:lstStyle>
            <a:lvl1pPr>
              <a:defRPr sz="36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4" name="Текст 18">
            <a:extLst>
              <a:ext uri="{FF2B5EF4-FFF2-40B4-BE49-F238E27FC236}">
                <a16:creationId xmlns:a16="http://schemas.microsoft.com/office/drawing/2014/main" xmlns="" id="{76499D1E-1954-064E-AFEC-7A917D08532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13104" y="5227309"/>
            <a:ext cx="3913727" cy="249299"/>
          </a:xfrm>
        </p:spPr>
        <p:txBody>
          <a:bodyPr lIns="0" tIns="0" rIns="0" bIns="0" anchor="t">
            <a:spAutoFit/>
          </a:bodyPr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8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800"/>
            </a:lvl4pPr>
            <a:lvl5pPr marL="1828800" indent="0">
              <a:buFontTx/>
              <a:buNone/>
              <a:defRPr sz="18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xmlns="" id="{D590FFB3-8D48-E242-8FE6-15E6CC4F4BAC}"/>
              </a:ext>
            </a:extLst>
          </p:cNvPr>
          <p:cNvGrpSpPr/>
          <p:nvPr userDrawn="1"/>
        </p:nvGrpSpPr>
        <p:grpSpPr>
          <a:xfrm>
            <a:off x="227165" y="3794283"/>
            <a:ext cx="361110" cy="371578"/>
            <a:chOff x="383279" y="3833472"/>
            <a:chExt cx="361110" cy="371578"/>
          </a:xfrm>
        </p:grpSpPr>
        <p:sp>
          <p:nvSpPr>
            <p:cNvPr id="25" name="Нашивка 24">
              <a:extLst>
                <a:ext uri="{FF2B5EF4-FFF2-40B4-BE49-F238E27FC236}">
                  <a16:creationId xmlns:a16="http://schemas.microsoft.com/office/drawing/2014/main" xmlns="" id="{A8CE21C9-4736-6E47-B2D3-82A9023A57BA}"/>
                </a:ext>
              </a:extLst>
            </p:cNvPr>
            <p:cNvSpPr/>
            <p:nvPr/>
          </p:nvSpPr>
          <p:spPr>
            <a:xfrm>
              <a:off x="564906" y="3833472"/>
              <a:ext cx="179483" cy="371578"/>
            </a:xfrm>
            <a:prstGeom prst="chevr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6" name="Нашивка 25">
              <a:extLst>
                <a:ext uri="{FF2B5EF4-FFF2-40B4-BE49-F238E27FC236}">
                  <a16:creationId xmlns:a16="http://schemas.microsoft.com/office/drawing/2014/main" xmlns="" id="{07203397-8F21-4B4F-AC1C-F867ADC109D7}"/>
                </a:ext>
              </a:extLst>
            </p:cNvPr>
            <p:cNvSpPr/>
            <p:nvPr/>
          </p:nvSpPr>
          <p:spPr>
            <a:xfrm>
              <a:off x="383279" y="3833472"/>
              <a:ext cx="179483" cy="371578"/>
            </a:xfrm>
            <a:prstGeom prst="chevr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  <p:sp>
        <p:nvSpPr>
          <p:cNvPr id="15" name="Рисунок 21">
            <a:extLst>
              <a:ext uri="{FF2B5EF4-FFF2-40B4-BE49-F238E27FC236}">
                <a16:creationId xmlns:a16="http://schemas.microsoft.com/office/drawing/2014/main" xmlns="" id="{DF856EB9-ACD9-C44F-A99C-A26731BDB0E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932164" y="-15253"/>
            <a:ext cx="7259836" cy="6873254"/>
          </a:xfrm>
          <a:custGeom>
            <a:avLst/>
            <a:gdLst>
              <a:gd name="connsiteX0" fmla="*/ 0 w 7317201"/>
              <a:gd name="connsiteY0" fmla="*/ 0 h 6844239"/>
              <a:gd name="connsiteX1" fmla="*/ 7317201 w 7317201"/>
              <a:gd name="connsiteY1" fmla="*/ 0 h 6844239"/>
              <a:gd name="connsiteX2" fmla="*/ 7317201 w 7317201"/>
              <a:gd name="connsiteY2" fmla="*/ 6844239 h 6844239"/>
              <a:gd name="connsiteX3" fmla="*/ 0 w 7317201"/>
              <a:gd name="connsiteY3" fmla="*/ 6844239 h 6844239"/>
              <a:gd name="connsiteX4" fmla="*/ 0 w 7317201"/>
              <a:gd name="connsiteY4" fmla="*/ 6825611 h 6844239"/>
              <a:gd name="connsiteX5" fmla="*/ 1183573 w 7317201"/>
              <a:gd name="connsiteY5" fmla="*/ 3424239 h 6844239"/>
              <a:gd name="connsiteX6" fmla="*/ 0 w 7317201"/>
              <a:gd name="connsiteY6" fmla="*/ 22866 h 6844239"/>
              <a:gd name="connsiteX0" fmla="*/ 0 w 7317201"/>
              <a:gd name="connsiteY0" fmla="*/ 0 h 6844239"/>
              <a:gd name="connsiteX1" fmla="*/ 7317201 w 7317201"/>
              <a:gd name="connsiteY1" fmla="*/ 0 h 6844239"/>
              <a:gd name="connsiteX2" fmla="*/ 7317201 w 7317201"/>
              <a:gd name="connsiteY2" fmla="*/ 6844239 h 6844239"/>
              <a:gd name="connsiteX3" fmla="*/ 0 w 7317201"/>
              <a:gd name="connsiteY3" fmla="*/ 6844239 h 6844239"/>
              <a:gd name="connsiteX4" fmla="*/ 0 w 7317201"/>
              <a:gd name="connsiteY4" fmla="*/ 6825611 h 6844239"/>
              <a:gd name="connsiteX5" fmla="*/ 1005443 w 7317201"/>
              <a:gd name="connsiteY5" fmla="*/ 3424239 h 6844239"/>
              <a:gd name="connsiteX6" fmla="*/ 0 w 7317201"/>
              <a:gd name="connsiteY6" fmla="*/ 22866 h 6844239"/>
              <a:gd name="connsiteX7" fmla="*/ 0 w 7317201"/>
              <a:gd name="connsiteY7" fmla="*/ 0 h 6844239"/>
              <a:gd name="connsiteX0" fmla="*/ 0 w 7317201"/>
              <a:gd name="connsiteY0" fmla="*/ 0 h 6844239"/>
              <a:gd name="connsiteX1" fmla="*/ 7317201 w 7317201"/>
              <a:gd name="connsiteY1" fmla="*/ 0 h 6844239"/>
              <a:gd name="connsiteX2" fmla="*/ 7317201 w 7317201"/>
              <a:gd name="connsiteY2" fmla="*/ 6844239 h 6844239"/>
              <a:gd name="connsiteX3" fmla="*/ 0 w 7317201"/>
              <a:gd name="connsiteY3" fmla="*/ 6844239 h 6844239"/>
              <a:gd name="connsiteX4" fmla="*/ 0 w 7317201"/>
              <a:gd name="connsiteY4" fmla="*/ 6825611 h 6844239"/>
              <a:gd name="connsiteX5" fmla="*/ 1005443 w 7317201"/>
              <a:gd name="connsiteY5" fmla="*/ 3424239 h 6844239"/>
              <a:gd name="connsiteX6" fmla="*/ 65315 w 7317201"/>
              <a:gd name="connsiteY6" fmla="*/ 16945 h 6844239"/>
              <a:gd name="connsiteX7" fmla="*/ 0 w 7317201"/>
              <a:gd name="connsiteY7" fmla="*/ 0 h 6844239"/>
              <a:gd name="connsiteX0" fmla="*/ 65314 w 7317201"/>
              <a:gd name="connsiteY0" fmla="*/ 11842 h 6844239"/>
              <a:gd name="connsiteX1" fmla="*/ 7317201 w 7317201"/>
              <a:gd name="connsiteY1" fmla="*/ 0 h 6844239"/>
              <a:gd name="connsiteX2" fmla="*/ 7317201 w 7317201"/>
              <a:gd name="connsiteY2" fmla="*/ 6844239 h 6844239"/>
              <a:gd name="connsiteX3" fmla="*/ 0 w 7317201"/>
              <a:gd name="connsiteY3" fmla="*/ 6844239 h 6844239"/>
              <a:gd name="connsiteX4" fmla="*/ 0 w 7317201"/>
              <a:gd name="connsiteY4" fmla="*/ 6825611 h 6844239"/>
              <a:gd name="connsiteX5" fmla="*/ 1005443 w 7317201"/>
              <a:gd name="connsiteY5" fmla="*/ 3424239 h 6844239"/>
              <a:gd name="connsiteX6" fmla="*/ 65315 w 7317201"/>
              <a:gd name="connsiteY6" fmla="*/ 16945 h 6844239"/>
              <a:gd name="connsiteX7" fmla="*/ 65314 w 7317201"/>
              <a:gd name="connsiteY7" fmla="*/ 11842 h 6844239"/>
              <a:gd name="connsiteX0" fmla="*/ 65314 w 7317201"/>
              <a:gd name="connsiteY0" fmla="*/ 11842 h 6844239"/>
              <a:gd name="connsiteX1" fmla="*/ 7317201 w 7317201"/>
              <a:gd name="connsiteY1" fmla="*/ 0 h 6844239"/>
              <a:gd name="connsiteX2" fmla="*/ 7317201 w 7317201"/>
              <a:gd name="connsiteY2" fmla="*/ 6844239 h 6844239"/>
              <a:gd name="connsiteX3" fmla="*/ 0 w 7317201"/>
              <a:gd name="connsiteY3" fmla="*/ 6844239 h 6844239"/>
              <a:gd name="connsiteX4" fmla="*/ 108048 w 7317201"/>
              <a:gd name="connsiteY4" fmla="*/ 6842708 h 6844239"/>
              <a:gd name="connsiteX5" fmla="*/ 1005443 w 7317201"/>
              <a:gd name="connsiteY5" fmla="*/ 3424239 h 6844239"/>
              <a:gd name="connsiteX6" fmla="*/ 65315 w 7317201"/>
              <a:gd name="connsiteY6" fmla="*/ 16945 h 6844239"/>
              <a:gd name="connsiteX7" fmla="*/ 65314 w 7317201"/>
              <a:gd name="connsiteY7" fmla="*/ 11842 h 6844239"/>
              <a:gd name="connsiteX0" fmla="*/ 0 w 7251887"/>
              <a:gd name="connsiteY0" fmla="*/ 11842 h 6844239"/>
              <a:gd name="connsiteX1" fmla="*/ 7251887 w 7251887"/>
              <a:gd name="connsiteY1" fmla="*/ 0 h 6844239"/>
              <a:gd name="connsiteX2" fmla="*/ 7251887 w 7251887"/>
              <a:gd name="connsiteY2" fmla="*/ 6844239 h 6844239"/>
              <a:gd name="connsiteX3" fmla="*/ 48421 w 7251887"/>
              <a:gd name="connsiteY3" fmla="*/ 6844239 h 6844239"/>
              <a:gd name="connsiteX4" fmla="*/ 42734 w 7251887"/>
              <a:gd name="connsiteY4" fmla="*/ 6842708 h 6844239"/>
              <a:gd name="connsiteX5" fmla="*/ 940129 w 7251887"/>
              <a:gd name="connsiteY5" fmla="*/ 3424239 h 6844239"/>
              <a:gd name="connsiteX6" fmla="*/ 1 w 7251887"/>
              <a:gd name="connsiteY6" fmla="*/ 16945 h 6844239"/>
              <a:gd name="connsiteX7" fmla="*/ 0 w 7251887"/>
              <a:gd name="connsiteY7" fmla="*/ 11842 h 6844239"/>
              <a:gd name="connsiteX0" fmla="*/ 0 w 7251887"/>
              <a:gd name="connsiteY0" fmla="*/ 11842 h 6844239"/>
              <a:gd name="connsiteX1" fmla="*/ 7251887 w 7251887"/>
              <a:gd name="connsiteY1" fmla="*/ 0 h 6844239"/>
              <a:gd name="connsiteX2" fmla="*/ 7251887 w 7251887"/>
              <a:gd name="connsiteY2" fmla="*/ 6844239 h 6844239"/>
              <a:gd name="connsiteX3" fmla="*/ 48421 w 7251887"/>
              <a:gd name="connsiteY3" fmla="*/ 6844239 h 6844239"/>
              <a:gd name="connsiteX4" fmla="*/ 42734 w 7251887"/>
              <a:gd name="connsiteY4" fmla="*/ 6842708 h 6844239"/>
              <a:gd name="connsiteX5" fmla="*/ 962688 w 7251887"/>
              <a:gd name="connsiteY5" fmla="*/ 3431775 h 6844239"/>
              <a:gd name="connsiteX6" fmla="*/ 1 w 7251887"/>
              <a:gd name="connsiteY6" fmla="*/ 16945 h 6844239"/>
              <a:gd name="connsiteX7" fmla="*/ 0 w 7251887"/>
              <a:gd name="connsiteY7" fmla="*/ 11842 h 6844239"/>
              <a:gd name="connsiteX0" fmla="*/ 47888 w 7251886"/>
              <a:gd name="connsiteY0" fmla="*/ 11842 h 6844239"/>
              <a:gd name="connsiteX1" fmla="*/ 7251886 w 7251886"/>
              <a:gd name="connsiteY1" fmla="*/ 0 h 6844239"/>
              <a:gd name="connsiteX2" fmla="*/ 7251886 w 7251886"/>
              <a:gd name="connsiteY2" fmla="*/ 6844239 h 6844239"/>
              <a:gd name="connsiteX3" fmla="*/ 48420 w 7251886"/>
              <a:gd name="connsiteY3" fmla="*/ 6844239 h 6844239"/>
              <a:gd name="connsiteX4" fmla="*/ 42733 w 7251886"/>
              <a:gd name="connsiteY4" fmla="*/ 6842708 h 6844239"/>
              <a:gd name="connsiteX5" fmla="*/ 962687 w 7251886"/>
              <a:gd name="connsiteY5" fmla="*/ 3431775 h 6844239"/>
              <a:gd name="connsiteX6" fmla="*/ 0 w 7251886"/>
              <a:gd name="connsiteY6" fmla="*/ 16945 h 6844239"/>
              <a:gd name="connsiteX7" fmla="*/ 47888 w 7251886"/>
              <a:gd name="connsiteY7" fmla="*/ 11842 h 6844239"/>
              <a:gd name="connsiteX0" fmla="*/ 9577 w 7213575"/>
              <a:gd name="connsiteY0" fmla="*/ 11842 h 6844239"/>
              <a:gd name="connsiteX1" fmla="*/ 7213575 w 7213575"/>
              <a:gd name="connsiteY1" fmla="*/ 0 h 6844239"/>
              <a:gd name="connsiteX2" fmla="*/ 7213575 w 7213575"/>
              <a:gd name="connsiteY2" fmla="*/ 6844239 h 6844239"/>
              <a:gd name="connsiteX3" fmla="*/ 10109 w 7213575"/>
              <a:gd name="connsiteY3" fmla="*/ 6844239 h 6844239"/>
              <a:gd name="connsiteX4" fmla="*/ 4422 w 7213575"/>
              <a:gd name="connsiteY4" fmla="*/ 6842708 h 6844239"/>
              <a:gd name="connsiteX5" fmla="*/ 924376 w 7213575"/>
              <a:gd name="connsiteY5" fmla="*/ 3431775 h 6844239"/>
              <a:gd name="connsiteX6" fmla="*/ 0 w 7213575"/>
              <a:gd name="connsiteY6" fmla="*/ 21745 h 6844239"/>
              <a:gd name="connsiteX7" fmla="*/ 9577 w 7213575"/>
              <a:gd name="connsiteY7" fmla="*/ 11842 h 6844239"/>
              <a:gd name="connsiteX0" fmla="*/ 9577 w 7213575"/>
              <a:gd name="connsiteY0" fmla="*/ 11842 h 6844239"/>
              <a:gd name="connsiteX1" fmla="*/ 7213575 w 7213575"/>
              <a:gd name="connsiteY1" fmla="*/ 0 h 6844239"/>
              <a:gd name="connsiteX2" fmla="*/ 7213575 w 7213575"/>
              <a:gd name="connsiteY2" fmla="*/ 6844239 h 6844239"/>
              <a:gd name="connsiteX3" fmla="*/ 10109 w 7213575"/>
              <a:gd name="connsiteY3" fmla="*/ 6844239 h 6844239"/>
              <a:gd name="connsiteX4" fmla="*/ 4422 w 7213575"/>
              <a:gd name="connsiteY4" fmla="*/ 6842708 h 6844239"/>
              <a:gd name="connsiteX5" fmla="*/ 920278 w 7213575"/>
              <a:gd name="connsiteY5" fmla="*/ 3423560 h 6844239"/>
              <a:gd name="connsiteX6" fmla="*/ 0 w 7213575"/>
              <a:gd name="connsiteY6" fmla="*/ 21745 h 6844239"/>
              <a:gd name="connsiteX7" fmla="*/ 9577 w 7213575"/>
              <a:gd name="connsiteY7" fmla="*/ 11842 h 6844239"/>
              <a:gd name="connsiteX0" fmla="*/ 9577 w 7213575"/>
              <a:gd name="connsiteY0" fmla="*/ 11842 h 6844239"/>
              <a:gd name="connsiteX1" fmla="*/ 7213575 w 7213575"/>
              <a:gd name="connsiteY1" fmla="*/ 0 h 6844239"/>
              <a:gd name="connsiteX2" fmla="*/ 7213575 w 7213575"/>
              <a:gd name="connsiteY2" fmla="*/ 6844239 h 6844239"/>
              <a:gd name="connsiteX3" fmla="*/ 10109 w 7213575"/>
              <a:gd name="connsiteY3" fmla="*/ 6844239 h 6844239"/>
              <a:gd name="connsiteX4" fmla="*/ 4422 w 7213575"/>
              <a:gd name="connsiteY4" fmla="*/ 6842708 h 6844239"/>
              <a:gd name="connsiteX5" fmla="*/ 915340 w 7213575"/>
              <a:gd name="connsiteY5" fmla="*/ 3433457 h 6844239"/>
              <a:gd name="connsiteX6" fmla="*/ 0 w 7213575"/>
              <a:gd name="connsiteY6" fmla="*/ 21745 h 6844239"/>
              <a:gd name="connsiteX7" fmla="*/ 9577 w 7213575"/>
              <a:gd name="connsiteY7" fmla="*/ 11842 h 6844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13575" h="6844239">
                <a:moveTo>
                  <a:pt x="9577" y="11842"/>
                </a:moveTo>
                <a:lnTo>
                  <a:pt x="7213575" y="0"/>
                </a:lnTo>
                <a:lnTo>
                  <a:pt x="7213575" y="6844239"/>
                </a:lnTo>
                <a:lnTo>
                  <a:pt x="10109" y="6844239"/>
                </a:lnTo>
                <a:lnTo>
                  <a:pt x="4422" y="6842708"/>
                </a:lnTo>
                <a:lnTo>
                  <a:pt x="915340" y="3433457"/>
                </a:lnTo>
                <a:cubicBezTo>
                  <a:pt x="608581" y="2299519"/>
                  <a:pt x="306759" y="1155683"/>
                  <a:pt x="0" y="21745"/>
                </a:cubicBezTo>
                <a:cubicBezTo>
                  <a:pt x="0" y="20044"/>
                  <a:pt x="9577" y="13543"/>
                  <a:pt x="9577" y="11842"/>
                </a:cubicBezTo>
                <a:close/>
              </a:path>
            </a:pathLst>
          </a:custGeom>
          <a:pattFill prst="lgCheck">
            <a:fgClr>
              <a:schemeClr val="bg1"/>
            </a:fgClr>
            <a:bgClr>
              <a:schemeClr val="tx2"/>
            </a:bgClr>
          </a:pattFill>
        </p:spPr>
        <p:txBody>
          <a:bodyPr vert="horz" wrap="square" lIns="91440" tIns="45720" rIns="91440" bIns="45720" rtlCol="0" anchor="ctr">
            <a:noAutofit/>
          </a:bodyPr>
          <a:lstStyle>
            <a:lvl1pPr marL="285750" indent="-285750" algn="ctr">
              <a:buFontTx/>
              <a:buNone/>
              <a:defRPr lang="ru-RU" sz="18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marL="0" lvl="0" indent="0" algn="ctr">
              <a:buFontTx/>
              <a:buNone/>
            </a:pPr>
            <a:r>
              <a:rPr lang="ru-RU" dirty="0"/>
              <a:t>Изображение</a:t>
            </a:r>
          </a:p>
        </p:txBody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xmlns="" id="{C80B62D6-2484-3E43-8288-D3E485BA4A96}"/>
              </a:ext>
            </a:extLst>
          </p:cNvPr>
          <p:cNvGrpSpPr/>
          <p:nvPr userDrawn="1"/>
        </p:nvGrpSpPr>
        <p:grpSpPr>
          <a:xfrm>
            <a:off x="4731039" y="0"/>
            <a:ext cx="1127505" cy="6876000"/>
            <a:chOff x="3945699" y="0"/>
            <a:chExt cx="1127505" cy="6876000"/>
          </a:xfrm>
        </p:grpSpPr>
        <p:sp>
          <p:nvSpPr>
            <p:cNvPr id="18" name="Нашивка 17">
              <a:extLst>
                <a:ext uri="{FF2B5EF4-FFF2-40B4-BE49-F238E27FC236}">
                  <a16:creationId xmlns:a16="http://schemas.microsoft.com/office/drawing/2014/main" xmlns="" id="{52DE0869-8416-BA4A-9164-5F32391EA311}"/>
                </a:ext>
              </a:extLst>
            </p:cNvPr>
            <p:cNvSpPr/>
            <p:nvPr/>
          </p:nvSpPr>
          <p:spPr>
            <a:xfrm>
              <a:off x="4042681" y="0"/>
              <a:ext cx="1030523" cy="6876000"/>
            </a:xfrm>
            <a:prstGeom prst="chevron">
              <a:avLst>
                <a:gd name="adj" fmla="val 9029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9" name="Нашивка 18">
              <a:extLst>
                <a:ext uri="{FF2B5EF4-FFF2-40B4-BE49-F238E27FC236}">
                  <a16:creationId xmlns:a16="http://schemas.microsoft.com/office/drawing/2014/main" xmlns="" id="{D845C46B-DEC4-EA46-950F-0DEE2B3A1E5C}"/>
                </a:ext>
              </a:extLst>
            </p:cNvPr>
            <p:cNvSpPr/>
            <p:nvPr/>
          </p:nvSpPr>
          <p:spPr>
            <a:xfrm>
              <a:off x="3945699" y="0"/>
              <a:ext cx="1030523" cy="6876000"/>
            </a:xfrm>
            <a:prstGeom prst="chevron">
              <a:avLst>
                <a:gd name="adj" fmla="val 9029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6419145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делитель: прозрачный градиент и фото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>
            <a:extLst>
              <a:ext uri="{FF2B5EF4-FFF2-40B4-BE49-F238E27FC236}">
                <a16:creationId xmlns:a16="http://schemas.microsoft.com/office/drawing/2014/main" xmlns="" id="{10FA3018-09DA-9046-A283-A7441366171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xmlns="" val="635939277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p:oleObj spid="_x0000_s22556" name="Слайд think-cell" r:id="rId4" imgW="7761960" imgH="10047960" progId="">
              <p:embed/>
            </p:oleObj>
          </a:graphicData>
        </a:graphic>
      </p:graphicFrame>
      <p:sp>
        <p:nvSpPr>
          <p:cNvPr id="9" name="Рисунок 3">
            <a:extLst>
              <a:ext uri="{FF2B5EF4-FFF2-40B4-BE49-F238E27FC236}">
                <a16:creationId xmlns:a16="http://schemas.microsoft.com/office/drawing/2014/main" xmlns="" id="{EAA59F38-4A00-D249-99FC-DF9B2A384A0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lgCheck">
            <a:fgClr>
              <a:schemeClr val="bg1"/>
            </a:fgClr>
            <a:bgClr>
              <a:schemeClr val="tx2"/>
            </a:bgClr>
          </a:pattFill>
        </p:spPr>
        <p:txBody>
          <a:bodyPr vert="horz" wrap="square" lIns="91440" tIns="45720" rIns="91440" bIns="45720" rtlCol="0" anchor="ctr">
            <a:noAutofit/>
          </a:bodyPr>
          <a:lstStyle>
            <a:lvl1pPr algn="ctr">
              <a:buFontTx/>
              <a:buNone/>
              <a:defRPr lang="ru-RU" sz="18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marL="0" lvl="0" indent="0" algn="ctr">
              <a:buFontTx/>
              <a:buNone/>
            </a:pPr>
            <a:r>
              <a:rPr lang="ru-RU" dirty="0"/>
              <a:t>Изображение</a:t>
            </a:r>
          </a:p>
        </p:txBody>
      </p:sp>
      <p:sp>
        <p:nvSpPr>
          <p:cNvPr id="17" name="Текст 4">
            <a:extLst>
              <a:ext uri="{FF2B5EF4-FFF2-40B4-BE49-F238E27FC236}">
                <a16:creationId xmlns:a16="http://schemas.microsoft.com/office/drawing/2014/main" xmlns="" id="{5F6BAC7D-516D-B24C-B12C-D28B883ACB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18515" y="1742133"/>
            <a:ext cx="5277485" cy="3877985"/>
          </a:xfr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28000" b="1">
                <a:solidFill>
                  <a:schemeClr val="bg1">
                    <a:alpha val="3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№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5D6E650C-492A-BD4F-B0A8-5E5FC435AE6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48769" y="486744"/>
            <a:ext cx="1772883" cy="709153"/>
          </a:xfrm>
          <a:prstGeom prst="rect">
            <a:avLst/>
          </a:prstGeom>
        </p:spPr>
      </p:pic>
      <p:sp>
        <p:nvSpPr>
          <p:cNvPr id="7" name="Заголовок 16">
            <a:extLst>
              <a:ext uri="{FF2B5EF4-FFF2-40B4-BE49-F238E27FC236}">
                <a16:creationId xmlns:a16="http://schemas.microsoft.com/office/drawing/2014/main" xmlns="" id="{AA45FD41-ED9B-2F49-A696-74BD5A4C4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515" y="3832125"/>
            <a:ext cx="5277484" cy="498598"/>
          </a:xfrm>
        </p:spPr>
        <p:txBody>
          <a:bodyPr vert="horz" lIns="0" tIns="0" rIns="0" bIns="0" anchor="t">
            <a:spAutoFit/>
          </a:bodyPr>
          <a:lstStyle>
            <a:lvl1pPr>
              <a:defRPr sz="3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8" name="Текст 18">
            <a:extLst>
              <a:ext uri="{FF2B5EF4-FFF2-40B4-BE49-F238E27FC236}">
                <a16:creationId xmlns:a16="http://schemas.microsoft.com/office/drawing/2014/main" xmlns="" id="{2A829139-1830-7D4D-A0FF-A50153AC606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18515" y="5305802"/>
            <a:ext cx="5301007" cy="249299"/>
          </a:xfrm>
        </p:spPr>
        <p:txBody>
          <a:bodyPr lIns="0" tIns="0" rIns="0" bIns="0" anchor="t">
            <a:sp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8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800"/>
            </a:lvl4pPr>
            <a:lvl5pPr marL="1828800" indent="0">
              <a:buFontTx/>
              <a:buNone/>
              <a:defRPr sz="18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8733519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делитель: плашка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>
            <a:extLst>
              <a:ext uri="{FF2B5EF4-FFF2-40B4-BE49-F238E27FC236}">
                <a16:creationId xmlns:a16="http://schemas.microsoft.com/office/drawing/2014/main" xmlns="" id="{E9864EF1-02FA-C447-B4C4-82B6933161A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xmlns="" val="2050754613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p:oleObj spid="_x0000_s23580" name="Слайд think-cell" r:id="rId4" imgW="7761960" imgH="10047960" progId="">
              <p:embed/>
            </p:oleObj>
          </a:graphicData>
        </a:graphic>
      </p:graphicFrame>
      <p:sp>
        <p:nvSpPr>
          <p:cNvPr id="11" name="Рисунок 3">
            <a:extLst>
              <a:ext uri="{FF2B5EF4-FFF2-40B4-BE49-F238E27FC236}">
                <a16:creationId xmlns:a16="http://schemas.microsoft.com/office/drawing/2014/main" xmlns="" id="{50A76EE4-D682-BF43-8DAE-526CC49CB11C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lgCheck">
            <a:fgClr>
              <a:schemeClr val="bg1"/>
            </a:fgClr>
            <a:bgClr>
              <a:schemeClr val="tx2"/>
            </a:bgClr>
          </a:pattFill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ru-RU" sz="18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marL="0" lvl="0" indent="0" algn="ctr">
              <a:buFontTx/>
              <a:buNone/>
            </a:pPr>
            <a:r>
              <a:rPr lang="ru-RU" dirty="0"/>
              <a:t>Изображение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5D6E650C-492A-BD4F-B0A8-5E5FC435AE6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48769" y="486744"/>
            <a:ext cx="1772883" cy="709153"/>
          </a:xfrm>
          <a:prstGeom prst="rect">
            <a:avLst/>
          </a:prstGeom>
        </p:spPr>
      </p:pic>
      <p:sp>
        <p:nvSpPr>
          <p:cNvPr id="8" name="Текст 18">
            <a:extLst>
              <a:ext uri="{FF2B5EF4-FFF2-40B4-BE49-F238E27FC236}">
                <a16:creationId xmlns:a16="http://schemas.microsoft.com/office/drawing/2014/main" xmlns="" id="{E2322C29-2DF1-A041-80A9-F990F758FB9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18515" y="5456298"/>
            <a:ext cx="5301008" cy="249299"/>
          </a:xfrm>
        </p:spPr>
        <p:txBody>
          <a:bodyPr lIns="0" tIns="0" rIns="0" bIns="0" anchor="t">
            <a:spAutoFit/>
          </a:bodyPr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8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800"/>
            </a:lvl4pPr>
            <a:lvl5pPr marL="1828800" indent="0">
              <a:buFontTx/>
              <a:buNone/>
              <a:defRPr sz="18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9" name="Заголовок 16">
            <a:extLst>
              <a:ext uri="{FF2B5EF4-FFF2-40B4-BE49-F238E27FC236}">
                <a16:creationId xmlns:a16="http://schemas.microsoft.com/office/drawing/2014/main" xmlns="" id="{19D1D188-B0FF-6144-9237-0FD677A02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514" y="4172597"/>
            <a:ext cx="5277485" cy="498598"/>
          </a:xfrm>
        </p:spPr>
        <p:txBody>
          <a:bodyPr vert="horz" lIns="0" tIns="0" rIns="0" bIns="0" anchor="t">
            <a:spAutoFit/>
          </a:bodyPr>
          <a:lstStyle>
            <a:lvl1pPr>
              <a:defRPr sz="36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0" name="Текст 4">
            <a:extLst>
              <a:ext uri="{FF2B5EF4-FFF2-40B4-BE49-F238E27FC236}">
                <a16:creationId xmlns:a16="http://schemas.microsoft.com/office/drawing/2014/main" xmlns="" id="{7E6D6720-D0DE-4445-A813-BBF8CA01297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4096" y="3028789"/>
            <a:ext cx="4063878" cy="1218795"/>
          </a:xfr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8800" b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№</a:t>
            </a:r>
          </a:p>
        </p:txBody>
      </p:sp>
    </p:spTree>
    <p:extLst>
      <p:ext uri="{BB962C8B-B14F-4D97-AF65-F5344CB8AC3E}">
        <p14:creationId xmlns:p14="http://schemas.microsoft.com/office/powerpoint/2010/main" xmlns="" val="19365980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: градиент">
    <p:bg>
      <p:bgPr>
        <a:gradFill>
          <a:gsLst>
            <a:gs pos="100000">
              <a:schemeClr val="accent1"/>
            </a:gs>
            <a:gs pos="0">
              <a:schemeClr val="accent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>
            <a:extLst>
              <a:ext uri="{FF2B5EF4-FFF2-40B4-BE49-F238E27FC236}">
                <a16:creationId xmlns:a16="http://schemas.microsoft.com/office/drawing/2014/main" xmlns="" id="{2B11F5C4-C9AA-4A48-8171-7867F8EF81C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xmlns="" val="2472573599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p:oleObj spid="_x0000_s24604" name="Слайд think-cell" r:id="rId4" imgW="7761960" imgH="10047960" progId="">
              <p:embed/>
            </p:oleObj>
          </a:graphicData>
        </a:graphic>
      </p:graphicFrame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571E0D75-1C9A-D94E-8A7E-42607AF206F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18515" y="602916"/>
            <a:ext cx="1433478" cy="478065"/>
          </a:xfrm>
          <a:prstGeom prst="rect">
            <a:avLst/>
          </a:prstGeom>
        </p:spPr>
      </p:pic>
      <p:sp>
        <p:nvSpPr>
          <p:cNvPr id="9" name="Текст 4">
            <a:extLst>
              <a:ext uri="{FF2B5EF4-FFF2-40B4-BE49-F238E27FC236}">
                <a16:creationId xmlns:a16="http://schemas.microsoft.com/office/drawing/2014/main" xmlns="" id="{0E13A231-B046-1F4B-A36E-3CC5FB7710B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18515" y="1742133"/>
            <a:ext cx="5277485" cy="3877985"/>
          </a:xfrm>
        </p:spPr>
        <p:txBody>
          <a:bodyPr lIns="0" tIns="0" rIns="0" bIns="0" anchor="t">
            <a:spAutoFit/>
          </a:bodyPr>
          <a:lstStyle>
            <a:lvl1pPr marL="0" indent="0">
              <a:buFontTx/>
              <a:buNone/>
              <a:defRPr sz="28000" b="1">
                <a:solidFill>
                  <a:schemeClr val="accent1">
                    <a:alpha val="3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№</a:t>
            </a:r>
          </a:p>
        </p:txBody>
      </p:sp>
      <p:sp>
        <p:nvSpPr>
          <p:cNvPr id="10" name="Заголовок 16">
            <a:extLst>
              <a:ext uri="{FF2B5EF4-FFF2-40B4-BE49-F238E27FC236}">
                <a16:creationId xmlns:a16="http://schemas.microsoft.com/office/drawing/2014/main" xmlns="" id="{DFB5AB00-E3EA-B64E-858C-946031C610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8514" y="4361321"/>
            <a:ext cx="10554971" cy="997196"/>
          </a:xfrm>
        </p:spPr>
        <p:txBody>
          <a:bodyPr vert="horz" lIns="0" tIns="0" rIns="0" bIns="0" anchor="t">
            <a:spAutoFit/>
          </a:bodyPr>
          <a:lstStyle>
            <a:lvl1pPr>
              <a:defRPr sz="3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 </a:t>
            </a:r>
            <a:br>
              <a:rPr lang="ru-RU" dirty="0"/>
            </a:br>
            <a:endParaRPr lang="ru-RU" dirty="0"/>
          </a:p>
        </p:txBody>
      </p:sp>
      <p:sp>
        <p:nvSpPr>
          <p:cNvPr id="15" name="Текст 18">
            <a:extLst>
              <a:ext uri="{FF2B5EF4-FFF2-40B4-BE49-F238E27FC236}">
                <a16:creationId xmlns:a16="http://schemas.microsoft.com/office/drawing/2014/main" xmlns="" id="{9F64DCFC-FC3B-7440-97A3-1C74EC8FBA1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18515" y="5461594"/>
            <a:ext cx="10602018" cy="249299"/>
          </a:xfrm>
        </p:spPr>
        <p:txBody>
          <a:bodyPr lIns="0" tIns="0" rIns="0" bIns="0" anchor="t">
            <a:sp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8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800"/>
            </a:lvl4pPr>
            <a:lvl5pPr marL="1828800" indent="0">
              <a:buFontTx/>
              <a:buNone/>
              <a:defRPr sz="18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xmlns="" id="{08AF1FF8-951E-9B4D-96E8-F9535A1B1717}"/>
              </a:ext>
            </a:extLst>
          </p:cNvPr>
          <p:cNvGrpSpPr/>
          <p:nvPr userDrawn="1"/>
        </p:nvGrpSpPr>
        <p:grpSpPr>
          <a:xfrm>
            <a:off x="227165" y="4395174"/>
            <a:ext cx="361110" cy="371578"/>
            <a:chOff x="383279" y="3833472"/>
            <a:chExt cx="361110" cy="371578"/>
          </a:xfrm>
        </p:grpSpPr>
        <p:sp>
          <p:nvSpPr>
            <p:cNvPr id="19" name="Нашивка 18">
              <a:extLst>
                <a:ext uri="{FF2B5EF4-FFF2-40B4-BE49-F238E27FC236}">
                  <a16:creationId xmlns:a16="http://schemas.microsoft.com/office/drawing/2014/main" xmlns="" id="{DC372A10-83C5-DC45-8F47-01EF8DA40D2B}"/>
                </a:ext>
              </a:extLst>
            </p:cNvPr>
            <p:cNvSpPr/>
            <p:nvPr/>
          </p:nvSpPr>
          <p:spPr>
            <a:xfrm>
              <a:off x="564906" y="3833472"/>
              <a:ext cx="179483" cy="371578"/>
            </a:xfrm>
            <a:prstGeom prst="chevr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0" name="Нашивка 19">
              <a:extLst>
                <a:ext uri="{FF2B5EF4-FFF2-40B4-BE49-F238E27FC236}">
                  <a16:creationId xmlns:a16="http://schemas.microsoft.com/office/drawing/2014/main" xmlns="" id="{7F5F3CBD-40CD-B34C-92C5-D4244B2DBEC3}"/>
                </a:ext>
              </a:extLst>
            </p:cNvPr>
            <p:cNvSpPr/>
            <p:nvPr/>
          </p:nvSpPr>
          <p:spPr>
            <a:xfrm>
              <a:off x="383279" y="3833472"/>
              <a:ext cx="179483" cy="371578"/>
            </a:xfrm>
            <a:prstGeom prst="chevr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6566866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: л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>
            <a:extLst>
              <a:ext uri="{FF2B5EF4-FFF2-40B4-BE49-F238E27FC236}">
                <a16:creationId xmlns:a16="http://schemas.microsoft.com/office/drawing/2014/main" xmlns="" id="{7EE458F2-981F-5B4D-AD84-FF20F4593EE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xmlns="" val="587572881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p:oleObj spid="_x0000_s25628" name="Слайд think-cell" r:id="rId4" imgW="7761960" imgH="10047960" progId="">
              <p:embed/>
            </p:oleObj>
          </a:graphicData>
        </a:graphic>
      </p:graphicFrame>
      <p:sp>
        <p:nvSpPr>
          <p:cNvPr id="16" name="Текст 4">
            <a:extLst>
              <a:ext uri="{FF2B5EF4-FFF2-40B4-BE49-F238E27FC236}">
                <a16:creationId xmlns:a16="http://schemas.microsoft.com/office/drawing/2014/main" xmlns="" id="{5B92850A-0211-1144-8EB9-6091374CCDE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12270" y="1077938"/>
            <a:ext cx="5119944" cy="3877985"/>
          </a:xfrm>
        </p:spPr>
        <p:txBody>
          <a:bodyPr lIns="0" tIns="0" rIns="0" bIns="0" anchor="t">
            <a:spAutoFit/>
          </a:bodyPr>
          <a:lstStyle>
            <a:lvl1pPr marL="0" indent="0">
              <a:buFontTx/>
              <a:buNone/>
              <a:defRPr lang="ru-RU" sz="28000" b="1" kern="1200" dirty="0">
                <a:gradFill flip="none" rotWithShape="1">
                  <a:gsLst>
                    <a:gs pos="0">
                      <a:schemeClr val="accent1"/>
                    </a:gs>
                    <a:gs pos="76000">
                      <a:schemeClr val="accent1">
                        <a:alpha val="0"/>
                      </a:schemeClr>
                    </a:gs>
                  </a:gsLst>
                  <a:lin ang="5400000" scaled="1"/>
                  <a:tileRect/>
                </a:gradFill>
                <a:latin typeface="+mn-lt"/>
                <a:ea typeface="+mn-ea"/>
                <a:cs typeface="+mn-cs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ru-RU" dirty="0"/>
              <a:t>№</a:t>
            </a:r>
          </a:p>
        </p:txBody>
      </p:sp>
      <p:sp>
        <p:nvSpPr>
          <p:cNvPr id="7" name="Заголовок 16">
            <a:extLst>
              <a:ext uri="{FF2B5EF4-FFF2-40B4-BE49-F238E27FC236}">
                <a16:creationId xmlns:a16="http://schemas.microsoft.com/office/drawing/2014/main" xmlns="" id="{BE6F29DE-28D2-394F-821C-FB76FDE14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514" y="3664249"/>
            <a:ext cx="6062345" cy="498598"/>
          </a:xfrm>
        </p:spPr>
        <p:txBody>
          <a:bodyPr vert="horz" lIns="0" tIns="0" rIns="0" bIns="0" anchor="t">
            <a:spAutoFit/>
          </a:bodyPr>
          <a:lstStyle>
            <a:lvl1pPr>
              <a:defRPr sz="36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8" name="Текст 18">
            <a:extLst>
              <a:ext uri="{FF2B5EF4-FFF2-40B4-BE49-F238E27FC236}">
                <a16:creationId xmlns:a16="http://schemas.microsoft.com/office/drawing/2014/main" xmlns="" id="{B447CD9E-79AA-F841-B913-4DF677CF25D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18514" y="4926106"/>
            <a:ext cx="6062345" cy="249299"/>
          </a:xfrm>
        </p:spPr>
        <p:txBody>
          <a:bodyPr lIns="0" tIns="0" rIns="0" bIns="0" anchor="t">
            <a:spAutoFit/>
          </a:bodyPr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8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800"/>
            </a:lvl4pPr>
            <a:lvl5pPr marL="1828800" indent="0">
              <a:buFontTx/>
              <a:buNone/>
              <a:defRPr sz="18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xmlns="" id="{5F77A769-4F6D-8F4E-8FA7-F0C592D67851}"/>
              </a:ext>
            </a:extLst>
          </p:cNvPr>
          <p:cNvGrpSpPr/>
          <p:nvPr userDrawn="1"/>
        </p:nvGrpSpPr>
        <p:grpSpPr>
          <a:xfrm>
            <a:off x="227165" y="3714180"/>
            <a:ext cx="361110" cy="371578"/>
            <a:chOff x="383279" y="3833472"/>
            <a:chExt cx="361110" cy="371578"/>
          </a:xfrm>
        </p:grpSpPr>
        <p:sp>
          <p:nvSpPr>
            <p:cNvPr id="30" name="Нашивка 29">
              <a:extLst>
                <a:ext uri="{FF2B5EF4-FFF2-40B4-BE49-F238E27FC236}">
                  <a16:creationId xmlns:a16="http://schemas.microsoft.com/office/drawing/2014/main" xmlns="" id="{55DD70D4-EC10-404E-A2F0-BDD074B844BE}"/>
                </a:ext>
              </a:extLst>
            </p:cNvPr>
            <p:cNvSpPr/>
            <p:nvPr/>
          </p:nvSpPr>
          <p:spPr>
            <a:xfrm>
              <a:off x="564906" y="3833472"/>
              <a:ext cx="179483" cy="371578"/>
            </a:xfrm>
            <a:prstGeom prst="chevr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31" name="Нашивка 30">
              <a:extLst>
                <a:ext uri="{FF2B5EF4-FFF2-40B4-BE49-F238E27FC236}">
                  <a16:creationId xmlns:a16="http://schemas.microsoft.com/office/drawing/2014/main" xmlns="" id="{C7099F1E-2038-F640-A9BD-C832B7361CCB}"/>
                </a:ext>
              </a:extLst>
            </p:cNvPr>
            <p:cNvSpPr/>
            <p:nvPr/>
          </p:nvSpPr>
          <p:spPr>
            <a:xfrm>
              <a:off x="383279" y="3833472"/>
              <a:ext cx="179483" cy="371578"/>
            </a:xfrm>
            <a:prstGeom prst="chevr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B3D17A70-2D70-8D49-944B-DCA00AE7B8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" r="63622" b="-3566"/>
          <a:stretch/>
        </p:blipFill>
        <p:spPr>
          <a:xfrm>
            <a:off x="7720162" y="2598039"/>
            <a:ext cx="4063046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326500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: белый фо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>
            <a:extLst>
              <a:ext uri="{FF2B5EF4-FFF2-40B4-BE49-F238E27FC236}">
                <a16:creationId xmlns:a16="http://schemas.microsoft.com/office/drawing/2014/main" xmlns="" id="{B32936E7-298E-344F-86EF-0BEB754737F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xmlns="" val="73434110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p:oleObj spid="_x0000_s26652" name="Слайд think-cell" r:id="rId4" imgW="7761960" imgH="10047960" progId="">
              <p:embed/>
            </p:oleObj>
          </a:graphicData>
        </a:graphic>
      </p:graphicFrame>
      <p:sp>
        <p:nvSpPr>
          <p:cNvPr id="16" name="Текст 4">
            <a:extLst>
              <a:ext uri="{FF2B5EF4-FFF2-40B4-BE49-F238E27FC236}">
                <a16:creationId xmlns:a16="http://schemas.microsoft.com/office/drawing/2014/main" xmlns="" id="{5B92850A-0211-1144-8EB9-6091374CCDE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12270" y="1077938"/>
            <a:ext cx="5119944" cy="3877985"/>
          </a:xfrm>
        </p:spPr>
        <p:txBody>
          <a:bodyPr lIns="0" tIns="0" rIns="0" bIns="0" anchor="t">
            <a:spAutoFit/>
          </a:bodyPr>
          <a:lstStyle>
            <a:lvl1pPr marL="0" indent="0">
              <a:buFontTx/>
              <a:buNone/>
              <a:defRPr lang="ru-RU" sz="28000" b="1" kern="1200" dirty="0">
                <a:gradFill flip="none" rotWithShape="1">
                  <a:gsLst>
                    <a:gs pos="0">
                      <a:schemeClr val="accent1"/>
                    </a:gs>
                    <a:gs pos="76000">
                      <a:schemeClr val="accent1">
                        <a:alpha val="0"/>
                      </a:schemeClr>
                    </a:gs>
                  </a:gsLst>
                  <a:lin ang="5400000" scaled="1"/>
                  <a:tileRect/>
                </a:gradFill>
                <a:latin typeface="+mn-lt"/>
                <a:ea typeface="+mn-ea"/>
                <a:cs typeface="+mn-cs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ru-RU" dirty="0"/>
              <a:t>№</a:t>
            </a:r>
          </a:p>
        </p:txBody>
      </p:sp>
      <p:sp>
        <p:nvSpPr>
          <p:cNvPr id="7" name="Заголовок 16">
            <a:extLst>
              <a:ext uri="{FF2B5EF4-FFF2-40B4-BE49-F238E27FC236}">
                <a16:creationId xmlns:a16="http://schemas.microsoft.com/office/drawing/2014/main" xmlns="" id="{BE6F29DE-28D2-394F-821C-FB76FDE14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514" y="3664249"/>
            <a:ext cx="6062345" cy="498598"/>
          </a:xfrm>
        </p:spPr>
        <p:txBody>
          <a:bodyPr vert="horz" lIns="0" tIns="0" rIns="0" bIns="0" anchor="t">
            <a:spAutoFit/>
          </a:bodyPr>
          <a:lstStyle>
            <a:lvl1pPr>
              <a:defRPr sz="36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8" name="Текст 18">
            <a:extLst>
              <a:ext uri="{FF2B5EF4-FFF2-40B4-BE49-F238E27FC236}">
                <a16:creationId xmlns:a16="http://schemas.microsoft.com/office/drawing/2014/main" xmlns="" id="{B447CD9E-79AA-F841-B913-4DF677CF25D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18514" y="4926106"/>
            <a:ext cx="6062345" cy="249299"/>
          </a:xfrm>
        </p:spPr>
        <p:txBody>
          <a:bodyPr lIns="0" tIns="0" rIns="0" bIns="0" anchor="t">
            <a:spAutoFit/>
          </a:bodyPr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8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800"/>
            </a:lvl4pPr>
            <a:lvl5pPr marL="1828800" indent="0">
              <a:buFontTx/>
              <a:buNone/>
              <a:defRPr sz="18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xmlns="" id="{5F77A769-4F6D-8F4E-8FA7-F0C592D67851}"/>
              </a:ext>
            </a:extLst>
          </p:cNvPr>
          <p:cNvGrpSpPr/>
          <p:nvPr userDrawn="1"/>
        </p:nvGrpSpPr>
        <p:grpSpPr>
          <a:xfrm>
            <a:off x="227165" y="3714180"/>
            <a:ext cx="361110" cy="371578"/>
            <a:chOff x="383279" y="3833472"/>
            <a:chExt cx="361110" cy="371578"/>
          </a:xfrm>
        </p:grpSpPr>
        <p:sp>
          <p:nvSpPr>
            <p:cNvPr id="30" name="Нашивка 29">
              <a:extLst>
                <a:ext uri="{FF2B5EF4-FFF2-40B4-BE49-F238E27FC236}">
                  <a16:creationId xmlns:a16="http://schemas.microsoft.com/office/drawing/2014/main" xmlns="" id="{55DD70D4-EC10-404E-A2F0-BDD074B844BE}"/>
                </a:ext>
              </a:extLst>
            </p:cNvPr>
            <p:cNvSpPr/>
            <p:nvPr/>
          </p:nvSpPr>
          <p:spPr>
            <a:xfrm>
              <a:off x="564906" y="3833472"/>
              <a:ext cx="179483" cy="371578"/>
            </a:xfrm>
            <a:prstGeom prst="chevr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31" name="Нашивка 30">
              <a:extLst>
                <a:ext uri="{FF2B5EF4-FFF2-40B4-BE49-F238E27FC236}">
                  <a16:creationId xmlns:a16="http://schemas.microsoft.com/office/drawing/2014/main" xmlns="" id="{C7099F1E-2038-F640-A9BD-C832B7361CCB}"/>
                </a:ext>
              </a:extLst>
            </p:cNvPr>
            <p:cNvSpPr/>
            <p:nvPr/>
          </p:nvSpPr>
          <p:spPr>
            <a:xfrm>
              <a:off x="383279" y="3833472"/>
              <a:ext cx="179483" cy="371578"/>
            </a:xfrm>
            <a:prstGeom prst="chevr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xmlns="" id="{6B36374A-92E4-084C-AA09-6CFE35648EF5}"/>
              </a:ext>
            </a:extLst>
          </p:cNvPr>
          <p:cNvGrpSpPr/>
          <p:nvPr userDrawn="1"/>
        </p:nvGrpSpPr>
        <p:grpSpPr>
          <a:xfrm>
            <a:off x="7700393" y="0"/>
            <a:ext cx="1127505" cy="6876000"/>
            <a:chOff x="3945699" y="0"/>
            <a:chExt cx="1127505" cy="6876000"/>
          </a:xfrm>
        </p:grpSpPr>
        <p:sp>
          <p:nvSpPr>
            <p:cNvPr id="11" name="Нашивка 10">
              <a:extLst>
                <a:ext uri="{FF2B5EF4-FFF2-40B4-BE49-F238E27FC236}">
                  <a16:creationId xmlns:a16="http://schemas.microsoft.com/office/drawing/2014/main" xmlns="" id="{269A1E4D-FBE3-D747-9ADC-5846C2844092}"/>
                </a:ext>
              </a:extLst>
            </p:cNvPr>
            <p:cNvSpPr/>
            <p:nvPr/>
          </p:nvSpPr>
          <p:spPr>
            <a:xfrm>
              <a:off x="4042681" y="0"/>
              <a:ext cx="1030523" cy="6876000"/>
            </a:xfrm>
            <a:prstGeom prst="chevron">
              <a:avLst>
                <a:gd name="adj" fmla="val 9029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2" name="Нашивка 11">
              <a:extLst>
                <a:ext uri="{FF2B5EF4-FFF2-40B4-BE49-F238E27FC236}">
                  <a16:creationId xmlns:a16="http://schemas.microsoft.com/office/drawing/2014/main" xmlns="" id="{E3F5A0E7-C5AF-7747-BCCB-9AAB760EA313}"/>
                </a:ext>
              </a:extLst>
            </p:cNvPr>
            <p:cNvSpPr/>
            <p:nvPr/>
          </p:nvSpPr>
          <p:spPr>
            <a:xfrm>
              <a:off x="3945699" y="0"/>
              <a:ext cx="1030523" cy="6876000"/>
            </a:xfrm>
            <a:prstGeom prst="chevron">
              <a:avLst>
                <a:gd name="adj" fmla="val 9029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7152948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>
            <a:extLst>
              <a:ext uri="{FF2B5EF4-FFF2-40B4-BE49-F238E27FC236}">
                <a16:creationId xmlns:a16="http://schemas.microsoft.com/office/drawing/2014/main" xmlns="" id="{F85B60A3-FE48-2E49-B5BC-9634550B635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xmlns="" val="2033527063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p:oleObj spid="_x0000_s27676" name="Слайд think-cell" r:id="rId4" imgW="7761960" imgH="10047960" progId="">
              <p:embed/>
            </p:oleObj>
          </a:graphicData>
        </a:graphic>
      </p:graphicFrame>
      <p:sp>
        <p:nvSpPr>
          <p:cNvPr id="17" name="Заголовок 16">
            <a:extLst>
              <a:ext uri="{FF2B5EF4-FFF2-40B4-BE49-F238E27FC236}">
                <a16:creationId xmlns:a16="http://schemas.microsoft.com/office/drawing/2014/main" xmlns="" id="{0E299884-2EFC-A04C-81A3-D7BA8D9E87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8906" y="402822"/>
            <a:ext cx="9072000" cy="685801"/>
          </a:xfrm>
        </p:spPr>
        <p:txBody>
          <a:bodyPr vert="horz" lIns="0" tIns="0" rIns="0" bIns="0" anchor="t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07577FD2-1CD8-1447-9579-76531311060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18897" y="388520"/>
            <a:ext cx="1065725" cy="355419"/>
          </a:xfrm>
          <a:prstGeom prst="rect">
            <a:avLst/>
          </a:prstGeom>
        </p:spPr>
      </p:pic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B1D2930A-E7E2-8F4B-BF00-D261DFFCEF5C}"/>
              </a:ext>
            </a:extLst>
          </p:cNvPr>
          <p:cNvCxnSpPr>
            <a:cxnSpLocks/>
          </p:cNvCxnSpPr>
          <p:nvPr userDrawn="1"/>
        </p:nvCxnSpPr>
        <p:spPr>
          <a:xfrm>
            <a:off x="662294" y="0"/>
            <a:ext cx="0" cy="995560"/>
          </a:xfrm>
          <a:prstGeom prst="line">
            <a:avLst/>
          </a:prstGeom>
          <a:ln w="444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xmlns="" id="{307D7406-D609-3844-9FFD-74697F859819}"/>
              </a:ext>
            </a:extLst>
          </p:cNvPr>
          <p:cNvCxnSpPr>
            <a:cxnSpLocks/>
          </p:cNvCxnSpPr>
          <p:nvPr userDrawn="1"/>
        </p:nvCxnSpPr>
        <p:spPr>
          <a:xfrm>
            <a:off x="11102300" y="6456836"/>
            <a:ext cx="0" cy="15902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04C3F334-6B2E-0F46-9A34-5391205468A0}"/>
              </a:ext>
            </a:extLst>
          </p:cNvPr>
          <p:cNvSpPr txBox="1"/>
          <p:nvPr userDrawn="1"/>
        </p:nvSpPr>
        <p:spPr>
          <a:xfrm>
            <a:off x="11176447" y="6461535"/>
            <a:ext cx="216000" cy="15645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fld id="{C960BA5E-7A21-1A4B-A537-36612EA657E4}" type="slidenum">
              <a:rPr lang="ru-RU" sz="1000" smtClean="0">
                <a:solidFill>
                  <a:schemeClr val="bg2"/>
                </a:solidFill>
              </a:rPr>
              <a:pPr algn="l"/>
              <a:t>‹#›</a:t>
            </a:fld>
            <a:endParaRPr lang="ru-RU" sz="1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80243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ание с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>
            <a:extLst>
              <a:ext uri="{FF2B5EF4-FFF2-40B4-BE49-F238E27FC236}">
                <a16:creationId xmlns:a16="http://schemas.microsoft.com/office/drawing/2014/main" xmlns="" id="{B496EC26-6A0F-704E-807F-0ADDC92EDD5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xmlns="" val="794227504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p:oleObj spid="_x0000_s28700" name="Слайд think-cell" r:id="rId4" imgW="7761960" imgH="10047960" progId="">
              <p:embed/>
            </p:oleObj>
          </a:graphicData>
        </a:graphic>
      </p:graphicFrame>
      <p:sp>
        <p:nvSpPr>
          <p:cNvPr id="17" name="Заголовок 16">
            <a:extLst>
              <a:ext uri="{FF2B5EF4-FFF2-40B4-BE49-F238E27FC236}">
                <a16:creationId xmlns:a16="http://schemas.microsoft.com/office/drawing/2014/main" xmlns="" id="{0E299884-2EFC-A04C-81A3-D7BA8D9E87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00878" y="402822"/>
            <a:ext cx="4763368" cy="685801"/>
          </a:xfrm>
        </p:spPr>
        <p:txBody>
          <a:bodyPr vert="horz" lIns="0" tIns="0" rIns="0" bIns="0" anchor="t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07577FD2-1CD8-1447-9579-76531311060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18897" y="388520"/>
            <a:ext cx="1065725" cy="355419"/>
          </a:xfrm>
          <a:prstGeom prst="rect">
            <a:avLst/>
          </a:prstGeom>
        </p:spPr>
      </p:pic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B1D2930A-E7E2-8F4B-BF00-D261DFFCEF5C}"/>
              </a:ext>
            </a:extLst>
          </p:cNvPr>
          <p:cNvCxnSpPr>
            <a:cxnSpLocks/>
          </p:cNvCxnSpPr>
          <p:nvPr userDrawn="1"/>
        </p:nvCxnSpPr>
        <p:spPr>
          <a:xfrm>
            <a:off x="4602163" y="1208544"/>
            <a:ext cx="1541261" cy="0"/>
          </a:xfrm>
          <a:prstGeom prst="line">
            <a:avLst/>
          </a:prstGeom>
          <a:ln w="444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Рисунок 4">
            <a:extLst>
              <a:ext uri="{FF2B5EF4-FFF2-40B4-BE49-F238E27FC236}">
                <a16:creationId xmlns:a16="http://schemas.microsoft.com/office/drawing/2014/main" xmlns="" id="{E53D1804-0EFE-AB4F-B2DB-B9BB9A80242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4602163" cy="6858000"/>
          </a:xfrm>
          <a:pattFill prst="lgCheck">
            <a:fgClr>
              <a:schemeClr val="bg1"/>
            </a:fgClr>
            <a:bgClr>
              <a:schemeClr val="tx2"/>
            </a:bgClr>
          </a:pattFill>
        </p:spPr>
        <p:txBody>
          <a:bodyPr vert="horz" wrap="square" lIns="91440" tIns="45720" rIns="91440" bIns="45720" rtlCol="0" anchor="ctr">
            <a:noAutofit/>
          </a:bodyPr>
          <a:lstStyle>
            <a:lvl1pPr marL="228600" indent="-228600" algn="ctr">
              <a:buFontTx/>
              <a:buNone/>
              <a:defRPr lang="ru-RU" sz="18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marL="0" lvl="0" indent="0" algn="ctr">
              <a:buFontTx/>
              <a:buNone/>
            </a:pPr>
            <a:r>
              <a:rPr lang="en-US" dirty="0"/>
              <a:t> </a:t>
            </a:r>
            <a:r>
              <a:rPr lang="ru-RU" dirty="0"/>
              <a:t>Изображение</a:t>
            </a: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xmlns="" id="{57638FCE-C738-8243-9156-EC65C3E1F059}"/>
              </a:ext>
            </a:extLst>
          </p:cNvPr>
          <p:cNvCxnSpPr>
            <a:cxnSpLocks/>
          </p:cNvCxnSpPr>
          <p:nvPr userDrawn="1"/>
        </p:nvCxnSpPr>
        <p:spPr>
          <a:xfrm>
            <a:off x="11102300" y="6456836"/>
            <a:ext cx="0" cy="15902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CF3B33A8-9A4D-0E45-9A25-1BB082DBFAE4}"/>
              </a:ext>
            </a:extLst>
          </p:cNvPr>
          <p:cNvSpPr txBox="1"/>
          <p:nvPr userDrawn="1"/>
        </p:nvSpPr>
        <p:spPr>
          <a:xfrm>
            <a:off x="11176447" y="6461535"/>
            <a:ext cx="216000" cy="15645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fld id="{C960BA5E-7A21-1A4B-A537-36612EA657E4}" type="slidenum">
              <a:rPr lang="ru-RU" sz="1000" smtClean="0">
                <a:solidFill>
                  <a:schemeClr val="bg2"/>
                </a:solidFill>
              </a:rPr>
              <a:pPr algn="l"/>
              <a:t>‹#›</a:t>
            </a:fld>
            <a:endParaRPr lang="ru-RU" sz="1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041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Мастер-слайд 2/3 заливки градиен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>
            <a:extLst>
              <a:ext uri="{FF2B5EF4-FFF2-40B4-BE49-F238E27FC236}">
                <a16:creationId xmlns:a16="http://schemas.microsoft.com/office/drawing/2014/main" xmlns="" id="{331CB090-1FE3-384B-9D86-A7F938FB7DE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xmlns="" val="362727352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p:oleObj spid="_x0000_s4124" name="Слайд think-cell" r:id="rId4" imgW="7761960" imgH="10047960" progId="">
              <p:embed/>
            </p:oleObj>
          </a:graphicData>
        </a:graphic>
      </p:graphicFrame>
      <p:grpSp>
        <p:nvGrpSpPr>
          <p:cNvPr id="16" name="Группа 15">
            <a:extLst>
              <a:ext uri="{FF2B5EF4-FFF2-40B4-BE49-F238E27FC236}">
                <a16:creationId xmlns:a16="http://schemas.microsoft.com/office/drawing/2014/main" xmlns="" id="{F31A9401-66B5-EB45-B593-DBE86B2D64EB}"/>
              </a:ext>
            </a:extLst>
          </p:cNvPr>
          <p:cNvGrpSpPr/>
          <p:nvPr userDrawn="1"/>
        </p:nvGrpSpPr>
        <p:grpSpPr>
          <a:xfrm>
            <a:off x="3649466" y="0"/>
            <a:ext cx="1530883" cy="6858000"/>
            <a:chOff x="3649466" y="0"/>
            <a:chExt cx="1530883" cy="6858000"/>
          </a:xfrm>
        </p:grpSpPr>
        <p:sp>
          <p:nvSpPr>
            <p:cNvPr id="10" name="Параллелограмм 9">
              <a:extLst>
                <a:ext uri="{FF2B5EF4-FFF2-40B4-BE49-F238E27FC236}">
                  <a16:creationId xmlns:a16="http://schemas.microsoft.com/office/drawing/2014/main" xmlns="" id="{42F2280B-3D11-8842-9510-B508563D75A7}"/>
                </a:ext>
              </a:extLst>
            </p:cNvPr>
            <p:cNvSpPr/>
            <p:nvPr userDrawn="1"/>
          </p:nvSpPr>
          <p:spPr>
            <a:xfrm flipH="1">
              <a:off x="3649466" y="0"/>
              <a:ext cx="1424203" cy="6858000"/>
            </a:xfrm>
            <a:prstGeom prst="parallelogram">
              <a:avLst>
                <a:gd name="adj" fmla="val 91862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араллелограмм 10">
              <a:extLst>
                <a:ext uri="{FF2B5EF4-FFF2-40B4-BE49-F238E27FC236}">
                  <a16:creationId xmlns:a16="http://schemas.microsoft.com/office/drawing/2014/main" xmlns="" id="{B769449B-14B1-384B-9171-2189627995C8}"/>
                </a:ext>
              </a:extLst>
            </p:cNvPr>
            <p:cNvSpPr/>
            <p:nvPr userDrawn="1"/>
          </p:nvSpPr>
          <p:spPr>
            <a:xfrm flipH="1">
              <a:off x="3756146" y="0"/>
              <a:ext cx="1424203" cy="6858000"/>
            </a:xfrm>
            <a:prstGeom prst="parallelogram">
              <a:avLst>
                <a:gd name="adj" fmla="val 91862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Полилиния 13">
            <a:extLst>
              <a:ext uri="{FF2B5EF4-FFF2-40B4-BE49-F238E27FC236}">
                <a16:creationId xmlns:a16="http://schemas.microsoft.com/office/drawing/2014/main" xmlns="" id="{96EE0B24-B8A3-0548-8081-25AD766E440C}"/>
              </a:ext>
            </a:extLst>
          </p:cNvPr>
          <p:cNvSpPr/>
          <p:nvPr userDrawn="1"/>
        </p:nvSpPr>
        <p:spPr>
          <a:xfrm>
            <a:off x="3867461" y="0"/>
            <a:ext cx="8324539" cy="6858000"/>
          </a:xfrm>
          <a:custGeom>
            <a:avLst/>
            <a:gdLst>
              <a:gd name="connsiteX0" fmla="*/ 0 w 8399490"/>
              <a:gd name="connsiteY0" fmla="*/ 0 h 6858000"/>
              <a:gd name="connsiteX1" fmla="*/ 1312888 w 8399490"/>
              <a:gd name="connsiteY1" fmla="*/ 0 h 6858000"/>
              <a:gd name="connsiteX2" fmla="*/ 7104699 w 8399490"/>
              <a:gd name="connsiteY2" fmla="*/ 0 h 6858000"/>
              <a:gd name="connsiteX3" fmla="*/ 8399490 w 8399490"/>
              <a:gd name="connsiteY3" fmla="*/ 0 h 6858000"/>
              <a:gd name="connsiteX4" fmla="*/ 8399490 w 8399490"/>
              <a:gd name="connsiteY4" fmla="*/ 6858000 h 6858000"/>
              <a:gd name="connsiteX5" fmla="*/ 8399489 w 8399490"/>
              <a:gd name="connsiteY5" fmla="*/ 6858000 h 6858000"/>
              <a:gd name="connsiteX6" fmla="*/ 1312888 w 8399490"/>
              <a:gd name="connsiteY6" fmla="*/ 6858000 h 6858000"/>
              <a:gd name="connsiteX7" fmla="*/ 1294790 w 839949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399490" h="6858000">
                <a:moveTo>
                  <a:pt x="0" y="0"/>
                </a:moveTo>
                <a:lnTo>
                  <a:pt x="1312888" y="0"/>
                </a:lnTo>
                <a:lnTo>
                  <a:pt x="7104699" y="0"/>
                </a:lnTo>
                <a:lnTo>
                  <a:pt x="8399490" y="0"/>
                </a:lnTo>
                <a:lnTo>
                  <a:pt x="8399490" y="6858000"/>
                </a:lnTo>
                <a:lnTo>
                  <a:pt x="8399489" y="6858000"/>
                </a:lnTo>
                <a:lnTo>
                  <a:pt x="1312888" y="6858000"/>
                </a:lnTo>
                <a:lnTo>
                  <a:pt x="1294790" y="6858000"/>
                </a:lnTo>
                <a:close/>
              </a:path>
            </a:pathLst>
          </a:custGeom>
          <a:gradFill>
            <a:gsLst>
              <a:gs pos="100000">
                <a:schemeClr val="accent1"/>
              </a:gs>
              <a:gs pos="0">
                <a:schemeClr val="accent3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5FAE0686-3352-DF49-A0BE-4036C672982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318897" y="388520"/>
            <a:ext cx="1065725" cy="355420"/>
          </a:xfrm>
          <a:prstGeom prst="rect">
            <a:avLst/>
          </a:prstGeom>
        </p:spPr>
      </p:pic>
      <p:sp>
        <p:nvSpPr>
          <p:cNvPr id="18" name="Заголовок 16">
            <a:extLst>
              <a:ext uri="{FF2B5EF4-FFF2-40B4-BE49-F238E27FC236}">
                <a16:creationId xmlns:a16="http://schemas.microsoft.com/office/drawing/2014/main" xmlns="" id="{4DAFD9ED-F51F-7946-A209-364F853CBC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8907" y="402822"/>
            <a:ext cx="2630329" cy="685801"/>
          </a:xfrm>
          <a:prstGeom prst="rect">
            <a:avLst/>
          </a:prstGeom>
        </p:spPr>
        <p:txBody>
          <a:bodyPr vert="horz" lIns="0" tIns="0" rIns="0" bIns="0" anchor="t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12" name="Текст 2">
            <a:extLst>
              <a:ext uri="{FF2B5EF4-FFF2-40B4-BE49-F238E27FC236}">
                <a16:creationId xmlns:a16="http://schemas.microsoft.com/office/drawing/2014/main" xmlns="" id="{C251DC40-B978-F64A-9CDE-4F61D94F85D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6527" y="6359240"/>
            <a:ext cx="3833627" cy="360000"/>
          </a:xfrm>
        </p:spPr>
        <p:txBody>
          <a:bodyPr lIns="0" tIns="0" rIns="0" bIns="0" anchor="ctr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800"/>
            </a:lvl1pPr>
          </a:lstStyle>
          <a:p>
            <a:pPr lvl="0"/>
            <a:r>
              <a:rPr lang="ru-RU" dirty="0"/>
              <a:t>Сноски</a:t>
            </a:r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xmlns="" id="{29FF4D68-3FF9-5B44-B685-123DD897E6E0}"/>
              </a:ext>
            </a:extLst>
          </p:cNvPr>
          <p:cNvCxnSpPr>
            <a:cxnSpLocks/>
          </p:cNvCxnSpPr>
          <p:nvPr userDrawn="1"/>
        </p:nvCxnSpPr>
        <p:spPr>
          <a:xfrm>
            <a:off x="11102300" y="6459727"/>
            <a:ext cx="0" cy="159026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6EEBFA74-84E0-7045-B360-ADA292591A7A}"/>
              </a:ext>
            </a:extLst>
          </p:cNvPr>
          <p:cNvSpPr txBox="1"/>
          <p:nvPr userDrawn="1"/>
        </p:nvSpPr>
        <p:spPr>
          <a:xfrm>
            <a:off x="11176447" y="6461535"/>
            <a:ext cx="216000" cy="15645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fld id="{C960BA5E-7A21-1A4B-A537-36612EA657E4}" type="slidenum">
              <a:rPr lang="ru-RU" sz="1000" smtClean="0">
                <a:solidFill>
                  <a:schemeClr val="bg1"/>
                </a:solidFill>
              </a:rPr>
              <a:pPr algn="l"/>
              <a:t>‹#›</a:t>
            </a:fld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CB1F8A37-9FB8-0B48-B9A8-FFF00F4567C8}"/>
              </a:ext>
            </a:extLst>
          </p:cNvPr>
          <p:cNvSpPr/>
          <p:nvPr userDrawn="1"/>
        </p:nvSpPr>
        <p:spPr>
          <a:xfrm>
            <a:off x="7572836" y="6449182"/>
            <a:ext cx="3463636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/>
            <a:r>
              <a:rPr lang="ru-RU" sz="600" dirty="0">
                <a:solidFill>
                  <a:schemeClr val="bg1"/>
                </a:solidFill>
              </a:rPr>
              <a:t>Любое несанкционированное копирование, раскрытие или распространение материалов, содержащихся в данном документе (или приложениях к нему), строго запрещено</a:t>
            </a:r>
          </a:p>
        </p:txBody>
      </p:sp>
    </p:spTree>
    <p:extLst>
      <p:ext uri="{BB962C8B-B14F-4D97-AF65-F5344CB8AC3E}">
        <p14:creationId xmlns:p14="http://schemas.microsoft.com/office/powerpoint/2010/main" xmlns="" val="9591918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уллиты с фото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>
            <a:extLst>
              <a:ext uri="{FF2B5EF4-FFF2-40B4-BE49-F238E27FC236}">
                <a16:creationId xmlns:a16="http://schemas.microsoft.com/office/drawing/2014/main" xmlns="" id="{8A6AF37E-99FD-FC46-BDAD-F5FBCA00C5D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xmlns="" val="4261892516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p:oleObj spid="_x0000_s29724" name="Слайд think-cell" r:id="rId4" imgW="7761960" imgH="10047960" progId="">
              <p:embed/>
            </p:oleObj>
          </a:graphicData>
        </a:graphic>
      </p:graphicFrame>
      <p:sp>
        <p:nvSpPr>
          <p:cNvPr id="13" name="Полилиния 12">
            <a:extLst>
              <a:ext uri="{FF2B5EF4-FFF2-40B4-BE49-F238E27FC236}">
                <a16:creationId xmlns:a16="http://schemas.microsoft.com/office/drawing/2014/main" xmlns="" id="{FD9F2DAB-4652-2C46-B2B9-DA033A180894}"/>
              </a:ext>
            </a:extLst>
          </p:cNvPr>
          <p:cNvSpPr/>
          <p:nvPr userDrawn="1"/>
        </p:nvSpPr>
        <p:spPr>
          <a:xfrm>
            <a:off x="814782" y="1352890"/>
            <a:ext cx="5474806" cy="4860000"/>
          </a:xfrm>
          <a:custGeom>
            <a:avLst/>
            <a:gdLst>
              <a:gd name="connsiteX0" fmla="*/ 2827536 w 5474806"/>
              <a:gd name="connsiteY0" fmla="*/ 0 h 4867096"/>
              <a:gd name="connsiteX1" fmla="*/ 4627044 w 5474806"/>
              <a:gd name="connsiteY1" fmla="*/ 0 h 4867096"/>
              <a:gd name="connsiteX2" fmla="*/ 5474806 w 5474806"/>
              <a:gd name="connsiteY2" fmla="*/ 2433549 h 4867096"/>
              <a:gd name="connsiteX3" fmla="*/ 4627044 w 5474806"/>
              <a:gd name="connsiteY3" fmla="*/ 4867096 h 4867096"/>
              <a:gd name="connsiteX4" fmla="*/ 4022173 w 5474806"/>
              <a:gd name="connsiteY4" fmla="*/ 4867096 h 4867096"/>
              <a:gd name="connsiteX5" fmla="*/ 2827536 w 5474806"/>
              <a:gd name="connsiteY5" fmla="*/ 4867096 h 4867096"/>
              <a:gd name="connsiteX6" fmla="*/ 654469 w 5474806"/>
              <a:gd name="connsiteY6" fmla="*/ 4867096 h 4867096"/>
              <a:gd name="connsiteX7" fmla="*/ 648540 w 5474806"/>
              <a:gd name="connsiteY7" fmla="*/ 4866307 h 4867096"/>
              <a:gd name="connsiteX8" fmla="*/ 133772 w 5474806"/>
              <a:gd name="connsiteY8" fmla="*/ 4866307 h 4867096"/>
              <a:gd name="connsiteX9" fmla="*/ 0 w 5474806"/>
              <a:gd name="connsiteY9" fmla="*/ 4732535 h 4867096"/>
              <a:gd name="connsiteX10" fmla="*/ 0 w 5474806"/>
              <a:gd name="connsiteY10" fmla="*/ 134562 h 4867096"/>
              <a:gd name="connsiteX11" fmla="*/ 133772 w 5474806"/>
              <a:gd name="connsiteY11" fmla="*/ 790 h 4867096"/>
              <a:gd name="connsiteX12" fmla="*/ 2827536 w 5474806"/>
              <a:gd name="connsiteY12" fmla="*/ 790 h 4867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474806" h="4867096">
                <a:moveTo>
                  <a:pt x="2827536" y="0"/>
                </a:moveTo>
                <a:lnTo>
                  <a:pt x="4627044" y="0"/>
                </a:lnTo>
                <a:lnTo>
                  <a:pt x="5474806" y="2433549"/>
                </a:lnTo>
                <a:lnTo>
                  <a:pt x="4627044" y="4867096"/>
                </a:lnTo>
                <a:lnTo>
                  <a:pt x="4022173" y="4867096"/>
                </a:lnTo>
                <a:lnTo>
                  <a:pt x="2827536" y="4867096"/>
                </a:lnTo>
                <a:lnTo>
                  <a:pt x="654469" y="4867096"/>
                </a:lnTo>
                <a:lnTo>
                  <a:pt x="648540" y="4866307"/>
                </a:lnTo>
                <a:lnTo>
                  <a:pt x="133772" y="4866307"/>
                </a:lnTo>
                <a:cubicBezTo>
                  <a:pt x="59892" y="4866307"/>
                  <a:pt x="0" y="4806415"/>
                  <a:pt x="0" y="4732535"/>
                </a:cubicBezTo>
                <a:lnTo>
                  <a:pt x="0" y="134562"/>
                </a:lnTo>
                <a:cubicBezTo>
                  <a:pt x="0" y="60682"/>
                  <a:pt x="59892" y="790"/>
                  <a:pt x="133772" y="790"/>
                </a:cubicBezTo>
                <a:lnTo>
                  <a:pt x="2827536" y="790"/>
                </a:lnTo>
                <a:close/>
              </a:path>
            </a:pathLst>
          </a:custGeom>
          <a:solidFill>
            <a:srgbClr val="F7F7F7"/>
          </a:solidFill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7" name="Заголовок 16">
            <a:extLst>
              <a:ext uri="{FF2B5EF4-FFF2-40B4-BE49-F238E27FC236}">
                <a16:creationId xmlns:a16="http://schemas.microsoft.com/office/drawing/2014/main" xmlns="" id="{0E299884-2EFC-A04C-81A3-D7BA8D9E87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8906" y="402822"/>
            <a:ext cx="8556625" cy="685801"/>
          </a:xfrm>
        </p:spPr>
        <p:txBody>
          <a:bodyPr vert="horz" lIns="0" tIns="0" rIns="0" bIns="0" anchor="t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07577FD2-1CD8-1447-9579-76531311060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18897" y="388520"/>
            <a:ext cx="1065725" cy="355419"/>
          </a:xfrm>
          <a:prstGeom prst="rect">
            <a:avLst/>
          </a:prstGeom>
        </p:spPr>
      </p:pic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B1D2930A-E7E2-8F4B-BF00-D261DFFCEF5C}"/>
              </a:ext>
            </a:extLst>
          </p:cNvPr>
          <p:cNvCxnSpPr>
            <a:cxnSpLocks/>
          </p:cNvCxnSpPr>
          <p:nvPr userDrawn="1"/>
        </p:nvCxnSpPr>
        <p:spPr>
          <a:xfrm>
            <a:off x="662294" y="0"/>
            <a:ext cx="0" cy="995560"/>
          </a:xfrm>
          <a:prstGeom prst="line">
            <a:avLst/>
          </a:prstGeom>
          <a:ln w="444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xmlns="" id="{ECCE6E81-B6E0-B246-8EAB-96ED5E33953B}"/>
              </a:ext>
            </a:extLst>
          </p:cNvPr>
          <p:cNvGrpSpPr/>
          <p:nvPr userDrawn="1"/>
        </p:nvGrpSpPr>
        <p:grpSpPr>
          <a:xfrm>
            <a:off x="5338119" y="1347617"/>
            <a:ext cx="1210963" cy="4859337"/>
            <a:chOff x="5313405" y="1347617"/>
            <a:chExt cx="1210963" cy="4859337"/>
          </a:xfrm>
        </p:grpSpPr>
        <p:sp>
          <p:nvSpPr>
            <p:cNvPr id="16" name="Нашивка 15">
              <a:extLst>
                <a:ext uri="{FF2B5EF4-FFF2-40B4-BE49-F238E27FC236}">
                  <a16:creationId xmlns:a16="http://schemas.microsoft.com/office/drawing/2014/main" xmlns="" id="{F8CBEEC2-B7F4-3944-8945-A2A1A2919CE6}"/>
                </a:ext>
              </a:extLst>
            </p:cNvPr>
            <p:cNvSpPr/>
            <p:nvPr/>
          </p:nvSpPr>
          <p:spPr>
            <a:xfrm>
              <a:off x="5436973" y="1347617"/>
              <a:ext cx="1087395" cy="4859337"/>
            </a:xfrm>
            <a:prstGeom prst="chevron">
              <a:avLst>
                <a:gd name="adj" fmla="val 87552"/>
              </a:avLst>
            </a:prstGeom>
            <a:ln w="95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8" name="Нашивка 17">
              <a:extLst>
                <a:ext uri="{FF2B5EF4-FFF2-40B4-BE49-F238E27FC236}">
                  <a16:creationId xmlns:a16="http://schemas.microsoft.com/office/drawing/2014/main" xmlns="" id="{118A6904-EFD3-6D42-9C54-7AD235004CD4}"/>
                </a:ext>
              </a:extLst>
            </p:cNvPr>
            <p:cNvSpPr/>
            <p:nvPr/>
          </p:nvSpPr>
          <p:spPr>
            <a:xfrm>
              <a:off x="5313405" y="1347617"/>
              <a:ext cx="1087395" cy="4859337"/>
            </a:xfrm>
            <a:prstGeom prst="chevron">
              <a:avLst>
                <a:gd name="adj" fmla="val 87552"/>
              </a:avLst>
            </a:prstGeom>
            <a:solidFill>
              <a:schemeClr val="accent2"/>
            </a:solidFill>
            <a:ln w="95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22" name="Рисунок 21">
            <a:extLst>
              <a:ext uri="{FF2B5EF4-FFF2-40B4-BE49-F238E27FC236}">
                <a16:creationId xmlns:a16="http://schemas.microsoft.com/office/drawing/2014/main" xmlns="" id="{C8B122AB-132B-6A45-8685-822F9C52319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597611" y="1344613"/>
            <a:ext cx="5786353" cy="4862512"/>
          </a:xfrm>
          <a:custGeom>
            <a:avLst/>
            <a:gdLst>
              <a:gd name="connsiteX0" fmla="*/ 0 w 5786353"/>
              <a:gd name="connsiteY0" fmla="*/ 0 h 4862512"/>
              <a:gd name="connsiteX1" fmla="*/ 5622301 w 5786353"/>
              <a:gd name="connsiteY1" fmla="*/ 0 h 4862512"/>
              <a:gd name="connsiteX2" fmla="*/ 5686749 w 5786353"/>
              <a:gd name="connsiteY2" fmla="*/ 13011 h 4862512"/>
              <a:gd name="connsiteX3" fmla="*/ 5777685 w 5786353"/>
              <a:gd name="connsiteY3" fmla="*/ 103947 h 4862512"/>
              <a:gd name="connsiteX4" fmla="*/ 5786353 w 5786353"/>
              <a:gd name="connsiteY4" fmla="*/ 146883 h 4862512"/>
              <a:gd name="connsiteX5" fmla="*/ 5786353 w 5786353"/>
              <a:gd name="connsiteY5" fmla="*/ 4717800 h 4862512"/>
              <a:gd name="connsiteX6" fmla="*/ 5777685 w 5786353"/>
              <a:gd name="connsiteY6" fmla="*/ 4760736 h 4862512"/>
              <a:gd name="connsiteX7" fmla="*/ 5686749 w 5786353"/>
              <a:gd name="connsiteY7" fmla="*/ 4851672 h 4862512"/>
              <a:gd name="connsiteX8" fmla="*/ 5633055 w 5786353"/>
              <a:gd name="connsiteY8" fmla="*/ 4862512 h 4862512"/>
              <a:gd name="connsiteX9" fmla="*/ 0 w 5786353"/>
              <a:gd name="connsiteY9" fmla="*/ 4862512 h 4862512"/>
              <a:gd name="connsiteX10" fmla="*/ 0 w 5786353"/>
              <a:gd name="connsiteY10" fmla="*/ 4852694 h 4862512"/>
              <a:gd name="connsiteX11" fmla="*/ 962851 w 5786353"/>
              <a:gd name="connsiteY11" fmla="*/ 2433848 h 4862512"/>
              <a:gd name="connsiteX12" fmla="*/ 0 w 5786353"/>
              <a:gd name="connsiteY12" fmla="*/ 15002 h 4862512"/>
              <a:gd name="connsiteX0" fmla="*/ 0 w 5786353"/>
              <a:gd name="connsiteY0" fmla="*/ 0 h 4862512"/>
              <a:gd name="connsiteX1" fmla="*/ 5622301 w 5786353"/>
              <a:gd name="connsiteY1" fmla="*/ 0 h 4862512"/>
              <a:gd name="connsiteX2" fmla="*/ 5686749 w 5786353"/>
              <a:gd name="connsiteY2" fmla="*/ 13011 h 4862512"/>
              <a:gd name="connsiteX3" fmla="*/ 5777685 w 5786353"/>
              <a:gd name="connsiteY3" fmla="*/ 103947 h 4862512"/>
              <a:gd name="connsiteX4" fmla="*/ 5786353 w 5786353"/>
              <a:gd name="connsiteY4" fmla="*/ 146883 h 4862512"/>
              <a:gd name="connsiteX5" fmla="*/ 5786353 w 5786353"/>
              <a:gd name="connsiteY5" fmla="*/ 4717800 h 4862512"/>
              <a:gd name="connsiteX6" fmla="*/ 5777685 w 5786353"/>
              <a:gd name="connsiteY6" fmla="*/ 4760736 h 4862512"/>
              <a:gd name="connsiteX7" fmla="*/ 5686749 w 5786353"/>
              <a:gd name="connsiteY7" fmla="*/ 4851672 h 4862512"/>
              <a:gd name="connsiteX8" fmla="*/ 5633055 w 5786353"/>
              <a:gd name="connsiteY8" fmla="*/ 4862512 h 4862512"/>
              <a:gd name="connsiteX9" fmla="*/ 0 w 5786353"/>
              <a:gd name="connsiteY9" fmla="*/ 4862512 h 4862512"/>
              <a:gd name="connsiteX10" fmla="*/ 0 w 5786353"/>
              <a:gd name="connsiteY10" fmla="*/ 4852694 h 4862512"/>
              <a:gd name="connsiteX11" fmla="*/ 952803 w 5786353"/>
              <a:gd name="connsiteY11" fmla="*/ 2423800 h 4862512"/>
              <a:gd name="connsiteX12" fmla="*/ 0 w 5786353"/>
              <a:gd name="connsiteY12" fmla="*/ 15002 h 4862512"/>
              <a:gd name="connsiteX13" fmla="*/ 0 w 5786353"/>
              <a:gd name="connsiteY13" fmla="*/ 0 h 4862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786353" h="4862512">
                <a:moveTo>
                  <a:pt x="0" y="0"/>
                </a:moveTo>
                <a:lnTo>
                  <a:pt x="5622301" y="0"/>
                </a:lnTo>
                <a:lnTo>
                  <a:pt x="5686749" y="13011"/>
                </a:lnTo>
                <a:cubicBezTo>
                  <a:pt x="5727636" y="30305"/>
                  <a:pt x="5760391" y="63060"/>
                  <a:pt x="5777685" y="103947"/>
                </a:cubicBezTo>
                <a:lnTo>
                  <a:pt x="5786353" y="146883"/>
                </a:lnTo>
                <a:lnTo>
                  <a:pt x="5786353" y="4717800"/>
                </a:lnTo>
                <a:lnTo>
                  <a:pt x="5777685" y="4760736"/>
                </a:lnTo>
                <a:cubicBezTo>
                  <a:pt x="5760391" y="4801623"/>
                  <a:pt x="5727636" y="4834378"/>
                  <a:pt x="5686749" y="4851672"/>
                </a:cubicBezTo>
                <a:lnTo>
                  <a:pt x="5633055" y="4862512"/>
                </a:lnTo>
                <a:lnTo>
                  <a:pt x="0" y="4862512"/>
                </a:lnTo>
                <a:lnTo>
                  <a:pt x="0" y="4852694"/>
                </a:lnTo>
                <a:lnTo>
                  <a:pt x="952803" y="2423800"/>
                </a:lnTo>
                <a:lnTo>
                  <a:pt x="0" y="15002"/>
                </a:lnTo>
                <a:lnTo>
                  <a:pt x="0" y="0"/>
                </a:lnTo>
                <a:close/>
              </a:path>
            </a:pathLst>
          </a:custGeom>
          <a:pattFill prst="lgCheck">
            <a:fgClr>
              <a:schemeClr val="bg1"/>
            </a:fgClr>
            <a:bgClr>
              <a:schemeClr val="tx2"/>
            </a:bgClr>
          </a:pattFill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ru-RU" sz="1800" dirty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marL="0" lvl="0" indent="0" algn="ctr">
              <a:buFontTx/>
              <a:buNone/>
            </a:pPr>
            <a:r>
              <a:rPr lang="ru-RU" dirty="0"/>
              <a:t>Изображение</a:t>
            </a:r>
          </a:p>
        </p:txBody>
      </p:sp>
      <p:sp>
        <p:nvSpPr>
          <p:cNvPr id="14" name="Текст 2">
            <a:extLst>
              <a:ext uri="{FF2B5EF4-FFF2-40B4-BE49-F238E27FC236}">
                <a16:creationId xmlns:a16="http://schemas.microsoft.com/office/drawing/2014/main" xmlns="" id="{8CAF1BEF-86D9-9C49-A79A-90437F062BA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6527" y="6359240"/>
            <a:ext cx="6575811" cy="360000"/>
          </a:xfrm>
        </p:spPr>
        <p:txBody>
          <a:bodyPr lIns="0" tIns="0" rIns="0" bIns="0" anchor="ctr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800"/>
            </a:lvl1pPr>
          </a:lstStyle>
          <a:p>
            <a:pPr lvl="0"/>
            <a:r>
              <a:rPr lang="ru-RU" dirty="0"/>
              <a:t>Сноски</a:t>
            </a:r>
          </a:p>
        </p:txBody>
      </p: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xmlns="" id="{2D71F13D-3902-F649-A58F-7B229C39274E}"/>
              </a:ext>
            </a:extLst>
          </p:cNvPr>
          <p:cNvCxnSpPr>
            <a:cxnSpLocks/>
          </p:cNvCxnSpPr>
          <p:nvPr userDrawn="1"/>
        </p:nvCxnSpPr>
        <p:spPr>
          <a:xfrm>
            <a:off x="11102300" y="6459727"/>
            <a:ext cx="0" cy="15902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3732F6BC-86EB-DC47-8955-70DA404806C9}"/>
              </a:ext>
            </a:extLst>
          </p:cNvPr>
          <p:cNvSpPr txBox="1"/>
          <p:nvPr userDrawn="1"/>
        </p:nvSpPr>
        <p:spPr>
          <a:xfrm>
            <a:off x="11176447" y="6461535"/>
            <a:ext cx="216000" cy="15645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fld id="{C960BA5E-7A21-1A4B-A537-36612EA657E4}" type="slidenum">
              <a:rPr lang="ru-RU" sz="1000" smtClean="0">
                <a:solidFill>
                  <a:schemeClr val="bg2"/>
                </a:solidFill>
              </a:rPr>
              <a:pPr algn="l"/>
              <a:t>‹#›</a:t>
            </a:fld>
            <a:endParaRPr lang="ru-RU" sz="1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8329545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3840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уллиты с фото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>
            <a:extLst>
              <a:ext uri="{FF2B5EF4-FFF2-40B4-BE49-F238E27FC236}">
                <a16:creationId xmlns:a16="http://schemas.microsoft.com/office/drawing/2014/main" xmlns="" id="{D68EE43A-8859-594C-A127-7DE1B66556A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xmlns="" val="102911438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p:oleObj spid="_x0000_s30748" name="Слайд think-cell" r:id="rId4" imgW="7761960" imgH="10047960" progId="">
              <p:embed/>
            </p:oleObj>
          </a:graphicData>
        </a:graphic>
      </p:graphicFrame>
      <p:sp>
        <p:nvSpPr>
          <p:cNvPr id="15" name="Полилиния 14">
            <a:extLst>
              <a:ext uri="{FF2B5EF4-FFF2-40B4-BE49-F238E27FC236}">
                <a16:creationId xmlns:a16="http://schemas.microsoft.com/office/drawing/2014/main" xmlns="" id="{258183B6-84F7-7942-A1E1-D2A8B442AC54}"/>
              </a:ext>
            </a:extLst>
          </p:cNvPr>
          <p:cNvSpPr/>
          <p:nvPr userDrawn="1"/>
        </p:nvSpPr>
        <p:spPr>
          <a:xfrm flipH="1">
            <a:off x="5584053" y="1348813"/>
            <a:ext cx="5804672" cy="4867096"/>
          </a:xfrm>
          <a:custGeom>
            <a:avLst/>
            <a:gdLst>
              <a:gd name="connsiteX0" fmla="*/ 5804672 w 5804672"/>
              <a:gd name="connsiteY0" fmla="*/ 0 h 4867096"/>
              <a:gd name="connsiteX1" fmla="*/ 3575355 w 5804672"/>
              <a:gd name="connsiteY1" fmla="*/ 0 h 4867096"/>
              <a:gd name="connsiteX2" fmla="*/ 3575355 w 5804672"/>
              <a:gd name="connsiteY2" fmla="*/ 790 h 4867096"/>
              <a:gd name="connsiteX3" fmla="*/ 133772 w 5804672"/>
              <a:gd name="connsiteY3" fmla="*/ 790 h 4867096"/>
              <a:gd name="connsiteX4" fmla="*/ 0 w 5804672"/>
              <a:gd name="connsiteY4" fmla="*/ 134562 h 4867096"/>
              <a:gd name="connsiteX5" fmla="*/ 0 w 5804672"/>
              <a:gd name="connsiteY5" fmla="*/ 4732535 h 4867096"/>
              <a:gd name="connsiteX6" fmla="*/ 133772 w 5804672"/>
              <a:gd name="connsiteY6" fmla="*/ 4866307 h 4867096"/>
              <a:gd name="connsiteX7" fmla="*/ 875911 w 5804672"/>
              <a:gd name="connsiteY7" fmla="*/ 4866307 h 4867096"/>
              <a:gd name="connsiteX8" fmla="*/ 883255 w 5804672"/>
              <a:gd name="connsiteY8" fmla="*/ 4867096 h 4867096"/>
              <a:gd name="connsiteX9" fmla="*/ 3575355 w 5804672"/>
              <a:gd name="connsiteY9" fmla="*/ 4867096 h 4867096"/>
              <a:gd name="connsiteX10" fmla="*/ 5055330 w 5804672"/>
              <a:gd name="connsiteY10" fmla="*/ 4867096 h 4867096"/>
              <a:gd name="connsiteX11" fmla="*/ 5804672 w 5804672"/>
              <a:gd name="connsiteY11" fmla="*/ 4867096 h 4867096"/>
              <a:gd name="connsiteX12" fmla="*/ 4961536 w 5804672"/>
              <a:gd name="connsiteY12" fmla="*/ 2436468 h 4867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804672" h="4867096">
                <a:moveTo>
                  <a:pt x="5804672" y="0"/>
                </a:moveTo>
                <a:lnTo>
                  <a:pt x="3575355" y="0"/>
                </a:lnTo>
                <a:lnTo>
                  <a:pt x="3575355" y="790"/>
                </a:lnTo>
                <a:lnTo>
                  <a:pt x="133772" y="790"/>
                </a:lnTo>
                <a:cubicBezTo>
                  <a:pt x="59892" y="790"/>
                  <a:pt x="0" y="60682"/>
                  <a:pt x="0" y="134562"/>
                </a:cubicBezTo>
                <a:lnTo>
                  <a:pt x="0" y="4732535"/>
                </a:lnTo>
                <a:cubicBezTo>
                  <a:pt x="0" y="4806415"/>
                  <a:pt x="59892" y="4866307"/>
                  <a:pt x="133772" y="4866307"/>
                </a:cubicBezTo>
                <a:lnTo>
                  <a:pt x="875911" y="4866307"/>
                </a:lnTo>
                <a:lnTo>
                  <a:pt x="883255" y="4867096"/>
                </a:lnTo>
                <a:lnTo>
                  <a:pt x="3575355" y="4867096"/>
                </a:lnTo>
                <a:lnTo>
                  <a:pt x="5055330" y="4867096"/>
                </a:lnTo>
                <a:lnTo>
                  <a:pt x="5804672" y="4867096"/>
                </a:lnTo>
                <a:lnTo>
                  <a:pt x="4961536" y="243646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7" name="Заголовок 16">
            <a:extLst>
              <a:ext uri="{FF2B5EF4-FFF2-40B4-BE49-F238E27FC236}">
                <a16:creationId xmlns:a16="http://schemas.microsoft.com/office/drawing/2014/main" xmlns="" id="{0E299884-2EFC-A04C-81A3-D7BA8D9E87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8906" y="402822"/>
            <a:ext cx="8556625" cy="685801"/>
          </a:xfrm>
        </p:spPr>
        <p:txBody>
          <a:bodyPr vert="horz" lIns="0" tIns="0" rIns="0" bIns="0" anchor="t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07577FD2-1CD8-1447-9579-76531311060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18897" y="388520"/>
            <a:ext cx="1065725" cy="355419"/>
          </a:xfrm>
          <a:prstGeom prst="rect">
            <a:avLst/>
          </a:prstGeom>
        </p:spPr>
      </p:pic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B1D2930A-E7E2-8F4B-BF00-D261DFFCEF5C}"/>
              </a:ext>
            </a:extLst>
          </p:cNvPr>
          <p:cNvCxnSpPr>
            <a:cxnSpLocks/>
          </p:cNvCxnSpPr>
          <p:nvPr userDrawn="1"/>
        </p:nvCxnSpPr>
        <p:spPr>
          <a:xfrm>
            <a:off x="662294" y="0"/>
            <a:ext cx="0" cy="995560"/>
          </a:xfrm>
          <a:prstGeom prst="line">
            <a:avLst/>
          </a:prstGeom>
          <a:ln w="444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Рисунок 17">
            <a:extLst>
              <a:ext uri="{FF2B5EF4-FFF2-40B4-BE49-F238E27FC236}">
                <a16:creationId xmlns:a16="http://schemas.microsoft.com/office/drawing/2014/main" xmlns="" id="{289EDCB9-AE11-5843-8024-4B13C105AA7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08907" y="1345076"/>
            <a:ext cx="5490233" cy="4859337"/>
          </a:xfrm>
          <a:custGeom>
            <a:avLst/>
            <a:gdLst>
              <a:gd name="connsiteX0" fmla="*/ 129274 w 5508802"/>
              <a:gd name="connsiteY0" fmla="*/ 0 h 4859337"/>
              <a:gd name="connsiteX1" fmla="*/ 4540653 w 5508802"/>
              <a:gd name="connsiteY1" fmla="*/ 0 h 4859337"/>
              <a:gd name="connsiteX2" fmla="*/ 5501812 w 5508802"/>
              <a:gd name="connsiteY2" fmla="*/ 2420276 h 4859337"/>
              <a:gd name="connsiteX3" fmla="*/ 5506169 w 5508802"/>
              <a:gd name="connsiteY3" fmla="*/ 2426067 h 4859337"/>
              <a:gd name="connsiteX4" fmla="*/ 4532899 w 5508802"/>
              <a:gd name="connsiteY4" fmla="*/ 4859337 h 4859337"/>
              <a:gd name="connsiteX5" fmla="*/ 4532898 w 5508802"/>
              <a:gd name="connsiteY5" fmla="*/ 4859337 h 4859337"/>
              <a:gd name="connsiteX6" fmla="*/ 129277 w 5508802"/>
              <a:gd name="connsiteY6" fmla="*/ 4859337 h 4859337"/>
              <a:gd name="connsiteX7" fmla="*/ 117576 w 5508802"/>
              <a:gd name="connsiteY7" fmla="*/ 4855705 h 4859337"/>
              <a:gd name="connsiteX8" fmla="*/ 15128 w 5508802"/>
              <a:gd name="connsiteY8" fmla="*/ 4753257 h 4859337"/>
              <a:gd name="connsiteX9" fmla="*/ 0 w 5508802"/>
              <a:gd name="connsiteY9" fmla="*/ 4678328 h 4859337"/>
              <a:gd name="connsiteX10" fmla="*/ 0 w 5508802"/>
              <a:gd name="connsiteY10" fmla="*/ 181008 h 4859337"/>
              <a:gd name="connsiteX11" fmla="*/ 15128 w 5508802"/>
              <a:gd name="connsiteY11" fmla="*/ 106080 h 4859337"/>
              <a:gd name="connsiteX12" fmla="*/ 117576 w 5508802"/>
              <a:gd name="connsiteY12" fmla="*/ 3632 h 4859337"/>
              <a:gd name="connsiteX0" fmla="*/ 129274 w 5504144"/>
              <a:gd name="connsiteY0" fmla="*/ 0 h 4859337"/>
              <a:gd name="connsiteX1" fmla="*/ 4540653 w 5504144"/>
              <a:gd name="connsiteY1" fmla="*/ 0 h 4859337"/>
              <a:gd name="connsiteX2" fmla="*/ 5501812 w 5504144"/>
              <a:gd name="connsiteY2" fmla="*/ 2420276 h 4859337"/>
              <a:gd name="connsiteX3" fmla="*/ 5474759 w 5504144"/>
              <a:gd name="connsiteY3" fmla="*/ 2440028 h 4859337"/>
              <a:gd name="connsiteX4" fmla="*/ 4532899 w 5504144"/>
              <a:gd name="connsiteY4" fmla="*/ 4859337 h 4859337"/>
              <a:gd name="connsiteX5" fmla="*/ 4532898 w 5504144"/>
              <a:gd name="connsiteY5" fmla="*/ 4859337 h 4859337"/>
              <a:gd name="connsiteX6" fmla="*/ 129277 w 5504144"/>
              <a:gd name="connsiteY6" fmla="*/ 4859337 h 4859337"/>
              <a:gd name="connsiteX7" fmla="*/ 117576 w 5504144"/>
              <a:gd name="connsiteY7" fmla="*/ 4855705 h 4859337"/>
              <a:gd name="connsiteX8" fmla="*/ 15128 w 5504144"/>
              <a:gd name="connsiteY8" fmla="*/ 4753257 h 4859337"/>
              <a:gd name="connsiteX9" fmla="*/ 0 w 5504144"/>
              <a:gd name="connsiteY9" fmla="*/ 4678328 h 4859337"/>
              <a:gd name="connsiteX10" fmla="*/ 0 w 5504144"/>
              <a:gd name="connsiteY10" fmla="*/ 181008 h 4859337"/>
              <a:gd name="connsiteX11" fmla="*/ 15128 w 5504144"/>
              <a:gd name="connsiteY11" fmla="*/ 106080 h 4859337"/>
              <a:gd name="connsiteX12" fmla="*/ 117576 w 5504144"/>
              <a:gd name="connsiteY12" fmla="*/ 3632 h 4859337"/>
              <a:gd name="connsiteX13" fmla="*/ 129274 w 5504144"/>
              <a:gd name="connsiteY13" fmla="*/ 0 h 4859337"/>
              <a:gd name="connsiteX0" fmla="*/ 129274 w 5488080"/>
              <a:gd name="connsiteY0" fmla="*/ 0 h 4859337"/>
              <a:gd name="connsiteX1" fmla="*/ 4540653 w 5488080"/>
              <a:gd name="connsiteY1" fmla="*/ 0 h 4859337"/>
              <a:gd name="connsiteX2" fmla="*/ 5484362 w 5488080"/>
              <a:gd name="connsiteY2" fmla="*/ 2430747 h 4859337"/>
              <a:gd name="connsiteX3" fmla="*/ 5474759 w 5488080"/>
              <a:gd name="connsiteY3" fmla="*/ 2440028 h 4859337"/>
              <a:gd name="connsiteX4" fmla="*/ 4532899 w 5488080"/>
              <a:gd name="connsiteY4" fmla="*/ 4859337 h 4859337"/>
              <a:gd name="connsiteX5" fmla="*/ 4532898 w 5488080"/>
              <a:gd name="connsiteY5" fmla="*/ 4859337 h 4859337"/>
              <a:gd name="connsiteX6" fmla="*/ 129277 w 5488080"/>
              <a:gd name="connsiteY6" fmla="*/ 4859337 h 4859337"/>
              <a:gd name="connsiteX7" fmla="*/ 117576 w 5488080"/>
              <a:gd name="connsiteY7" fmla="*/ 4855705 h 4859337"/>
              <a:gd name="connsiteX8" fmla="*/ 15128 w 5488080"/>
              <a:gd name="connsiteY8" fmla="*/ 4753257 h 4859337"/>
              <a:gd name="connsiteX9" fmla="*/ 0 w 5488080"/>
              <a:gd name="connsiteY9" fmla="*/ 4678328 h 4859337"/>
              <a:gd name="connsiteX10" fmla="*/ 0 w 5488080"/>
              <a:gd name="connsiteY10" fmla="*/ 181008 h 4859337"/>
              <a:gd name="connsiteX11" fmla="*/ 15128 w 5488080"/>
              <a:gd name="connsiteY11" fmla="*/ 106080 h 4859337"/>
              <a:gd name="connsiteX12" fmla="*/ 117576 w 5488080"/>
              <a:gd name="connsiteY12" fmla="*/ 3632 h 4859337"/>
              <a:gd name="connsiteX13" fmla="*/ 129274 w 5488080"/>
              <a:gd name="connsiteY13" fmla="*/ 0 h 4859337"/>
              <a:gd name="connsiteX0" fmla="*/ 129274 w 5490233"/>
              <a:gd name="connsiteY0" fmla="*/ 0 h 4859337"/>
              <a:gd name="connsiteX1" fmla="*/ 4540653 w 5490233"/>
              <a:gd name="connsiteY1" fmla="*/ 0 h 4859337"/>
              <a:gd name="connsiteX2" fmla="*/ 5484362 w 5490233"/>
              <a:gd name="connsiteY2" fmla="*/ 2430747 h 4859337"/>
              <a:gd name="connsiteX3" fmla="*/ 5485645 w 5490233"/>
              <a:gd name="connsiteY3" fmla="*/ 2429142 h 4859337"/>
              <a:gd name="connsiteX4" fmla="*/ 4532899 w 5490233"/>
              <a:gd name="connsiteY4" fmla="*/ 4859337 h 4859337"/>
              <a:gd name="connsiteX5" fmla="*/ 4532898 w 5490233"/>
              <a:gd name="connsiteY5" fmla="*/ 4859337 h 4859337"/>
              <a:gd name="connsiteX6" fmla="*/ 129277 w 5490233"/>
              <a:gd name="connsiteY6" fmla="*/ 4859337 h 4859337"/>
              <a:gd name="connsiteX7" fmla="*/ 117576 w 5490233"/>
              <a:gd name="connsiteY7" fmla="*/ 4855705 h 4859337"/>
              <a:gd name="connsiteX8" fmla="*/ 15128 w 5490233"/>
              <a:gd name="connsiteY8" fmla="*/ 4753257 h 4859337"/>
              <a:gd name="connsiteX9" fmla="*/ 0 w 5490233"/>
              <a:gd name="connsiteY9" fmla="*/ 4678328 h 4859337"/>
              <a:gd name="connsiteX10" fmla="*/ 0 w 5490233"/>
              <a:gd name="connsiteY10" fmla="*/ 181008 h 4859337"/>
              <a:gd name="connsiteX11" fmla="*/ 15128 w 5490233"/>
              <a:gd name="connsiteY11" fmla="*/ 106080 h 4859337"/>
              <a:gd name="connsiteX12" fmla="*/ 117576 w 5490233"/>
              <a:gd name="connsiteY12" fmla="*/ 3632 h 4859337"/>
              <a:gd name="connsiteX13" fmla="*/ 129274 w 5490233"/>
              <a:gd name="connsiteY13" fmla="*/ 0 h 4859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490233" h="4859337">
                <a:moveTo>
                  <a:pt x="129274" y="0"/>
                </a:moveTo>
                <a:lnTo>
                  <a:pt x="4540653" y="0"/>
                </a:lnTo>
                <a:lnTo>
                  <a:pt x="5484362" y="2430747"/>
                </a:lnTo>
                <a:cubicBezTo>
                  <a:pt x="5496398" y="2437969"/>
                  <a:pt x="5486310" y="2425095"/>
                  <a:pt x="5485645" y="2429142"/>
                </a:cubicBezTo>
                <a:lnTo>
                  <a:pt x="4532899" y="4859337"/>
                </a:lnTo>
                <a:lnTo>
                  <a:pt x="4532898" y="4859337"/>
                </a:lnTo>
                <a:lnTo>
                  <a:pt x="129277" y="4859337"/>
                </a:lnTo>
                <a:lnTo>
                  <a:pt x="117576" y="4855705"/>
                </a:lnTo>
                <a:cubicBezTo>
                  <a:pt x="71513" y="4836222"/>
                  <a:pt x="34611" y="4799320"/>
                  <a:pt x="15128" y="4753257"/>
                </a:cubicBezTo>
                <a:lnTo>
                  <a:pt x="0" y="4678328"/>
                </a:lnTo>
                <a:lnTo>
                  <a:pt x="0" y="181008"/>
                </a:lnTo>
                <a:lnTo>
                  <a:pt x="15128" y="106080"/>
                </a:lnTo>
                <a:cubicBezTo>
                  <a:pt x="34611" y="60017"/>
                  <a:pt x="71513" y="23115"/>
                  <a:pt x="117576" y="3632"/>
                </a:cubicBezTo>
                <a:lnTo>
                  <a:pt x="129274" y="0"/>
                </a:lnTo>
                <a:close/>
              </a:path>
            </a:pathLst>
          </a:custGeom>
          <a:pattFill prst="lgCheck">
            <a:fgClr>
              <a:schemeClr val="bg1"/>
            </a:fgClr>
            <a:bgClr>
              <a:schemeClr val="tx2"/>
            </a:bgClr>
          </a:pattFill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ru-RU" sz="1800" dirty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marL="0" lvl="0" indent="0" algn="ctr">
              <a:buFontTx/>
              <a:buNone/>
            </a:pPr>
            <a:r>
              <a:rPr lang="ru-RU" dirty="0"/>
              <a:t>Изображение</a:t>
            </a:r>
          </a:p>
        </p:txBody>
      </p:sp>
      <p:sp>
        <p:nvSpPr>
          <p:cNvPr id="20" name="Полилиния 19">
            <a:extLst>
              <a:ext uri="{FF2B5EF4-FFF2-40B4-BE49-F238E27FC236}">
                <a16:creationId xmlns:a16="http://schemas.microsoft.com/office/drawing/2014/main" xmlns="" id="{AD748ECC-C982-6B4C-88F1-D9C05250EFC0}"/>
              </a:ext>
            </a:extLst>
          </p:cNvPr>
          <p:cNvSpPr/>
          <p:nvPr userDrawn="1"/>
        </p:nvSpPr>
        <p:spPr>
          <a:xfrm rot="5400000">
            <a:off x="5694996" y="1340698"/>
            <a:ext cx="22608" cy="8371"/>
          </a:xfrm>
          <a:custGeom>
            <a:avLst/>
            <a:gdLst>
              <a:gd name="connsiteX0" fmla="*/ 0 w 22608"/>
              <a:gd name="connsiteY0" fmla="*/ 8371 h 8371"/>
              <a:gd name="connsiteX1" fmla="*/ 22608 w 22608"/>
              <a:gd name="connsiteY1" fmla="*/ 0 h 8371"/>
              <a:gd name="connsiteX2" fmla="*/ 22607 w 22608"/>
              <a:gd name="connsiteY2" fmla="*/ 8371 h 8371"/>
              <a:gd name="connsiteX3" fmla="*/ 0 w 22608"/>
              <a:gd name="connsiteY3" fmla="*/ 8371 h 8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608" h="8371">
                <a:moveTo>
                  <a:pt x="0" y="8371"/>
                </a:moveTo>
                <a:lnTo>
                  <a:pt x="22608" y="0"/>
                </a:lnTo>
                <a:lnTo>
                  <a:pt x="22607" y="8371"/>
                </a:lnTo>
                <a:lnTo>
                  <a:pt x="0" y="837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xmlns="" id="{B0953E44-28C2-E744-92BB-10A39DACC513}"/>
              </a:ext>
            </a:extLst>
          </p:cNvPr>
          <p:cNvGrpSpPr/>
          <p:nvPr userDrawn="1"/>
        </p:nvGrpSpPr>
        <p:grpSpPr>
          <a:xfrm>
            <a:off x="5338119" y="1347617"/>
            <a:ext cx="1210963" cy="4859337"/>
            <a:chOff x="5313405" y="1347617"/>
            <a:chExt cx="1210963" cy="4859337"/>
          </a:xfrm>
        </p:grpSpPr>
        <p:sp>
          <p:nvSpPr>
            <p:cNvPr id="13" name="Нашивка 12">
              <a:extLst>
                <a:ext uri="{FF2B5EF4-FFF2-40B4-BE49-F238E27FC236}">
                  <a16:creationId xmlns:a16="http://schemas.microsoft.com/office/drawing/2014/main" xmlns="" id="{38B57F03-4830-B347-8EA1-C3CC678B2498}"/>
                </a:ext>
              </a:extLst>
            </p:cNvPr>
            <p:cNvSpPr/>
            <p:nvPr/>
          </p:nvSpPr>
          <p:spPr>
            <a:xfrm>
              <a:off x="5436973" y="1347617"/>
              <a:ext cx="1087395" cy="4859337"/>
            </a:xfrm>
            <a:prstGeom prst="chevron">
              <a:avLst>
                <a:gd name="adj" fmla="val 87552"/>
              </a:avLst>
            </a:prstGeom>
            <a:ln w="95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4" name="Нашивка 13">
              <a:extLst>
                <a:ext uri="{FF2B5EF4-FFF2-40B4-BE49-F238E27FC236}">
                  <a16:creationId xmlns:a16="http://schemas.microsoft.com/office/drawing/2014/main" xmlns="" id="{13827FF2-80E7-9946-AD79-F575624B378A}"/>
                </a:ext>
              </a:extLst>
            </p:cNvPr>
            <p:cNvSpPr/>
            <p:nvPr/>
          </p:nvSpPr>
          <p:spPr>
            <a:xfrm>
              <a:off x="5313405" y="1347617"/>
              <a:ext cx="1087395" cy="4859337"/>
            </a:xfrm>
            <a:prstGeom prst="chevron">
              <a:avLst>
                <a:gd name="adj" fmla="val 87552"/>
              </a:avLst>
            </a:prstGeom>
            <a:solidFill>
              <a:schemeClr val="accent2"/>
            </a:solidFill>
            <a:ln w="95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16" name="Текст 2">
            <a:extLst>
              <a:ext uri="{FF2B5EF4-FFF2-40B4-BE49-F238E27FC236}">
                <a16:creationId xmlns:a16="http://schemas.microsoft.com/office/drawing/2014/main" xmlns="" id="{7220B340-E1FC-7443-B4D1-D57F68C8771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6527" y="6359240"/>
            <a:ext cx="6575811" cy="360000"/>
          </a:xfrm>
        </p:spPr>
        <p:txBody>
          <a:bodyPr lIns="0" tIns="0" rIns="0" bIns="0" anchor="ctr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Сноски</a:t>
            </a:r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xmlns="" id="{976C3353-E06F-F540-9C7F-62F548F02E15}"/>
              </a:ext>
            </a:extLst>
          </p:cNvPr>
          <p:cNvCxnSpPr>
            <a:cxnSpLocks/>
          </p:cNvCxnSpPr>
          <p:nvPr userDrawn="1"/>
        </p:nvCxnSpPr>
        <p:spPr>
          <a:xfrm>
            <a:off x="11102300" y="6459727"/>
            <a:ext cx="0" cy="15902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8F5414C5-E2C2-EA4F-B02B-9C2BF3C54513}"/>
              </a:ext>
            </a:extLst>
          </p:cNvPr>
          <p:cNvSpPr txBox="1"/>
          <p:nvPr userDrawn="1"/>
        </p:nvSpPr>
        <p:spPr>
          <a:xfrm>
            <a:off x="11176447" y="6461535"/>
            <a:ext cx="216000" cy="15645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fld id="{C960BA5E-7A21-1A4B-A537-36612EA657E4}" type="slidenum">
              <a:rPr lang="ru-RU" sz="1000" smtClean="0">
                <a:solidFill>
                  <a:schemeClr val="bg2"/>
                </a:solidFill>
              </a:rPr>
              <a:pPr algn="l"/>
              <a:t>‹#›</a:t>
            </a:fld>
            <a:endParaRPr lang="ru-RU" sz="1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5987670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3840" userDrawn="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вертикальные карточки с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>
            <a:extLst>
              <a:ext uri="{FF2B5EF4-FFF2-40B4-BE49-F238E27FC236}">
                <a16:creationId xmlns:a16="http://schemas.microsoft.com/office/drawing/2014/main" xmlns="" id="{6F22A351-A906-FD4A-AF17-DF96C107901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xmlns="" val="4069098984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p:oleObj spid="_x0000_s31772" name="Слайд think-cell" r:id="rId4" imgW="7761960" imgH="10047960" progId="">
              <p:embed/>
            </p:oleObj>
          </a:graphicData>
        </a:graphic>
      </p:graphicFrame>
      <p:sp>
        <p:nvSpPr>
          <p:cNvPr id="17" name="Заголовок 16">
            <a:extLst>
              <a:ext uri="{FF2B5EF4-FFF2-40B4-BE49-F238E27FC236}">
                <a16:creationId xmlns:a16="http://schemas.microsoft.com/office/drawing/2014/main" xmlns="" id="{0E299884-2EFC-A04C-81A3-D7BA8D9E87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8906" y="402822"/>
            <a:ext cx="9072000" cy="685801"/>
          </a:xfrm>
        </p:spPr>
        <p:txBody>
          <a:bodyPr vert="horz" lIns="0" tIns="0" rIns="0" bIns="0" anchor="t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07577FD2-1CD8-1447-9579-76531311060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18897" y="388520"/>
            <a:ext cx="1065725" cy="355419"/>
          </a:xfrm>
          <a:prstGeom prst="rect">
            <a:avLst/>
          </a:prstGeom>
        </p:spPr>
      </p:pic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B1D2930A-E7E2-8F4B-BF00-D261DFFCEF5C}"/>
              </a:ext>
            </a:extLst>
          </p:cNvPr>
          <p:cNvCxnSpPr>
            <a:cxnSpLocks/>
          </p:cNvCxnSpPr>
          <p:nvPr userDrawn="1"/>
        </p:nvCxnSpPr>
        <p:spPr>
          <a:xfrm>
            <a:off x="662294" y="0"/>
            <a:ext cx="0" cy="995560"/>
          </a:xfrm>
          <a:prstGeom prst="line">
            <a:avLst/>
          </a:prstGeom>
          <a:ln w="444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Рисунок 4">
            <a:extLst>
              <a:ext uri="{FF2B5EF4-FFF2-40B4-BE49-F238E27FC236}">
                <a16:creationId xmlns:a16="http://schemas.microsoft.com/office/drawing/2014/main" xmlns="" id="{54A7A32A-0F62-F54B-B421-C10E8509B78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20738" y="2311400"/>
            <a:ext cx="3248025" cy="1952625"/>
          </a:xfrm>
          <a:pattFill prst="lgCheck">
            <a:fgClr>
              <a:schemeClr val="bg1"/>
            </a:fgClr>
            <a:bgClr>
              <a:schemeClr val="tx2"/>
            </a:bgClr>
          </a:pattFill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ru-RU" sz="1800" dirty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marL="0" lvl="0" indent="0" algn="ctr">
              <a:buFontTx/>
              <a:buNone/>
            </a:pPr>
            <a:r>
              <a:rPr lang="ru-RU" dirty="0"/>
              <a:t>Изображение</a:t>
            </a:r>
          </a:p>
        </p:txBody>
      </p:sp>
      <p:sp>
        <p:nvSpPr>
          <p:cNvPr id="15" name="Рисунок 4">
            <a:extLst>
              <a:ext uri="{FF2B5EF4-FFF2-40B4-BE49-F238E27FC236}">
                <a16:creationId xmlns:a16="http://schemas.microsoft.com/office/drawing/2014/main" xmlns="" id="{9236F921-8E88-A648-A0FF-AA8DD6FFB8E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483286" y="2311400"/>
            <a:ext cx="3248025" cy="1952625"/>
          </a:xfrm>
          <a:pattFill prst="lgCheck">
            <a:fgClr>
              <a:schemeClr val="bg1"/>
            </a:fgClr>
            <a:bgClr>
              <a:schemeClr val="tx2"/>
            </a:bgClr>
          </a:pattFill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ru-RU" sz="1800" dirty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marL="0" lvl="0" indent="0" algn="ctr">
              <a:buFontTx/>
              <a:buNone/>
            </a:pPr>
            <a:r>
              <a:rPr lang="ru-RU" dirty="0"/>
              <a:t>Изображение</a:t>
            </a:r>
          </a:p>
        </p:txBody>
      </p:sp>
      <p:sp>
        <p:nvSpPr>
          <p:cNvPr id="16" name="Рисунок 4">
            <a:extLst>
              <a:ext uri="{FF2B5EF4-FFF2-40B4-BE49-F238E27FC236}">
                <a16:creationId xmlns:a16="http://schemas.microsoft.com/office/drawing/2014/main" xmlns="" id="{4605D42A-86C6-474D-8F7F-31E9E7B6534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147813" y="2311400"/>
            <a:ext cx="3248025" cy="1952625"/>
          </a:xfrm>
          <a:pattFill prst="lgCheck">
            <a:fgClr>
              <a:schemeClr val="bg1"/>
            </a:fgClr>
            <a:bgClr>
              <a:schemeClr val="tx2"/>
            </a:bgClr>
          </a:pattFill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ru-RU" sz="1800" dirty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marL="0" lvl="0" indent="0" algn="ctr">
              <a:buFontTx/>
              <a:buNone/>
            </a:pPr>
            <a:r>
              <a:rPr lang="ru-RU" dirty="0"/>
              <a:t>Изображение</a:t>
            </a:r>
          </a:p>
        </p:txBody>
      </p:sp>
      <p:sp>
        <p:nvSpPr>
          <p:cNvPr id="18" name="Текст 2">
            <a:extLst>
              <a:ext uri="{FF2B5EF4-FFF2-40B4-BE49-F238E27FC236}">
                <a16:creationId xmlns:a16="http://schemas.microsoft.com/office/drawing/2014/main" xmlns="" id="{6F7AF065-1B16-014D-99B0-A88CC6A2C6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6527" y="6359240"/>
            <a:ext cx="6575811" cy="360000"/>
          </a:xfrm>
        </p:spPr>
        <p:txBody>
          <a:bodyPr lIns="0" tIns="0" rIns="0" bIns="0" anchor="ctr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Сноски</a:t>
            </a:r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xmlns="" id="{5F6C3B32-62C9-1349-81C3-32EEB370FA33}"/>
              </a:ext>
            </a:extLst>
          </p:cNvPr>
          <p:cNvCxnSpPr>
            <a:cxnSpLocks/>
          </p:cNvCxnSpPr>
          <p:nvPr userDrawn="1"/>
        </p:nvCxnSpPr>
        <p:spPr>
          <a:xfrm>
            <a:off x="11102300" y="6459727"/>
            <a:ext cx="0" cy="15902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7B86F741-EC01-3043-B23A-0266623F0C7E}"/>
              </a:ext>
            </a:extLst>
          </p:cNvPr>
          <p:cNvSpPr txBox="1"/>
          <p:nvPr userDrawn="1"/>
        </p:nvSpPr>
        <p:spPr>
          <a:xfrm>
            <a:off x="11176447" y="6461535"/>
            <a:ext cx="216000" cy="15645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fld id="{C960BA5E-7A21-1A4B-A537-36612EA657E4}" type="slidenum">
              <a:rPr lang="ru-RU" sz="1000" smtClean="0">
                <a:solidFill>
                  <a:schemeClr val="bg2"/>
                </a:solidFill>
              </a:rPr>
              <a:pPr algn="l"/>
              <a:t>‹#›</a:t>
            </a:fld>
            <a:endParaRPr lang="ru-RU" sz="1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16029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хайлайта с фото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>
            <a:extLst>
              <a:ext uri="{FF2B5EF4-FFF2-40B4-BE49-F238E27FC236}">
                <a16:creationId xmlns:a16="http://schemas.microsoft.com/office/drawing/2014/main" xmlns="" id="{3AAE98BF-D215-5E4C-A38A-B49101B42CA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xmlns="" val="2833694562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p:oleObj spid="_x0000_s32796" name="Слайд think-cell" r:id="rId4" imgW="7761960" imgH="10047960" progId="">
              <p:embed/>
            </p:oleObj>
          </a:graphicData>
        </a:graphic>
      </p:graphicFrame>
      <p:sp>
        <p:nvSpPr>
          <p:cNvPr id="8" name="Рисунок 2">
            <a:extLst>
              <a:ext uri="{FF2B5EF4-FFF2-40B4-BE49-F238E27FC236}">
                <a16:creationId xmlns:a16="http://schemas.microsoft.com/office/drawing/2014/main" xmlns="" id="{F540E14F-28B0-7840-8873-F88D5F76C72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091412" y="-2"/>
            <a:ext cx="6120000" cy="6858001"/>
          </a:xfrm>
          <a:pattFill prst="lgCheck">
            <a:fgClr>
              <a:schemeClr val="bg1"/>
            </a:fgClr>
            <a:bgClr>
              <a:schemeClr val="tx2"/>
            </a:bgClr>
          </a:pattFill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ru-RU" sz="1800" dirty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marL="0" lvl="0" indent="0" algn="ctr">
              <a:buFontTx/>
              <a:buNone/>
            </a:pPr>
            <a:r>
              <a:rPr lang="ru-RU" dirty="0"/>
              <a:t>Изображение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B2B2737D-BCC6-B549-B21D-CC779C9711D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6095997" cy="6858000"/>
          </a:xfrm>
          <a:pattFill prst="lgCheck">
            <a:fgClr>
              <a:schemeClr val="bg1"/>
            </a:fgClr>
            <a:bgClr>
              <a:schemeClr val="tx2"/>
            </a:bgClr>
          </a:pattFill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ru-RU" sz="1800" dirty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marL="0" lvl="0" indent="0" algn="ctr">
              <a:buFontTx/>
              <a:buNone/>
            </a:pPr>
            <a:r>
              <a:rPr lang="ru-RU" dirty="0"/>
              <a:t>Изображение</a:t>
            </a:r>
          </a:p>
        </p:txBody>
      </p:sp>
      <p:sp>
        <p:nvSpPr>
          <p:cNvPr id="10" name="Заголовок 16">
            <a:extLst>
              <a:ext uri="{FF2B5EF4-FFF2-40B4-BE49-F238E27FC236}">
                <a16:creationId xmlns:a16="http://schemas.microsoft.com/office/drawing/2014/main" xmlns="" id="{120012A5-1BD7-BC42-924B-0339C44060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8906" y="402822"/>
            <a:ext cx="8556625" cy="685801"/>
          </a:xfrm>
        </p:spPr>
        <p:txBody>
          <a:bodyPr vert="horz" lIns="0" tIns="0" rIns="0" bIns="0" anchor="t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xmlns="" id="{18F5D55D-FB94-FC4A-B247-84053521ABE3}"/>
              </a:ext>
            </a:extLst>
          </p:cNvPr>
          <p:cNvCxnSpPr>
            <a:cxnSpLocks/>
          </p:cNvCxnSpPr>
          <p:nvPr userDrawn="1"/>
        </p:nvCxnSpPr>
        <p:spPr>
          <a:xfrm>
            <a:off x="662294" y="0"/>
            <a:ext cx="0" cy="995560"/>
          </a:xfrm>
          <a:prstGeom prst="line">
            <a:avLst/>
          </a:prstGeom>
          <a:ln w="444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 2">
            <a:extLst>
              <a:ext uri="{FF2B5EF4-FFF2-40B4-BE49-F238E27FC236}">
                <a16:creationId xmlns:a16="http://schemas.microsoft.com/office/drawing/2014/main" xmlns="" id="{79793C7B-296A-6240-9792-871DB6E2CEE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6527" y="6359240"/>
            <a:ext cx="6575811" cy="360000"/>
          </a:xfrm>
        </p:spPr>
        <p:txBody>
          <a:bodyPr lIns="0" tIns="0" rIns="0" bIns="0" anchor="ctr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Сноски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E77F431C-1F2A-5E44-BDFA-93A8471B87C0}"/>
              </a:ext>
            </a:extLst>
          </p:cNvPr>
          <p:cNvSpPr txBox="1"/>
          <p:nvPr userDrawn="1"/>
        </p:nvSpPr>
        <p:spPr>
          <a:xfrm>
            <a:off x="11176447" y="6461535"/>
            <a:ext cx="216000" cy="15645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fld id="{C960BA5E-7A21-1A4B-A537-36612EA657E4}" type="slidenum">
              <a:rPr lang="ru-RU" sz="1000" smtClean="0">
                <a:solidFill>
                  <a:schemeClr val="bg1"/>
                </a:solidFill>
              </a:rPr>
              <a:pPr algn="l"/>
              <a:t>‹#›</a:t>
            </a:fld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98160324-1822-A64D-A7EF-818FEA4BEA2C}"/>
              </a:ext>
            </a:extLst>
          </p:cNvPr>
          <p:cNvSpPr/>
          <p:nvPr userDrawn="1"/>
        </p:nvSpPr>
        <p:spPr>
          <a:xfrm>
            <a:off x="7572836" y="6449182"/>
            <a:ext cx="3463636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/>
            <a:r>
              <a:rPr lang="ru-RU" sz="600" dirty="0">
                <a:solidFill>
                  <a:schemeClr val="bg1"/>
                </a:solidFill>
              </a:rPr>
              <a:t>Любое несанкционированное копирование, раскрытие или распространение материалов, содержащихся в данном документе (или приложениях к нему), строго запрещено</a:t>
            </a: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xmlns="" id="{1AF2A216-EB3B-544B-924F-63FC5DBF51AA}"/>
              </a:ext>
            </a:extLst>
          </p:cNvPr>
          <p:cNvCxnSpPr>
            <a:cxnSpLocks/>
          </p:cNvCxnSpPr>
          <p:nvPr userDrawn="1"/>
        </p:nvCxnSpPr>
        <p:spPr>
          <a:xfrm>
            <a:off x="11102300" y="6459727"/>
            <a:ext cx="0" cy="159026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A447DCD6-CA8C-4A92-81F4-FB7F6395F63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18897" y="388520"/>
            <a:ext cx="1065725" cy="355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77576872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3840" userDrawn="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хайлайта с фото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>
            <a:extLst>
              <a:ext uri="{FF2B5EF4-FFF2-40B4-BE49-F238E27FC236}">
                <a16:creationId xmlns:a16="http://schemas.microsoft.com/office/drawing/2014/main" xmlns="" id="{A75A83CC-9EE2-4449-BC43-8F9F3CB8655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xmlns="" val="984264469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p:oleObj spid="_x0000_s33820" name="Слайд think-cell" r:id="rId4" imgW="7761960" imgH="10047960" progId="">
              <p:embed/>
            </p:oleObj>
          </a:graphicData>
        </a:graphic>
      </p:graphicFrame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B2B2737D-BCC6-B549-B21D-CC779C9711D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2"/>
            <a:ext cx="4068000" cy="6857998"/>
          </a:xfrm>
          <a:pattFill prst="lgCheck">
            <a:fgClr>
              <a:schemeClr val="bg1"/>
            </a:fgClr>
            <a:bgClr>
              <a:schemeClr val="tx2"/>
            </a:bgClr>
          </a:pattFill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ru-RU" sz="1800" dirty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marL="0" lvl="0" indent="0" algn="ctr">
              <a:buFontTx/>
              <a:buNone/>
            </a:pPr>
            <a:r>
              <a:rPr lang="ru-RU" dirty="0"/>
              <a:t>Изображение</a:t>
            </a:r>
          </a:p>
        </p:txBody>
      </p:sp>
      <p:sp>
        <p:nvSpPr>
          <p:cNvPr id="12" name="Рисунок 2">
            <a:extLst>
              <a:ext uri="{FF2B5EF4-FFF2-40B4-BE49-F238E27FC236}">
                <a16:creationId xmlns:a16="http://schemas.microsoft.com/office/drawing/2014/main" xmlns="" id="{49DC0046-C910-434A-88C0-4A37DDB77FF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061999" y="0"/>
            <a:ext cx="4089735" cy="6857999"/>
          </a:xfrm>
          <a:pattFill prst="lgCheck">
            <a:fgClr>
              <a:schemeClr val="bg1"/>
            </a:fgClr>
            <a:bgClr>
              <a:schemeClr val="tx2"/>
            </a:bgClr>
          </a:pattFill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ru-RU" sz="1800" dirty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marL="0" lvl="0" indent="0" algn="ctr">
              <a:buFontTx/>
              <a:buNone/>
            </a:pPr>
            <a:r>
              <a:rPr lang="ru-RU" dirty="0"/>
              <a:t>Изображение</a:t>
            </a:r>
          </a:p>
        </p:txBody>
      </p:sp>
      <p:sp>
        <p:nvSpPr>
          <p:cNvPr id="16" name="Рисунок 2">
            <a:extLst>
              <a:ext uri="{FF2B5EF4-FFF2-40B4-BE49-F238E27FC236}">
                <a16:creationId xmlns:a16="http://schemas.microsoft.com/office/drawing/2014/main" xmlns="" id="{DFCEA0CC-0AF1-4846-8714-1F4D2831B3E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151734" y="2"/>
            <a:ext cx="4040266" cy="6857998"/>
          </a:xfrm>
          <a:pattFill prst="lgCheck">
            <a:fgClr>
              <a:schemeClr val="bg1"/>
            </a:fgClr>
            <a:bgClr>
              <a:schemeClr val="tx2"/>
            </a:bgClr>
          </a:pattFill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ru-RU" sz="1800" dirty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marL="0" lvl="0" indent="0" algn="ctr">
              <a:buFontTx/>
              <a:buNone/>
            </a:pPr>
            <a:r>
              <a:rPr lang="ru-RU" dirty="0"/>
              <a:t>Изображение</a:t>
            </a: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xmlns="" id="{18F5D55D-FB94-FC4A-B247-84053521ABE3}"/>
              </a:ext>
            </a:extLst>
          </p:cNvPr>
          <p:cNvCxnSpPr>
            <a:cxnSpLocks/>
          </p:cNvCxnSpPr>
          <p:nvPr userDrawn="1"/>
        </p:nvCxnSpPr>
        <p:spPr>
          <a:xfrm>
            <a:off x="662294" y="0"/>
            <a:ext cx="0" cy="995560"/>
          </a:xfrm>
          <a:prstGeom prst="line">
            <a:avLst/>
          </a:prstGeom>
          <a:ln w="444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Заголовок 16">
            <a:extLst>
              <a:ext uri="{FF2B5EF4-FFF2-40B4-BE49-F238E27FC236}">
                <a16:creationId xmlns:a16="http://schemas.microsoft.com/office/drawing/2014/main" xmlns="" id="{120012A5-1BD7-BC42-924B-0339C44060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8906" y="402822"/>
            <a:ext cx="8556625" cy="685801"/>
          </a:xfrm>
        </p:spPr>
        <p:txBody>
          <a:bodyPr vert="horz" lIns="0" tIns="0" rIns="0" bIns="0" anchor="t">
            <a:spAutoFit/>
          </a:bodyPr>
          <a:lstStyle>
            <a:lvl1pPr marL="0" indent="0">
              <a:tabLst>
                <a:tab pos="3721100" algn="l"/>
              </a:tabLst>
              <a:defRPr sz="24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17" name="Текст 2">
            <a:extLst>
              <a:ext uri="{FF2B5EF4-FFF2-40B4-BE49-F238E27FC236}">
                <a16:creationId xmlns:a16="http://schemas.microsoft.com/office/drawing/2014/main" xmlns="" id="{8891A38A-68ED-E14B-A600-6C40DAAFC32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6527" y="6359240"/>
            <a:ext cx="6575811" cy="360000"/>
          </a:xfrm>
        </p:spPr>
        <p:txBody>
          <a:bodyPr lIns="0" tIns="0" rIns="0" bIns="0" anchor="ctr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Сноски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0993F551-2870-DD44-9793-96EA7C5FCABE}"/>
              </a:ext>
            </a:extLst>
          </p:cNvPr>
          <p:cNvSpPr txBox="1"/>
          <p:nvPr userDrawn="1"/>
        </p:nvSpPr>
        <p:spPr>
          <a:xfrm>
            <a:off x="11176447" y="6461535"/>
            <a:ext cx="216000" cy="15645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fld id="{C960BA5E-7A21-1A4B-A537-36612EA657E4}" type="slidenum">
              <a:rPr lang="ru-RU" sz="1000" smtClean="0">
                <a:solidFill>
                  <a:schemeClr val="bg1"/>
                </a:solidFill>
              </a:rPr>
              <a:pPr algn="l"/>
              <a:t>‹#›</a:t>
            </a:fld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E314D1FA-E7FA-9849-BC54-2AB688CD9D6B}"/>
              </a:ext>
            </a:extLst>
          </p:cNvPr>
          <p:cNvSpPr/>
          <p:nvPr userDrawn="1"/>
        </p:nvSpPr>
        <p:spPr>
          <a:xfrm>
            <a:off x="7572836" y="6449182"/>
            <a:ext cx="3463636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/>
            <a:r>
              <a:rPr lang="ru-RU" sz="600" dirty="0">
                <a:solidFill>
                  <a:schemeClr val="bg1"/>
                </a:solidFill>
              </a:rPr>
              <a:t>Любое несанкционированное копирование, раскрытие или распространение материалов, содержащихся в данном документе (или приложениях к нему), строго запрещено</a:t>
            </a: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xmlns="" id="{31529822-1A31-BE48-81E4-338C3E102713}"/>
              </a:ext>
            </a:extLst>
          </p:cNvPr>
          <p:cNvCxnSpPr>
            <a:cxnSpLocks/>
          </p:cNvCxnSpPr>
          <p:nvPr userDrawn="1"/>
        </p:nvCxnSpPr>
        <p:spPr>
          <a:xfrm>
            <a:off x="11102300" y="6459727"/>
            <a:ext cx="0" cy="159026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C52DB170-0BD8-460C-95C4-93631BA8602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18897" y="388520"/>
            <a:ext cx="1065725" cy="355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18669204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3840" userDrawn="1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хайлайта с фото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>
            <a:extLst>
              <a:ext uri="{FF2B5EF4-FFF2-40B4-BE49-F238E27FC236}">
                <a16:creationId xmlns:a16="http://schemas.microsoft.com/office/drawing/2014/main" xmlns="" id="{AF79BFCF-0513-BB43-8C0E-FD98BCB5882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xmlns="" val="4117136587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p:oleObj spid="_x0000_s34844" name="Слайд think-cell" r:id="rId4" imgW="7761960" imgH="10047960" progId="">
              <p:embed/>
            </p:oleObj>
          </a:graphicData>
        </a:graphic>
      </p:graphicFrame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B2B2737D-BCC6-B549-B21D-CC779C9711D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3072701" cy="6858000"/>
          </a:xfrm>
          <a:pattFill prst="lgCheck">
            <a:fgClr>
              <a:schemeClr val="bg1"/>
            </a:fgClr>
            <a:bgClr>
              <a:schemeClr val="tx2"/>
            </a:bgClr>
          </a:pattFill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ru-RU" sz="1800" dirty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marL="0" lvl="0" indent="0" algn="ctr">
              <a:buFontTx/>
              <a:buNone/>
            </a:pPr>
            <a:r>
              <a:rPr lang="ru-RU" dirty="0"/>
              <a:t>Изображение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AF7ABE9-7A11-A245-8734-8344564803F6}"/>
              </a:ext>
            </a:extLst>
          </p:cNvPr>
          <p:cNvSpPr txBox="1"/>
          <p:nvPr userDrawn="1"/>
        </p:nvSpPr>
        <p:spPr>
          <a:xfrm>
            <a:off x="11049960" y="6462296"/>
            <a:ext cx="338765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fld id="{C960BA5E-7A21-1A4B-A537-36612EA657E4}" type="slidenum">
              <a:rPr lang="ru-RU" sz="1000" smtClean="0">
                <a:solidFill>
                  <a:schemeClr val="bg1"/>
                </a:solidFill>
              </a:rPr>
              <a:pPr algn="r"/>
              <a:t>‹#›</a:t>
            </a:fld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17" name="Рисунок 2">
            <a:extLst>
              <a:ext uri="{FF2B5EF4-FFF2-40B4-BE49-F238E27FC236}">
                <a16:creationId xmlns:a16="http://schemas.microsoft.com/office/drawing/2014/main" xmlns="" id="{A729587E-E652-7946-8C92-DDC2AE8285E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048234" y="0"/>
            <a:ext cx="3060000" cy="6858000"/>
          </a:xfrm>
          <a:pattFill prst="lgCheck">
            <a:fgClr>
              <a:schemeClr val="bg1"/>
            </a:fgClr>
            <a:bgClr>
              <a:schemeClr val="tx2"/>
            </a:bgClr>
          </a:pattFill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ru-RU" sz="1800" dirty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marL="0" lvl="0" indent="0" algn="ctr">
              <a:buFontTx/>
              <a:buNone/>
            </a:pPr>
            <a:r>
              <a:rPr lang="ru-RU" dirty="0"/>
              <a:t>Изображение</a:t>
            </a:r>
          </a:p>
        </p:txBody>
      </p:sp>
      <p:sp>
        <p:nvSpPr>
          <p:cNvPr id="18" name="Рисунок 2">
            <a:extLst>
              <a:ext uri="{FF2B5EF4-FFF2-40B4-BE49-F238E27FC236}">
                <a16:creationId xmlns:a16="http://schemas.microsoft.com/office/drawing/2014/main" xmlns="" id="{9E32ACDA-BAF1-5D42-86D5-F7ED889DBE9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083767" y="0"/>
            <a:ext cx="3060000" cy="6858000"/>
          </a:xfrm>
          <a:pattFill prst="lgCheck">
            <a:fgClr>
              <a:schemeClr val="bg1"/>
            </a:fgClr>
            <a:bgClr>
              <a:schemeClr val="tx2"/>
            </a:bgClr>
          </a:pattFill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ru-RU" sz="1800" dirty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marL="0" lvl="0" indent="0" algn="ctr">
              <a:buFontTx/>
              <a:buNone/>
            </a:pPr>
            <a:r>
              <a:rPr lang="ru-RU" dirty="0"/>
              <a:t>Изображение</a:t>
            </a:r>
          </a:p>
        </p:txBody>
      </p:sp>
      <p:sp>
        <p:nvSpPr>
          <p:cNvPr id="19" name="Рисунок 2">
            <a:extLst>
              <a:ext uri="{FF2B5EF4-FFF2-40B4-BE49-F238E27FC236}">
                <a16:creationId xmlns:a16="http://schemas.microsoft.com/office/drawing/2014/main" xmlns="" id="{01BD0279-8285-1C4E-A108-7937827AD0C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9119298" y="-2"/>
            <a:ext cx="3072701" cy="6858001"/>
          </a:xfrm>
          <a:pattFill prst="lgCheck">
            <a:fgClr>
              <a:schemeClr val="bg1"/>
            </a:fgClr>
            <a:bgClr>
              <a:schemeClr val="tx2"/>
            </a:bgClr>
          </a:pattFill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ru-RU" sz="1800" dirty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marL="0" lvl="0" indent="0" algn="ctr">
              <a:buFontTx/>
              <a:buNone/>
            </a:pPr>
            <a:r>
              <a:rPr lang="ru-RU" dirty="0"/>
              <a:t>Изображение</a:t>
            </a: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xmlns="" id="{18F5D55D-FB94-FC4A-B247-84053521ABE3}"/>
              </a:ext>
            </a:extLst>
          </p:cNvPr>
          <p:cNvCxnSpPr>
            <a:cxnSpLocks/>
          </p:cNvCxnSpPr>
          <p:nvPr userDrawn="1"/>
        </p:nvCxnSpPr>
        <p:spPr>
          <a:xfrm>
            <a:off x="662294" y="0"/>
            <a:ext cx="0" cy="995560"/>
          </a:xfrm>
          <a:prstGeom prst="line">
            <a:avLst/>
          </a:prstGeom>
          <a:ln w="444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Заголовок 16">
            <a:extLst>
              <a:ext uri="{FF2B5EF4-FFF2-40B4-BE49-F238E27FC236}">
                <a16:creationId xmlns:a16="http://schemas.microsoft.com/office/drawing/2014/main" xmlns="" id="{120012A5-1BD7-BC42-924B-0339C44060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8906" y="402822"/>
            <a:ext cx="8556625" cy="685801"/>
          </a:xfrm>
        </p:spPr>
        <p:txBody>
          <a:bodyPr vert="horz" lIns="0" tIns="0" rIns="0" bIns="0" anchor="t">
            <a:spAutoFit/>
          </a:bodyPr>
          <a:lstStyle>
            <a:lvl1pPr marL="0" indent="0">
              <a:tabLst>
                <a:tab pos="3721100" algn="l"/>
              </a:tabLst>
              <a:defRPr sz="24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20" name="Текст 2">
            <a:extLst>
              <a:ext uri="{FF2B5EF4-FFF2-40B4-BE49-F238E27FC236}">
                <a16:creationId xmlns:a16="http://schemas.microsoft.com/office/drawing/2014/main" xmlns="" id="{7C5C851D-6422-F84C-9E3B-3DCE985670D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6527" y="6359240"/>
            <a:ext cx="6575811" cy="360000"/>
          </a:xfrm>
        </p:spPr>
        <p:txBody>
          <a:bodyPr lIns="0" tIns="0" rIns="0" bIns="0" anchor="ctr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Сноски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321CE91D-6B0B-A646-8A6D-031751374C94}"/>
              </a:ext>
            </a:extLst>
          </p:cNvPr>
          <p:cNvSpPr txBox="1"/>
          <p:nvPr userDrawn="1"/>
        </p:nvSpPr>
        <p:spPr>
          <a:xfrm>
            <a:off x="11176447" y="6461535"/>
            <a:ext cx="216000" cy="15645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fld id="{C960BA5E-7A21-1A4B-A537-36612EA657E4}" type="slidenum">
              <a:rPr lang="ru-RU" sz="1000" smtClean="0">
                <a:solidFill>
                  <a:schemeClr val="tx1"/>
                </a:solidFill>
              </a:rPr>
              <a:pPr algn="l"/>
              <a:t>‹#›</a:t>
            </a:fld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DB4C12A0-7419-954A-B4A1-6EAA8D2295ED}"/>
              </a:ext>
            </a:extLst>
          </p:cNvPr>
          <p:cNvSpPr/>
          <p:nvPr userDrawn="1"/>
        </p:nvSpPr>
        <p:spPr>
          <a:xfrm>
            <a:off x="7572836" y="6449182"/>
            <a:ext cx="3463636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/>
            <a:r>
              <a:rPr lang="ru-RU" sz="600" dirty="0">
                <a:solidFill>
                  <a:schemeClr val="tx1"/>
                </a:solidFill>
              </a:rPr>
              <a:t>Любое несанкционированное копирование, раскрытие или распространение материалов, содержащихся в данном документе (или приложениях к нему), строго запрещено</a:t>
            </a:r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xmlns="" id="{9D8E1B5F-2E2C-FA43-A616-018BB629B8EE}"/>
              </a:ext>
            </a:extLst>
          </p:cNvPr>
          <p:cNvCxnSpPr>
            <a:cxnSpLocks/>
          </p:cNvCxnSpPr>
          <p:nvPr userDrawn="1"/>
        </p:nvCxnSpPr>
        <p:spPr>
          <a:xfrm>
            <a:off x="11102300" y="6459727"/>
            <a:ext cx="0" cy="15902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95E74483-36EB-4F4A-8538-B908593BA75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18897" y="388520"/>
            <a:ext cx="1065725" cy="355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71284535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3840" userDrawn="1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команд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>
            <a:extLst>
              <a:ext uri="{FF2B5EF4-FFF2-40B4-BE49-F238E27FC236}">
                <a16:creationId xmlns:a16="http://schemas.microsoft.com/office/drawing/2014/main" xmlns="" id="{AA553710-8EB1-D749-A488-B0035412400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xmlns="" val="4245315353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p:oleObj spid="_x0000_s35868" name="Слайд think-cell" r:id="rId4" imgW="7761960" imgH="10047960" progId="">
              <p:embed/>
            </p:oleObj>
          </a:graphicData>
        </a:graphic>
      </p:graphicFrame>
      <p:sp>
        <p:nvSpPr>
          <p:cNvPr id="17" name="Заголовок 16">
            <a:extLst>
              <a:ext uri="{FF2B5EF4-FFF2-40B4-BE49-F238E27FC236}">
                <a16:creationId xmlns:a16="http://schemas.microsoft.com/office/drawing/2014/main" xmlns="" id="{0E299884-2EFC-A04C-81A3-D7BA8D9E87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8906" y="402822"/>
            <a:ext cx="9072000" cy="685801"/>
          </a:xfrm>
        </p:spPr>
        <p:txBody>
          <a:bodyPr vert="horz" lIns="0" tIns="0" rIns="0" bIns="0" anchor="t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07577FD2-1CD8-1447-9579-76531311060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18897" y="388520"/>
            <a:ext cx="1065725" cy="355419"/>
          </a:xfrm>
          <a:prstGeom prst="rect">
            <a:avLst/>
          </a:prstGeom>
        </p:spPr>
      </p:pic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B1D2930A-E7E2-8F4B-BF00-D261DFFCEF5C}"/>
              </a:ext>
            </a:extLst>
          </p:cNvPr>
          <p:cNvCxnSpPr>
            <a:cxnSpLocks/>
          </p:cNvCxnSpPr>
          <p:nvPr userDrawn="1"/>
        </p:nvCxnSpPr>
        <p:spPr>
          <a:xfrm>
            <a:off x="662294" y="0"/>
            <a:ext cx="0" cy="995560"/>
          </a:xfrm>
          <a:prstGeom prst="line">
            <a:avLst/>
          </a:prstGeom>
          <a:ln w="444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Рисунок 13">
            <a:extLst>
              <a:ext uri="{FF2B5EF4-FFF2-40B4-BE49-F238E27FC236}">
                <a16:creationId xmlns:a16="http://schemas.microsoft.com/office/drawing/2014/main" xmlns="" id="{F537E8E3-816C-2544-91F9-4B33037D29C0}"/>
              </a:ext>
            </a:extLst>
          </p:cNvPr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864343" y="1385106"/>
            <a:ext cx="1116000" cy="1116000"/>
          </a:xfrm>
          <a:prstGeom prst="ellipse">
            <a:avLst/>
          </a:prstGeom>
          <a:pattFill prst="lgCheck">
            <a:fgClr>
              <a:schemeClr val="bg1"/>
            </a:fgClr>
            <a:bgClr>
              <a:schemeClr val="tx2"/>
            </a:bgClr>
          </a:pattFill>
          <a:ln w="19050">
            <a:solidFill>
              <a:schemeClr val="accent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ru-RU" sz="1800" dirty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marL="0" lvl="0" indent="0" algn="ctr">
              <a:buFontTx/>
              <a:buNone/>
            </a:pPr>
            <a:r>
              <a:rPr lang="ru-RU" dirty="0"/>
              <a:t>Фото</a:t>
            </a:r>
          </a:p>
        </p:txBody>
      </p:sp>
      <p:sp>
        <p:nvSpPr>
          <p:cNvPr id="26" name="Рисунок 13">
            <a:extLst>
              <a:ext uri="{FF2B5EF4-FFF2-40B4-BE49-F238E27FC236}">
                <a16:creationId xmlns:a16="http://schemas.microsoft.com/office/drawing/2014/main" xmlns="" id="{97B0A150-AB47-874D-96C9-DE360A01A15C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864343" y="3210347"/>
            <a:ext cx="1116000" cy="1116000"/>
          </a:xfrm>
          <a:prstGeom prst="ellipse">
            <a:avLst/>
          </a:prstGeom>
          <a:pattFill prst="lgCheck">
            <a:fgClr>
              <a:schemeClr val="bg1"/>
            </a:fgClr>
            <a:bgClr>
              <a:schemeClr val="tx2"/>
            </a:bgClr>
          </a:pattFill>
          <a:ln w="19050">
            <a:solidFill>
              <a:schemeClr val="accent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ru-RU" sz="1800" dirty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marL="0" lvl="0" indent="0" algn="ctr">
              <a:buFontTx/>
              <a:buNone/>
            </a:pPr>
            <a:r>
              <a:rPr lang="ru-RU" dirty="0"/>
              <a:t>Фото</a:t>
            </a:r>
          </a:p>
        </p:txBody>
      </p:sp>
      <p:sp>
        <p:nvSpPr>
          <p:cNvPr id="27" name="Рисунок 13">
            <a:extLst>
              <a:ext uri="{FF2B5EF4-FFF2-40B4-BE49-F238E27FC236}">
                <a16:creationId xmlns:a16="http://schemas.microsoft.com/office/drawing/2014/main" xmlns="" id="{B7E6E8E3-1174-144D-B9A7-77104747AE58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864343" y="5043888"/>
            <a:ext cx="1116000" cy="1116000"/>
          </a:xfrm>
          <a:prstGeom prst="ellipse">
            <a:avLst/>
          </a:prstGeom>
          <a:pattFill prst="lgCheck">
            <a:fgClr>
              <a:schemeClr val="bg1"/>
            </a:fgClr>
            <a:bgClr>
              <a:schemeClr val="tx2"/>
            </a:bgClr>
          </a:pattFill>
          <a:ln w="19050">
            <a:solidFill>
              <a:schemeClr val="accent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ru-RU" sz="1800" dirty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marL="0" lvl="0" indent="0" algn="ctr">
              <a:buFontTx/>
              <a:buNone/>
            </a:pPr>
            <a:r>
              <a:rPr lang="ru-RU" dirty="0"/>
              <a:t>Фото</a:t>
            </a:r>
          </a:p>
        </p:txBody>
      </p:sp>
      <p:sp>
        <p:nvSpPr>
          <p:cNvPr id="28" name="Рисунок 13">
            <a:extLst>
              <a:ext uri="{FF2B5EF4-FFF2-40B4-BE49-F238E27FC236}">
                <a16:creationId xmlns:a16="http://schemas.microsoft.com/office/drawing/2014/main" xmlns="" id="{7BDAB4F6-51C0-F848-9832-591B5C309C46}"/>
              </a:ext>
            </a:extLst>
          </p:cNvPr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4554113" y="1376806"/>
            <a:ext cx="1116000" cy="1116000"/>
          </a:xfrm>
          <a:prstGeom prst="ellipse">
            <a:avLst/>
          </a:prstGeom>
          <a:pattFill prst="lgCheck">
            <a:fgClr>
              <a:schemeClr val="bg1"/>
            </a:fgClr>
            <a:bgClr>
              <a:schemeClr val="tx2"/>
            </a:bgClr>
          </a:pattFill>
          <a:ln w="19050">
            <a:solidFill>
              <a:schemeClr val="accent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ru-RU" sz="1800" dirty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marL="0" lvl="0" indent="0" algn="ctr">
              <a:buFontTx/>
              <a:buNone/>
            </a:pPr>
            <a:r>
              <a:rPr lang="ru-RU" dirty="0"/>
              <a:t>Фото</a:t>
            </a:r>
          </a:p>
        </p:txBody>
      </p:sp>
      <p:sp>
        <p:nvSpPr>
          <p:cNvPr id="29" name="Рисунок 13">
            <a:extLst>
              <a:ext uri="{FF2B5EF4-FFF2-40B4-BE49-F238E27FC236}">
                <a16:creationId xmlns:a16="http://schemas.microsoft.com/office/drawing/2014/main" xmlns="" id="{A14C52C0-480A-484F-B424-8467E507D069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8243883" y="1376806"/>
            <a:ext cx="1116000" cy="1116000"/>
          </a:xfrm>
          <a:prstGeom prst="ellipse">
            <a:avLst/>
          </a:prstGeom>
          <a:pattFill prst="lgCheck">
            <a:fgClr>
              <a:schemeClr val="bg1"/>
            </a:fgClr>
            <a:bgClr>
              <a:schemeClr val="tx2"/>
            </a:bgClr>
          </a:pattFill>
          <a:ln w="19050">
            <a:solidFill>
              <a:schemeClr val="accent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ru-RU" sz="1800" dirty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marL="0" lvl="0" indent="0" algn="ctr">
              <a:buFontTx/>
              <a:buNone/>
            </a:pPr>
            <a:r>
              <a:rPr lang="ru-RU" dirty="0"/>
              <a:t>Фото</a:t>
            </a:r>
          </a:p>
        </p:txBody>
      </p:sp>
      <p:sp>
        <p:nvSpPr>
          <p:cNvPr id="30" name="Рисунок 13">
            <a:extLst>
              <a:ext uri="{FF2B5EF4-FFF2-40B4-BE49-F238E27FC236}">
                <a16:creationId xmlns:a16="http://schemas.microsoft.com/office/drawing/2014/main" xmlns="" id="{0272647E-2316-CA4F-9A62-7BCA4D42E7D6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4554113" y="3210347"/>
            <a:ext cx="1116000" cy="1116000"/>
          </a:xfrm>
          <a:prstGeom prst="ellipse">
            <a:avLst/>
          </a:prstGeom>
          <a:pattFill prst="lgCheck">
            <a:fgClr>
              <a:schemeClr val="bg1"/>
            </a:fgClr>
            <a:bgClr>
              <a:schemeClr val="tx2"/>
            </a:bgClr>
          </a:pattFill>
          <a:ln w="19050">
            <a:solidFill>
              <a:schemeClr val="accent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ru-RU" sz="1800" dirty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marL="0" lvl="0" indent="0" algn="ctr">
              <a:buFontTx/>
              <a:buNone/>
            </a:pPr>
            <a:r>
              <a:rPr lang="ru-RU" dirty="0"/>
              <a:t>Фото</a:t>
            </a:r>
          </a:p>
        </p:txBody>
      </p:sp>
      <p:sp>
        <p:nvSpPr>
          <p:cNvPr id="31" name="Рисунок 13">
            <a:extLst>
              <a:ext uri="{FF2B5EF4-FFF2-40B4-BE49-F238E27FC236}">
                <a16:creationId xmlns:a16="http://schemas.microsoft.com/office/drawing/2014/main" xmlns="" id="{5974A209-122A-5F41-A13F-25522C1B6E7E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8243883" y="3210347"/>
            <a:ext cx="1116000" cy="1116000"/>
          </a:xfrm>
          <a:prstGeom prst="ellipse">
            <a:avLst/>
          </a:prstGeom>
          <a:pattFill prst="lgCheck">
            <a:fgClr>
              <a:schemeClr val="bg1"/>
            </a:fgClr>
            <a:bgClr>
              <a:schemeClr val="tx2"/>
            </a:bgClr>
          </a:pattFill>
          <a:ln w="19050">
            <a:solidFill>
              <a:schemeClr val="accent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ru-RU" sz="1800" dirty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marL="0" lvl="0" indent="0" algn="ctr">
              <a:buFontTx/>
              <a:buNone/>
            </a:pPr>
            <a:r>
              <a:rPr lang="ru-RU" dirty="0"/>
              <a:t>Фото</a:t>
            </a:r>
          </a:p>
        </p:txBody>
      </p:sp>
      <p:sp>
        <p:nvSpPr>
          <p:cNvPr id="32" name="Рисунок 13">
            <a:extLst>
              <a:ext uri="{FF2B5EF4-FFF2-40B4-BE49-F238E27FC236}">
                <a16:creationId xmlns:a16="http://schemas.microsoft.com/office/drawing/2014/main" xmlns="" id="{4E511F35-5BA5-CA45-A4CC-D3C500DE3296}"/>
              </a:ext>
            </a:extLst>
          </p:cNvPr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4554113" y="5043888"/>
            <a:ext cx="1116000" cy="1116000"/>
          </a:xfrm>
          <a:prstGeom prst="ellipse">
            <a:avLst/>
          </a:prstGeom>
          <a:pattFill prst="lgCheck">
            <a:fgClr>
              <a:schemeClr val="bg1"/>
            </a:fgClr>
            <a:bgClr>
              <a:schemeClr val="tx2"/>
            </a:bgClr>
          </a:pattFill>
          <a:ln w="19050">
            <a:solidFill>
              <a:schemeClr val="accent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ru-RU" sz="1800" dirty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marL="0" lvl="0" indent="0" algn="ctr">
              <a:buFontTx/>
              <a:buNone/>
            </a:pPr>
            <a:r>
              <a:rPr lang="ru-RU" dirty="0"/>
              <a:t>Фото</a:t>
            </a:r>
          </a:p>
        </p:txBody>
      </p:sp>
      <p:sp>
        <p:nvSpPr>
          <p:cNvPr id="33" name="Рисунок 13">
            <a:extLst>
              <a:ext uri="{FF2B5EF4-FFF2-40B4-BE49-F238E27FC236}">
                <a16:creationId xmlns:a16="http://schemas.microsoft.com/office/drawing/2014/main" xmlns="" id="{F73DD4C3-358E-BB40-A4F1-7F39008F69AE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8243883" y="5043888"/>
            <a:ext cx="1116000" cy="1116000"/>
          </a:xfrm>
          <a:prstGeom prst="ellipse">
            <a:avLst/>
          </a:prstGeom>
          <a:pattFill prst="lgCheck">
            <a:fgClr>
              <a:schemeClr val="bg1"/>
            </a:fgClr>
            <a:bgClr>
              <a:schemeClr val="tx2"/>
            </a:bgClr>
          </a:pattFill>
          <a:ln w="19050">
            <a:solidFill>
              <a:schemeClr val="accent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ru-RU" sz="1800" dirty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marL="0" lvl="0" indent="0" algn="ctr">
              <a:buFontTx/>
              <a:buNone/>
            </a:pPr>
            <a:r>
              <a:rPr lang="ru-RU" dirty="0"/>
              <a:t>Фото</a:t>
            </a:r>
          </a:p>
        </p:txBody>
      </p:sp>
      <p:sp>
        <p:nvSpPr>
          <p:cNvPr id="18" name="Текст 2">
            <a:extLst>
              <a:ext uri="{FF2B5EF4-FFF2-40B4-BE49-F238E27FC236}">
                <a16:creationId xmlns:a16="http://schemas.microsoft.com/office/drawing/2014/main" xmlns="" id="{F19BE0CC-9355-3F40-936D-3F8626544E4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6527" y="6359240"/>
            <a:ext cx="6575811" cy="360000"/>
          </a:xfrm>
        </p:spPr>
        <p:txBody>
          <a:bodyPr lIns="0" tIns="0" rIns="0" bIns="0" anchor="ctr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Сноски</a:t>
            </a:r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xmlns="" id="{8E2307BE-66F3-7D44-9102-694445144759}"/>
              </a:ext>
            </a:extLst>
          </p:cNvPr>
          <p:cNvCxnSpPr>
            <a:cxnSpLocks/>
          </p:cNvCxnSpPr>
          <p:nvPr userDrawn="1"/>
        </p:nvCxnSpPr>
        <p:spPr>
          <a:xfrm>
            <a:off x="11102300" y="6459727"/>
            <a:ext cx="0" cy="15902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55AF4710-4919-F146-A8CA-3C89CC53816F}"/>
              </a:ext>
            </a:extLst>
          </p:cNvPr>
          <p:cNvSpPr txBox="1"/>
          <p:nvPr userDrawn="1"/>
        </p:nvSpPr>
        <p:spPr>
          <a:xfrm>
            <a:off x="11176447" y="6461535"/>
            <a:ext cx="216000" cy="15645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fld id="{C960BA5E-7A21-1A4B-A537-36612EA657E4}" type="slidenum">
              <a:rPr lang="ru-RU" sz="1000" smtClean="0">
                <a:solidFill>
                  <a:schemeClr val="bg2"/>
                </a:solidFill>
              </a:rPr>
              <a:pPr algn="l"/>
              <a:t>‹#›</a:t>
            </a:fld>
            <a:endParaRPr lang="ru-RU" sz="1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13758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Слайд с контакт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>
            <a:extLst>
              <a:ext uri="{FF2B5EF4-FFF2-40B4-BE49-F238E27FC236}">
                <a16:creationId xmlns:a16="http://schemas.microsoft.com/office/drawing/2014/main" xmlns="" id="{9CA8D65A-CD26-894A-B070-5C035F2A04B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xmlns="" val="1753437364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p:oleObj spid="_x0000_s36892" name="Слайд think-cell" r:id="rId4" imgW="7761960" imgH="10047960" progId="">
              <p:embed/>
            </p:oleObj>
          </a:graphicData>
        </a:graphic>
      </p:graphicFrame>
      <p:sp>
        <p:nvSpPr>
          <p:cNvPr id="17" name="Заголовок 16">
            <a:extLst>
              <a:ext uri="{FF2B5EF4-FFF2-40B4-BE49-F238E27FC236}">
                <a16:creationId xmlns:a16="http://schemas.microsoft.com/office/drawing/2014/main" xmlns="" id="{0E299884-2EFC-A04C-81A3-D7BA8D9E87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8906" y="402822"/>
            <a:ext cx="9072000" cy="685801"/>
          </a:xfrm>
        </p:spPr>
        <p:txBody>
          <a:bodyPr vert="horz" lIns="0" tIns="0" rIns="0" bIns="0" anchor="t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07577FD2-1CD8-1447-9579-76531311060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18897" y="388520"/>
            <a:ext cx="1065725" cy="355419"/>
          </a:xfrm>
          <a:prstGeom prst="rect">
            <a:avLst/>
          </a:prstGeom>
        </p:spPr>
      </p:pic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B1D2930A-E7E2-8F4B-BF00-D261DFFCEF5C}"/>
              </a:ext>
            </a:extLst>
          </p:cNvPr>
          <p:cNvCxnSpPr>
            <a:cxnSpLocks/>
          </p:cNvCxnSpPr>
          <p:nvPr userDrawn="1"/>
        </p:nvCxnSpPr>
        <p:spPr>
          <a:xfrm>
            <a:off x="662294" y="0"/>
            <a:ext cx="0" cy="995560"/>
          </a:xfrm>
          <a:prstGeom prst="line">
            <a:avLst/>
          </a:prstGeom>
          <a:ln w="444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xmlns="" id="{810B0541-1057-CD46-B9A5-6549F4AEE5BD}"/>
              </a:ext>
            </a:extLst>
          </p:cNvPr>
          <p:cNvGrpSpPr/>
          <p:nvPr userDrawn="1"/>
        </p:nvGrpSpPr>
        <p:grpSpPr>
          <a:xfrm>
            <a:off x="3445589" y="1348162"/>
            <a:ext cx="771073" cy="2778654"/>
            <a:chOff x="3445589" y="1348162"/>
            <a:chExt cx="771073" cy="2778654"/>
          </a:xfrm>
        </p:grpSpPr>
        <p:sp>
          <p:nvSpPr>
            <p:cNvPr id="14" name="Нашивка 13">
              <a:extLst>
                <a:ext uri="{FF2B5EF4-FFF2-40B4-BE49-F238E27FC236}">
                  <a16:creationId xmlns:a16="http://schemas.microsoft.com/office/drawing/2014/main" xmlns="" id="{4B4A7E79-CD9E-8046-B435-F57ACE87C22A}"/>
                </a:ext>
              </a:extLst>
            </p:cNvPr>
            <p:cNvSpPr/>
            <p:nvPr/>
          </p:nvSpPr>
          <p:spPr>
            <a:xfrm>
              <a:off x="3586782" y="1348162"/>
              <a:ext cx="629880" cy="2778654"/>
            </a:xfrm>
            <a:prstGeom prst="chevron">
              <a:avLst>
                <a:gd name="adj" fmla="val 79013"/>
              </a:avLst>
            </a:prstGeom>
            <a:solidFill>
              <a:schemeClr val="accent1"/>
            </a:solidFill>
            <a:ln w="95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5" name="Нашивка 14">
              <a:extLst>
                <a:ext uri="{FF2B5EF4-FFF2-40B4-BE49-F238E27FC236}">
                  <a16:creationId xmlns:a16="http://schemas.microsoft.com/office/drawing/2014/main" xmlns="" id="{0A198EC9-08B4-7E4D-A5B0-628EE7D8B1FA}"/>
                </a:ext>
              </a:extLst>
            </p:cNvPr>
            <p:cNvSpPr/>
            <p:nvPr/>
          </p:nvSpPr>
          <p:spPr>
            <a:xfrm>
              <a:off x="3445589" y="1348162"/>
              <a:ext cx="629880" cy="2778654"/>
            </a:xfrm>
            <a:prstGeom prst="chevron">
              <a:avLst>
                <a:gd name="adj" fmla="val 79013"/>
              </a:avLst>
            </a:prstGeom>
            <a:solidFill>
              <a:schemeClr val="accent2"/>
            </a:solidFill>
            <a:ln w="95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19" name="Рисунок 18">
            <a:extLst>
              <a:ext uri="{FF2B5EF4-FFF2-40B4-BE49-F238E27FC236}">
                <a16:creationId xmlns:a16="http://schemas.microsoft.com/office/drawing/2014/main" xmlns="" id="{C7F3CBE2-441C-F245-B292-5E89FE31F77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14785" y="1348127"/>
            <a:ext cx="3131741" cy="2771436"/>
          </a:xfrm>
          <a:custGeom>
            <a:avLst/>
            <a:gdLst>
              <a:gd name="connsiteX0" fmla="*/ 115649 w 3131741"/>
              <a:gd name="connsiteY0" fmla="*/ 0 h 2771436"/>
              <a:gd name="connsiteX1" fmla="*/ 2638631 w 3131741"/>
              <a:gd name="connsiteY1" fmla="*/ 0 h 2771436"/>
              <a:gd name="connsiteX2" fmla="*/ 3131741 w 3131741"/>
              <a:gd name="connsiteY2" fmla="*/ 1384518 h 2771436"/>
              <a:gd name="connsiteX3" fmla="*/ 3131741 w 3131741"/>
              <a:gd name="connsiteY3" fmla="*/ 1387483 h 2771436"/>
              <a:gd name="connsiteX4" fmla="*/ 2638832 w 3131741"/>
              <a:gd name="connsiteY4" fmla="*/ 2771436 h 2771436"/>
              <a:gd name="connsiteX5" fmla="*/ 79723 w 3131741"/>
              <a:gd name="connsiteY5" fmla="*/ 2771436 h 2771436"/>
              <a:gd name="connsiteX6" fmla="*/ 70633 w 3131741"/>
              <a:gd name="connsiteY6" fmla="*/ 2769601 h 2771436"/>
              <a:gd name="connsiteX7" fmla="*/ 0 w 3131741"/>
              <a:gd name="connsiteY7" fmla="*/ 2663040 h 2771436"/>
              <a:gd name="connsiteX8" fmla="*/ 0 w 3131741"/>
              <a:gd name="connsiteY8" fmla="*/ 115649 h 2771436"/>
              <a:gd name="connsiteX9" fmla="*/ 115649 w 3131741"/>
              <a:gd name="connsiteY9" fmla="*/ 0 h 2771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31741" h="2771436">
                <a:moveTo>
                  <a:pt x="115649" y="0"/>
                </a:moveTo>
                <a:lnTo>
                  <a:pt x="2638631" y="0"/>
                </a:lnTo>
                <a:lnTo>
                  <a:pt x="3131741" y="1384518"/>
                </a:lnTo>
                <a:lnTo>
                  <a:pt x="3131741" y="1387483"/>
                </a:lnTo>
                <a:lnTo>
                  <a:pt x="2638832" y="2771436"/>
                </a:lnTo>
                <a:lnTo>
                  <a:pt x="79723" y="2771436"/>
                </a:lnTo>
                <a:lnTo>
                  <a:pt x="70633" y="2769601"/>
                </a:lnTo>
                <a:cubicBezTo>
                  <a:pt x="29125" y="2752044"/>
                  <a:pt x="0" y="2710943"/>
                  <a:pt x="0" y="2663040"/>
                </a:cubicBezTo>
                <a:lnTo>
                  <a:pt x="0" y="115649"/>
                </a:lnTo>
                <a:cubicBezTo>
                  <a:pt x="0" y="51778"/>
                  <a:pt x="51778" y="0"/>
                  <a:pt x="115649" y="0"/>
                </a:cubicBezTo>
                <a:close/>
              </a:path>
            </a:pathLst>
          </a:custGeom>
          <a:pattFill prst="lgCheck">
            <a:fgClr>
              <a:schemeClr val="bg1"/>
            </a:fgClr>
            <a:bgClr>
              <a:schemeClr val="tx2"/>
            </a:bgClr>
          </a:pattFill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ru-RU" sz="1800" dirty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marL="0" lvl="0" indent="0" algn="ctr">
              <a:buFontTx/>
              <a:buNone/>
            </a:pPr>
            <a:r>
              <a:rPr lang="ru-RU" dirty="0"/>
              <a:t>Изображение</a:t>
            </a:r>
          </a:p>
        </p:txBody>
      </p:sp>
      <p:sp>
        <p:nvSpPr>
          <p:cNvPr id="16" name="Текст 2">
            <a:extLst>
              <a:ext uri="{FF2B5EF4-FFF2-40B4-BE49-F238E27FC236}">
                <a16:creationId xmlns:a16="http://schemas.microsoft.com/office/drawing/2014/main" xmlns="" id="{F26ABBD4-C954-894B-B2B1-49C9529E249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6527" y="6359240"/>
            <a:ext cx="6575811" cy="360000"/>
          </a:xfrm>
        </p:spPr>
        <p:txBody>
          <a:bodyPr lIns="0" tIns="0" rIns="0" bIns="0" anchor="ctr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800"/>
            </a:lvl1pPr>
          </a:lstStyle>
          <a:p>
            <a:pPr lvl="0"/>
            <a:r>
              <a:rPr lang="ru-RU" dirty="0"/>
              <a:t>Сноски</a:t>
            </a: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xmlns="" id="{3611A81E-E8D2-9140-8AA6-2A2F8C3391E0}"/>
              </a:ext>
            </a:extLst>
          </p:cNvPr>
          <p:cNvCxnSpPr>
            <a:cxnSpLocks/>
          </p:cNvCxnSpPr>
          <p:nvPr userDrawn="1"/>
        </p:nvCxnSpPr>
        <p:spPr>
          <a:xfrm>
            <a:off x="11102300" y="6459727"/>
            <a:ext cx="0" cy="15902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790147DF-8F69-1B45-822B-2C8CEC604618}"/>
              </a:ext>
            </a:extLst>
          </p:cNvPr>
          <p:cNvSpPr txBox="1"/>
          <p:nvPr userDrawn="1"/>
        </p:nvSpPr>
        <p:spPr>
          <a:xfrm>
            <a:off x="11176447" y="6461535"/>
            <a:ext cx="216000" cy="15645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fld id="{C960BA5E-7A21-1A4B-A537-36612EA657E4}" type="slidenum">
              <a:rPr lang="ru-RU" sz="1000" smtClean="0">
                <a:solidFill>
                  <a:schemeClr val="bg2"/>
                </a:solidFill>
              </a:rPr>
              <a:pPr algn="l"/>
              <a:t>‹#›</a:t>
            </a:fld>
            <a:endParaRPr lang="ru-RU" sz="1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259956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сширенный слайд с контакт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>
            <a:extLst>
              <a:ext uri="{FF2B5EF4-FFF2-40B4-BE49-F238E27FC236}">
                <a16:creationId xmlns:a16="http://schemas.microsoft.com/office/drawing/2014/main" xmlns="" id="{E10661A6-6AFF-8544-81FE-15464A7EA4D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xmlns="" val="3544570353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p:oleObj spid="_x0000_s37916" name="Слайд think-cell" r:id="rId4" imgW="7761960" imgH="10047960" progId="">
              <p:embed/>
            </p:oleObj>
          </a:graphicData>
        </a:graphic>
      </p:graphicFrame>
      <p:sp>
        <p:nvSpPr>
          <p:cNvPr id="17" name="Заголовок 16">
            <a:extLst>
              <a:ext uri="{FF2B5EF4-FFF2-40B4-BE49-F238E27FC236}">
                <a16:creationId xmlns:a16="http://schemas.microsoft.com/office/drawing/2014/main" xmlns="" id="{0E299884-2EFC-A04C-81A3-D7BA8D9E87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8906" y="402822"/>
            <a:ext cx="9072000" cy="685801"/>
          </a:xfrm>
        </p:spPr>
        <p:txBody>
          <a:bodyPr vert="horz" lIns="0" tIns="0" rIns="0" bIns="0" anchor="t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07577FD2-1CD8-1447-9579-76531311060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18897" y="388520"/>
            <a:ext cx="1065725" cy="355419"/>
          </a:xfrm>
          <a:prstGeom prst="rect">
            <a:avLst/>
          </a:prstGeom>
        </p:spPr>
      </p:pic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B1D2930A-E7E2-8F4B-BF00-D261DFFCEF5C}"/>
              </a:ext>
            </a:extLst>
          </p:cNvPr>
          <p:cNvCxnSpPr>
            <a:cxnSpLocks/>
          </p:cNvCxnSpPr>
          <p:nvPr userDrawn="1"/>
        </p:nvCxnSpPr>
        <p:spPr>
          <a:xfrm>
            <a:off x="662294" y="0"/>
            <a:ext cx="0" cy="995560"/>
          </a:xfrm>
          <a:prstGeom prst="line">
            <a:avLst/>
          </a:prstGeom>
          <a:ln w="444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Рисунок 9">
            <a:extLst>
              <a:ext uri="{FF2B5EF4-FFF2-40B4-BE49-F238E27FC236}">
                <a16:creationId xmlns:a16="http://schemas.microsoft.com/office/drawing/2014/main" xmlns="" id="{6866C39B-C013-2643-9A19-721E15B83DB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193800" y="1724328"/>
            <a:ext cx="1713211" cy="1712611"/>
          </a:xfrm>
          <a:custGeom>
            <a:avLst/>
            <a:gdLst>
              <a:gd name="connsiteX0" fmla="*/ 856606 w 1713211"/>
              <a:gd name="connsiteY0" fmla="*/ 0 h 1712611"/>
              <a:gd name="connsiteX1" fmla="*/ 1708790 w 1713211"/>
              <a:gd name="connsiteY1" fmla="*/ 769023 h 1712611"/>
              <a:gd name="connsiteX2" fmla="*/ 1713211 w 1713211"/>
              <a:gd name="connsiteY2" fmla="*/ 856586 h 1712611"/>
              <a:gd name="connsiteX3" fmla="*/ 1713211 w 1713211"/>
              <a:gd name="connsiteY3" fmla="*/ 856626 h 1712611"/>
              <a:gd name="connsiteX4" fmla="*/ 1708790 w 1713211"/>
              <a:gd name="connsiteY4" fmla="*/ 944189 h 1712611"/>
              <a:gd name="connsiteX5" fmla="*/ 944189 w 1713211"/>
              <a:gd name="connsiteY5" fmla="*/ 1708790 h 1712611"/>
              <a:gd name="connsiteX6" fmla="*/ 868508 w 1713211"/>
              <a:gd name="connsiteY6" fmla="*/ 1712611 h 1712611"/>
              <a:gd name="connsiteX7" fmla="*/ 844704 w 1713211"/>
              <a:gd name="connsiteY7" fmla="*/ 1712611 h 1712611"/>
              <a:gd name="connsiteX8" fmla="*/ 769023 w 1713211"/>
              <a:gd name="connsiteY8" fmla="*/ 1708790 h 1712611"/>
              <a:gd name="connsiteX9" fmla="*/ 0 w 1713211"/>
              <a:gd name="connsiteY9" fmla="*/ 856606 h 1712611"/>
              <a:gd name="connsiteX10" fmla="*/ 856606 w 1713211"/>
              <a:gd name="connsiteY10" fmla="*/ 0 h 1712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13211" h="1712611">
                <a:moveTo>
                  <a:pt x="856606" y="0"/>
                </a:moveTo>
                <a:cubicBezTo>
                  <a:pt x="1300128" y="0"/>
                  <a:pt x="1664923" y="337075"/>
                  <a:pt x="1708790" y="769023"/>
                </a:cubicBezTo>
                <a:lnTo>
                  <a:pt x="1713211" y="856586"/>
                </a:lnTo>
                <a:lnTo>
                  <a:pt x="1713211" y="856626"/>
                </a:lnTo>
                <a:lnTo>
                  <a:pt x="1708790" y="944189"/>
                </a:lnTo>
                <a:cubicBezTo>
                  <a:pt x="1667847" y="1347341"/>
                  <a:pt x="1347341" y="1667847"/>
                  <a:pt x="944189" y="1708790"/>
                </a:cubicBezTo>
                <a:lnTo>
                  <a:pt x="868508" y="1712611"/>
                </a:lnTo>
                <a:lnTo>
                  <a:pt x="844704" y="1712611"/>
                </a:lnTo>
                <a:lnTo>
                  <a:pt x="769023" y="1708790"/>
                </a:lnTo>
                <a:cubicBezTo>
                  <a:pt x="337075" y="1664923"/>
                  <a:pt x="0" y="1300128"/>
                  <a:pt x="0" y="856606"/>
                </a:cubicBezTo>
                <a:cubicBezTo>
                  <a:pt x="0" y="383516"/>
                  <a:pt x="383516" y="0"/>
                  <a:pt x="856606" y="0"/>
                </a:cubicBezTo>
                <a:close/>
              </a:path>
            </a:pathLst>
          </a:custGeom>
          <a:pattFill prst="lgCheck">
            <a:fgClr>
              <a:schemeClr val="bg1"/>
            </a:fgClr>
            <a:bgClr>
              <a:schemeClr val="tx2"/>
            </a:bgClr>
          </a:pattFill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ru-RU" sz="1800" dirty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marL="0" lvl="0" indent="0" algn="ctr">
              <a:buFontTx/>
              <a:buNone/>
            </a:pPr>
            <a:r>
              <a:rPr lang="ru-RU" dirty="0"/>
              <a:t>Изображение</a:t>
            </a:r>
          </a:p>
        </p:txBody>
      </p:sp>
      <p:sp>
        <p:nvSpPr>
          <p:cNvPr id="12" name="Текст 2">
            <a:extLst>
              <a:ext uri="{FF2B5EF4-FFF2-40B4-BE49-F238E27FC236}">
                <a16:creationId xmlns:a16="http://schemas.microsoft.com/office/drawing/2014/main" xmlns="" id="{EDE18CFA-4597-C542-BD6A-BB6556226B4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6527" y="6359240"/>
            <a:ext cx="6575811" cy="360000"/>
          </a:xfrm>
        </p:spPr>
        <p:txBody>
          <a:bodyPr lIns="0" tIns="0" rIns="0" bIns="0" anchor="ctr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800"/>
            </a:lvl1pPr>
          </a:lstStyle>
          <a:p>
            <a:pPr lvl="0"/>
            <a:r>
              <a:rPr lang="ru-RU" dirty="0"/>
              <a:t>Сноски</a:t>
            </a: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xmlns="" id="{163F073C-BF3E-F34E-B467-C7DE312DB4CD}"/>
              </a:ext>
            </a:extLst>
          </p:cNvPr>
          <p:cNvCxnSpPr>
            <a:cxnSpLocks/>
          </p:cNvCxnSpPr>
          <p:nvPr userDrawn="1"/>
        </p:nvCxnSpPr>
        <p:spPr>
          <a:xfrm>
            <a:off x="11102300" y="6459727"/>
            <a:ext cx="0" cy="15902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EFC3422F-D15C-C84F-88C3-7229DD67E0AA}"/>
              </a:ext>
            </a:extLst>
          </p:cNvPr>
          <p:cNvSpPr txBox="1"/>
          <p:nvPr userDrawn="1"/>
        </p:nvSpPr>
        <p:spPr>
          <a:xfrm>
            <a:off x="11176447" y="6461535"/>
            <a:ext cx="216000" cy="15645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fld id="{C960BA5E-7A21-1A4B-A537-36612EA657E4}" type="slidenum">
              <a:rPr lang="ru-RU" sz="1000" smtClean="0">
                <a:solidFill>
                  <a:schemeClr val="bg2"/>
                </a:solidFill>
              </a:rPr>
              <a:pPr algn="l"/>
              <a:t>‹#›</a:t>
            </a:fld>
            <a:endParaRPr lang="ru-RU" sz="1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54305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акты компан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>
            <a:extLst>
              <a:ext uri="{FF2B5EF4-FFF2-40B4-BE49-F238E27FC236}">
                <a16:creationId xmlns:a16="http://schemas.microsoft.com/office/drawing/2014/main" xmlns="" id="{ACABB8F2-733D-7F43-AC63-395A8A16149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xmlns="" val="3306770509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p:oleObj spid="_x0000_s38940" name="Слайд think-cell" r:id="rId4" imgW="7761960" imgH="10047960" progId="">
              <p:embed/>
            </p:oleObj>
          </a:graphicData>
        </a:graphic>
      </p:graphicFrame>
      <p:sp>
        <p:nvSpPr>
          <p:cNvPr id="22" name="Рисунок 21">
            <a:extLst>
              <a:ext uri="{FF2B5EF4-FFF2-40B4-BE49-F238E27FC236}">
                <a16:creationId xmlns:a16="http://schemas.microsoft.com/office/drawing/2014/main" xmlns="" id="{69D28E57-41BD-734F-ABC1-1CE649C7D8D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864397" y="-2744"/>
            <a:ext cx="7327603" cy="6863489"/>
          </a:xfrm>
          <a:custGeom>
            <a:avLst/>
            <a:gdLst>
              <a:gd name="connsiteX0" fmla="*/ 0 w 7317201"/>
              <a:gd name="connsiteY0" fmla="*/ 0 h 6844239"/>
              <a:gd name="connsiteX1" fmla="*/ 7317201 w 7317201"/>
              <a:gd name="connsiteY1" fmla="*/ 0 h 6844239"/>
              <a:gd name="connsiteX2" fmla="*/ 7317201 w 7317201"/>
              <a:gd name="connsiteY2" fmla="*/ 6844239 h 6844239"/>
              <a:gd name="connsiteX3" fmla="*/ 0 w 7317201"/>
              <a:gd name="connsiteY3" fmla="*/ 6844239 h 6844239"/>
              <a:gd name="connsiteX4" fmla="*/ 0 w 7317201"/>
              <a:gd name="connsiteY4" fmla="*/ 6825611 h 6844239"/>
              <a:gd name="connsiteX5" fmla="*/ 1183573 w 7317201"/>
              <a:gd name="connsiteY5" fmla="*/ 3424239 h 6844239"/>
              <a:gd name="connsiteX6" fmla="*/ 0 w 7317201"/>
              <a:gd name="connsiteY6" fmla="*/ 22866 h 6844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17201" h="6844239">
                <a:moveTo>
                  <a:pt x="0" y="0"/>
                </a:moveTo>
                <a:lnTo>
                  <a:pt x="7317201" y="0"/>
                </a:lnTo>
                <a:lnTo>
                  <a:pt x="7317201" y="6844239"/>
                </a:lnTo>
                <a:lnTo>
                  <a:pt x="0" y="6844239"/>
                </a:lnTo>
                <a:lnTo>
                  <a:pt x="0" y="6825611"/>
                </a:lnTo>
                <a:lnTo>
                  <a:pt x="1183573" y="3424239"/>
                </a:lnTo>
                <a:lnTo>
                  <a:pt x="0" y="22866"/>
                </a:lnTo>
                <a:close/>
              </a:path>
            </a:pathLst>
          </a:custGeom>
          <a:pattFill prst="lgCheck">
            <a:fgClr>
              <a:schemeClr val="bg1"/>
            </a:fgClr>
            <a:bgClr>
              <a:schemeClr val="tx2"/>
            </a:bgClr>
          </a:pattFill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ru-RU" sz="1800" dirty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marL="0" lvl="0" indent="0" algn="ctr">
              <a:buFontTx/>
              <a:buNone/>
            </a:pPr>
            <a:r>
              <a:rPr lang="ru-RU" dirty="0"/>
              <a:t>Изображение</a:t>
            </a: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xmlns="" id="{38BAF189-7717-0640-8C8C-ED5E2ED62208}"/>
              </a:ext>
            </a:extLst>
          </p:cNvPr>
          <p:cNvGrpSpPr/>
          <p:nvPr userDrawn="1"/>
        </p:nvGrpSpPr>
        <p:grpSpPr>
          <a:xfrm>
            <a:off x="4612146" y="-3357"/>
            <a:ext cx="1442729" cy="6876000"/>
            <a:chOff x="3106995" y="0"/>
            <a:chExt cx="1442729" cy="6858000"/>
          </a:xfrm>
        </p:grpSpPr>
        <p:sp>
          <p:nvSpPr>
            <p:cNvPr id="10" name="Нашивка 9">
              <a:extLst>
                <a:ext uri="{FF2B5EF4-FFF2-40B4-BE49-F238E27FC236}">
                  <a16:creationId xmlns:a16="http://schemas.microsoft.com/office/drawing/2014/main" xmlns="" id="{AF822873-8C8D-1043-BA6F-04B9699CC2D6}"/>
                </a:ext>
              </a:extLst>
            </p:cNvPr>
            <p:cNvSpPr/>
            <p:nvPr userDrawn="1"/>
          </p:nvSpPr>
          <p:spPr>
            <a:xfrm>
              <a:off x="3106995" y="0"/>
              <a:ext cx="1315103" cy="6858000"/>
            </a:xfrm>
            <a:prstGeom prst="chevron">
              <a:avLst>
                <a:gd name="adj" fmla="val 89479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1" name="Нашивка 10">
              <a:extLst>
                <a:ext uri="{FF2B5EF4-FFF2-40B4-BE49-F238E27FC236}">
                  <a16:creationId xmlns:a16="http://schemas.microsoft.com/office/drawing/2014/main" xmlns="" id="{953148FE-FF88-A245-8A8A-48BDA4067A84}"/>
                </a:ext>
              </a:extLst>
            </p:cNvPr>
            <p:cNvSpPr/>
            <p:nvPr userDrawn="1"/>
          </p:nvSpPr>
          <p:spPr>
            <a:xfrm>
              <a:off x="3234621" y="0"/>
              <a:ext cx="1315103" cy="6858000"/>
            </a:xfrm>
            <a:prstGeom prst="chevron">
              <a:avLst>
                <a:gd name="adj" fmla="val 89479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46B69F67-B055-7640-8853-181616F115A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18897" y="388520"/>
            <a:ext cx="1065725" cy="355419"/>
          </a:xfrm>
          <a:prstGeom prst="rect">
            <a:avLst/>
          </a:prstGeom>
        </p:spPr>
      </p:pic>
      <p:sp>
        <p:nvSpPr>
          <p:cNvPr id="16" name="Заголовок 16">
            <a:extLst>
              <a:ext uri="{FF2B5EF4-FFF2-40B4-BE49-F238E27FC236}">
                <a16:creationId xmlns:a16="http://schemas.microsoft.com/office/drawing/2014/main" xmlns="" id="{F1C14830-24AB-4749-BC5F-7A646C87AE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8906" y="402822"/>
            <a:ext cx="3803239" cy="685801"/>
          </a:xfrm>
        </p:spPr>
        <p:txBody>
          <a:bodyPr vert="horz" lIns="0" tIns="0" rIns="0" bIns="0" anchor="t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xmlns="" id="{AA790474-46FC-9941-AE33-0D3A2D0224A3}"/>
              </a:ext>
            </a:extLst>
          </p:cNvPr>
          <p:cNvCxnSpPr>
            <a:cxnSpLocks/>
          </p:cNvCxnSpPr>
          <p:nvPr userDrawn="1"/>
        </p:nvCxnSpPr>
        <p:spPr>
          <a:xfrm>
            <a:off x="662294" y="0"/>
            <a:ext cx="0" cy="995560"/>
          </a:xfrm>
          <a:prstGeom prst="line">
            <a:avLst/>
          </a:prstGeom>
          <a:ln w="444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xmlns="" id="{2C322BA2-087E-0745-A341-7E93A885438A}"/>
              </a:ext>
            </a:extLst>
          </p:cNvPr>
          <p:cNvCxnSpPr>
            <a:cxnSpLocks/>
          </p:cNvCxnSpPr>
          <p:nvPr userDrawn="1"/>
        </p:nvCxnSpPr>
        <p:spPr>
          <a:xfrm>
            <a:off x="11102300" y="6456836"/>
            <a:ext cx="0" cy="15902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E6EEB85F-5429-D048-AD72-EFBE1D8A2DF5}"/>
              </a:ext>
            </a:extLst>
          </p:cNvPr>
          <p:cNvSpPr txBox="1"/>
          <p:nvPr userDrawn="1"/>
        </p:nvSpPr>
        <p:spPr>
          <a:xfrm>
            <a:off x="11176447" y="6461535"/>
            <a:ext cx="216000" cy="15645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fld id="{C960BA5E-7A21-1A4B-A537-36612EA657E4}" type="slidenum">
              <a:rPr lang="ru-RU" sz="1000" smtClean="0">
                <a:solidFill>
                  <a:schemeClr val="bg2"/>
                </a:solidFill>
              </a:rPr>
              <a:pPr algn="l"/>
              <a:t>‹#›</a:t>
            </a:fld>
            <a:endParaRPr lang="ru-RU" sz="1000" dirty="0">
              <a:solidFill>
                <a:schemeClr val="bg2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6F595A2B-72A1-E347-9CA0-14DD22536CCA}"/>
              </a:ext>
            </a:extLst>
          </p:cNvPr>
          <p:cNvSpPr/>
          <p:nvPr userDrawn="1"/>
        </p:nvSpPr>
        <p:spPr>
          <a:xfrm>
            <a:off x="7572836" y="6449182"/>
            <a:ext cx="3463636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/>
            <a:r>
              <a:rPr lang="ru-RU" sz="600" dirty="0">
                <a:solidFill>
                  <a:schemeClr val="bg2"/>
                </a:solidFill>
              </a:rPr>
              <a:t>Любое несанкционированное копирование, раскрытие или распространение материалов, содержащихся в данном документе (или приложениях к нему), строго запрещено</a:t>
            </a: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xmlns="" id="{6C5022CC-AF62-FF4A-B915-BCD69BA94596}"/>
              </a:ext>
            </a:extLst>
          </p:cNvPr>
          <p:cNvCxnSpPr>
            <a:cxnSpLocks/>
          </p:cNvCxnSpPr>
          <p:nvPr userDrawn="1"/>
        </p:nvCxnSpPr>
        <p:spPr>
          <a:xfrm>
            <a:off x="11102300" y="6459727"/>
            <a:ext cx="0" cy="15902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051658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Мастер-слайд 1/2 залив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>
            <a:extLst>
              <a:ext uri="{FF2B5EF4-FFF2-40B4-BE49-F238E27FC236}">
                <a16:creationId xmlns:a16="http://schemas.microsoft.com/office/drawing/2014/main" xmlns="" id="{8109D373-A5FC-3145-A72E-19E6093F3D1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xmlns="" val="2371140908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p:oleObj spid="_x0000_s5148" name="Слайд think-cell" r:id="rId4" imgW="7761960" imgH="10047960" progId="">
              <p:embed/>
            </p:oleObj>
          </a:graphicData>
        </a:graphic>
      </p:graphicFrame>
      <p:grpSp>
        <p:nvGrpSpPr>
          <p:cNvPr id="2" name="Группа 1">
            <a:extLst>
              <a:ext uri="{FF2B5EF4-FFF2-40B4-BE49-F238E27FC236}">
                <a16:creationId xmlns:a16="http://schemas.microsoft.com/office/drawing/2014/main" xmlns="" id="{1B25FCF0-2689-E740-92E7-6F6AA6DD9764}"/>
              </a:ext>
            </a:extLst>
          </p:cNvPr>
          <p:cNvGrpSpPr/>
          <p:nvPr userDrawn="1"/>
        </p:nvGrpSpPr>
        <p:grpSpPr>
          <a:xfrm>
            <a:off x="5330559" y="0"/>
            <a:ext cx="1530883" cy="6858000"/>
            <a:chOff x="3649466" y="0"/>
            <a:chExt cx="1530883" cy="6858000"/>
          </a:xfrm>
        </p:grpSpPr>
        <p:sp>
          <p:nvSpPr>
            <p:cNvPr id="10" name="Параллелограмм 9">
              <a:extLst>
                <a:ext uri="{FF2B5EF4-FFF2-40B4-BE49-F238E27FC236}">
                  <a16:creationId xmlns:a16="http://schemas.microsoft.com/office/drawing/2014/main" xmlns="" id="{42F2280B-3D11-8842-9510-B508563D75A7}"/>
                </a:ext>
              </a:extLst>
            </p:cNvPr>
            <p:cNvSpPr/>
            <p:nvPr userDrawn="1"/>
          </p:nvSpPr>
          <p:spPr>
            <a:xfrm flipH="1">
              <a:off x="3649466" y="0"/>
              <a:ext cx="1424203" cy="6858000"/>
            </a:xfrm>
            <a:prstGeom prst="parallelogram">
              <a:avLst>
                <a:gd name="adj" fmla="val 91862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араллелограмм 10">
              <a:extLst>
                <a:ext uri="{FF2B5EF4-FFF2-40B4-BE49-F238E27FC236}">
                  <a16:creationId xmlns:a16="http://schemas.microsoft.com/office/drawing/2014/main" xmlns="" id="{B769449B-14B1-384B-9171-2189627995C8}"/>
                </a:ext>
              </a:extLst>
            </p:cNvPr>
            <p:cNvSpPr/>
            <p:nvPr userDrawn="1"/>
          </p:nvSpPr>
          <p:spPr>
            <a:xfrm flipH="1">
              <a:off x="3756146" y="0"/>
              <a:ext cx="1424203" cy="6858000"/>
            </a:xfrm>
            <a:prstGeom prst="parallelogram">
              <a:avLst>
                <a:gd name="adj" fmla="val 91862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3" name="Полилиния 12">
            <a:extLst>
              <a:ext uri="{FF2B5EF4-FFF2-40B4-BE49-F238E27FC236}">
                <a16:creationId xmlns:a16="http://schemas.microsoft.com/office/drawing/2014/main" xmlns="" id="{7987E582-CD0D-4546-B723-8831CB5C99C4}"/>
              </a:ext>
            </a:extLst>
          </p:cNvPr>
          <p:cNvSpPr/>
          <p:nvPr userDrawn="1"/>
        </p:nvSpPr>
        <p:spPr>
          <a:xfrm>
            <a:off x="5546360" y="0"/>
            <a:ext cx="6645640" cy="6858000"/>
          </a:xfrm>
          <a:custGeom>
            <a:avLst/>
            <a:gdLst>
              <a:gd name="connsiteX0" fmla="*/ 0 w 6645640"/>
              <a:gd name="connsiteY0" fmla="*/ 0 h 6858000"/>
              <a:gd name="connsiteX1" fmla="*/ 1315082 w 6645640"/>
              <a:gd name="connsiteY1" fmla="*/ 0 h 6858000"/>
              <a:gd name="connsiteX2" fmla="*/ 5292944 w 6645640"/>
              <a:gd name="connsiteY2" fmla="*/ 0 h 6858000"/>
              <a:gd name="connsiteX3" fmla="*/ 6645640 w 6645640"/>
              <a:gd name="connsiteY3" fmla="*/ 0 h 6858000"/>
              <a:gd name="connsiteX4" fmla="*/ 6645640 w 6645640"/>
              <a:gd name="connsiteY4" fmla="*/ 6858000 h 6858000"/>
              <a:gd name="connsiteX5" fmla="*/ 6600669 w 6645640"/>
              <a:gd name="connsiteY5" fmla="*/ 6858000 h 6858000"/>
              <a:gd name="connsiteX6" fmla="*/ 1315082 w 6645640"/>
              <a:gd name="connsiteY6" fmla="*/ 6858000 h 6858000"/>
              <a:gd name="connsiteX7" fmla="*/ 1307725 w 664564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45640" h="6858000">
                <a:moveTo>
                  <a:pt x="0" y="0"/>
                </a:moveTo>
                <a:lnTo>
                  <a:pt x="1315082" y="0"/>
                </a:lnTo>
                <a:lnTo>
                  <a:pt x="5292944" y="0"/>
                </a:lnTo>
                <a:lnTo>
                  <a:pt x="6645640" y="0"/>
                </a:lnTo>
                <a:lnTo>
                  <a:pt x="6645640" y="6858000"/>
                </a:lnTo>
                <a:lnTo>
                  <a:pt x="6600669" y="6858000"/>
                </a:lnTo>
                <a:lnTo>
                  <a:pt x="1315082" y="6858000"/>
                </a:lnTo>
                <a:lnTo>
                  <a:pt x="1307725" y="68580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E1E0B669-4B81-314B-B237-29B03B68C51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18897" y="388520"/>
            <a:ext cx="1065725" cy="355419"/>
          </a:xfrm>
          <a:prstGeom prst="rect">
            <a:avLst/>
          </a:prstGeom>
        </p:spPr>
      </p:pic>
      <p:sp>
        <p:nvSpPr>
          <p:cNvPr id="15" name="Заголовок 16">
            <a:extLst>
              <a:ext uri="{FF2B5EF4-FFF2-40B4-BE49-F238E27FC236}">
                <a16:creationId xmlns:a16="http://schemas.microsoft.com/office/drawing/2014/main" xmlns="" id="{A5206CF0-26BD-0740-9F78-3A9C35798B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8907" y="402822"/>
            <a:ext cx="4414972" cy="685801"/>
          </a:xfrm>
          <a:prstGeom prst="rect">
            <a:avLst/>
          </a:prstGeom>
        </p:spPr>
        <p:txBody>
          <a:bodyPr vert="horz" lIns="0" tIns="0" rIns="0" bIns="0" anchor="t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14" name="Текст 2">
            <a:extLst>
              <a:ext uri="{FF2B5EF4-FFF2-40B4-BE49-F238E27FC236}">
                <a16:creationId xmlns:a16="http://schemas.microsoft.com/office/drawing/2014/main" xmlns="" id="{732C1E6C-0422-454C-81E2-52D60891D03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6527" y="6359240"/>
            <a:ext cx="5279473" cy="360000"/>
          </a:xfrm>
        </p:spPr>
        <p:txBody>
          <a:bodyPr lIns="0" tIns="0" rIns="0" bIns="0" anchor="ctr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800"/>
            </a:lvl1pPr>
          </a:lstStyle>
          <a:p>
            <a:pPr lvl="0"/>
            <a:r>
              <a:rPr lang="ru-RU" dirty="0"/>
              <a:t>Сноски</a:t>
            </a:r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xmlns="" id="{329BA9F8-54A0-E44E-93C7-F7EBC6A7E16F}"/>
              </a:ext>
            </a:extLst>
          </p:cNvPr>
          <p:cNvCxnSpPr>
            <a:cxnSpLocks/>
          </p:cNvCxnSpPr>
          <p:nvPr userDrawn="1"/>
        </p:nvCxnSpPr>
        <p:spPr>
          <a:xfrm>
            <a:off x="11102300" y="6459727"/>
            <a:ext cx="0" cy="15902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A8226128-6444-A446-98BA-DF341CF84B1C}"/>
              </a:ext>
            </a:extLst>
          </p:cNvPr>
          <p:cNvSpPr txBox="1"/>
          <p:nvPr userDrawn="1"/>
        </p:nvSpPr>
        <p:spPr>
          <a:xfrm>
            <a:off x="11176447" y="6461535"/>
            <a:ext cx="216000" cy="15645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fld id="{C960BA5E-7A21-1A4B-A537-36612EA657E4}" type="slidenum">
              <a:rPr lang="ru-RU" sz="1000" smtClean="0">
                <a:solidFill>
                  <a:schemeClr val="bg2"/>
                </a:solidFill>
              </a:rPr>
              <a:pPr algn="l"/>
              <a:t>‹#›</a:t>
            </a:fld>
            <a:endParaRPr lang="ru-RU" sz="1000" dirty="0">
              <a:solidFill>
                <a:schemeClr val="bg2"/>
              </a:solidFill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D577DD2B-E2FC-2E45-8E26-31E358FB9FF3}"/>
              </a:ext>
            </a:extLst>
          </p:cNvPr>
          <p:cNvSpPr/>
          <p:nvPr userDrawn="1"/>
        </p:nvSpPr>
        <p:spPr>
          <a:xfrm>
            <a:off x="7572836" y="6449182"/>
            <a:ext cx="3463636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/>
            <a:r>
              <a:rPr lang="ru-RU" sz="600" dirty="0">
                <a:solidFill>
                  <a:schemeClr val="bg2"/>
                </a:solidFill>
              </a:rPr>
              <a:t>Любое несанкционированное копирование, раскрытие или распространение материалов, содержащихся в данном документе (или приложениях к нему), строго запрещено</a:t>
            </a:r>
          </a:p>
        </p:txBody>
      </p:sp>
    </p:spTree>
    <p:extLst>
      <p:ext uri="{BB962C8B-B14F-4D97-AF65-F5344CB8AC3E}">
        <p14:creationId xmlns:p14="http://schemas.microsoft.com/office/powerpoint/2010/main" xmlns="" val="70414040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Вопрос аудитории">
    <p:bg>
      <p:bgPr>
        <a:gradFill>
          <a:gsLst>
            <a:gs pos="95000">
              <a:schemeClr val="accent1"/>
            </a:gs>
            <a:gs pos="3000">
              <a:schemeClr val="accent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>
            <a:extLst>
              <a:ext uri="{FF2B5EF4-FFF2-40B4-BE49-F238E27FC236}">
                <a16:creationId xmlns:a16="http://schemas.microsoft.com/office/drawing/2014/main" xmlns="" id="{2B11F5C4-C9AA-4A48-8171-7867F8EF81C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xmlns="" val="1136686432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p:oleObj spid="_x0000_s39964" name="Слайд think-cell" r:id="rId4" imgW="7761960" imgH="10047960" progId="">
              <p:embed/>
            </p:oleObj>
          </a:graphicData>
        </a:graphic>
      </p:graphicFrame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9038BD53-8F25-5D40-9289-9C57CC794676}"/>
              </a:ext>
            </a:extLst>
          </p:cNvPr>
          <p:cNvSpPr txBox="1"/>
          <p:nvPr userDrawn="1"/>
        </p:nvSpPr>
        <p:spPr>
          <a:xfrm>
            <a:off x="340191" y="-392985"/>
            <a:ext cx="4493538" cy="85561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3000" b="1" dirty="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1">
                        <a:alpha val="0"/>
                      </a:schemeClr>
                    </a:gs>
                  </a:gsLst>
                  <a:lin ang="5400000" scaled="1"/>
                  <a:tileRect/>
                </a:gradFill>
              </a:rPr>
              <a:t>?</a:t>
            </a:r>
            <a:endParaRPr lang="ru-RU" sz="53000" b="1" dirty="0"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  <a:tileRect/>
              </a:gradFill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7E21928B-D3A1-3D41-B06A-2C5B0B51AAC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318897" y="388747"/>
            <a:ext cx="1065725" cy="355419"/>
          </a:xfrm>
          <a:prstGeom prst="rect">
            <a:avLst/>
          </a:prstGeom>
        </p:spPr>
      </p:pic>
      <p:grpSp>
        <p:nvGrpSpPr>
          <p:cNvPr id="18" name="Группа 17">
            <a:extLst>
              <a:ext uri="{FF2B5EF4-FFF2-40B4-BE49-F238E27FC236}">
                <a16:creationId xmlns:a16="http://schemas.microsoft.com/office/drawing/2014/main" xmlns="" id="{1854FB96-6482-7040-AEC9-31343493737F}"/>
              </a:ext>
            </a:extLst>
          </p:cNvPr>
          <p:cNvGrpSpPr/>
          <p:nvPr userDrawn="1"/>
        </p:nvGrpSpPr>
        <p:grpSpPr>
          <a:xfrm>
            <a:off x="227165" y="3801795"/>
            <a:ext cx="361110" cy="371578"/>
            <a:chOff x="383279" y="3833472"/>
            <a:chExt cx="361110" cy="371578"/>
          </a:xfrm>
        </p:grpSpPr>
        <p:sp>
          <p:nvSpPr>
            <p:cNvPr id="20" name="Нашивка 19">
              <a:extLst>
                <a:ext uri="{FF2B5EF4-FFF2-40B4-BE49-F238E27FC236}">
                  <a16:creationId xmlns:a16="http://schemas.microsoft.com/office/drawing/2014/main" xmlns="" id="{4505EE8C-FEC0-2C41-972F-9B231977F75A}"/>
                </a:ext>
              </a:extLst>
            </p:cNvPr>
            <p:cNvSpPr/>
            <p:nvPr/>
          </p:nvSpPr>
          <p:spPr>
            <a:xfrm>
              <a:off x="564906" y="3833472"/>
              <a:ext cx="179483" cy="371578"/>
            </a:xfrm>
            <a:prstGeom prst="chevr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1" name="Нашивка 20">
              <a:extLst>
                <a:ext uri="{FF2B5EF4-FFF2-40B4-BE49-F238E27FC236}">
                  <a16:creationId xmlns:a16="http://schemas.microsoft.com/office/drawing/2014/main" xmlns="" id="{284537A5-A020-3B46-96F7-D48FB25F2653}"/>
                </a:ext>
              </a:extLst>
            </p:cNvPr>
            <p:cNvSpPr/>
            <p:nvPr/>
          </p:nvSpPr>
          <p:spPr>
            <a:xfrm>
              <a:off x="383279" y="3833472"/>
              <a:ext cx="179483" cy="371578"/>
            </a:xfrm>
            <a:prstGeom prst="chevr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  <p:sp>
        <p:nvSpPr>
          <p:cNvPr id="22" name="Текст 4">
            <a:extLst>
              <a:ext uri="{FF2B5EF4-FFF2-40B4-BE49-F238E27FC236}">
                <a16:creationId xmlns:a16="http://schemas.microsoft.com/office/drawing/2014/main" xmlns="" id="{D19FA497-049D-C040-99F2-FE82689E4CF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3275" y="4358993"/>
            <a:ext cx="8323263" cy="1841782"/>
          </a:xfrm>
        </p:spPr>
        <p:txBody>
          <a:bodyPr lIns="0" tIns="0" rIns="0" bIns="0" anchor="t">
            <a:norm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Вопрос аудитории</a:t>
            </a:r>
          </a:p>
        </p:txBody>
      </p:sp>
      <p:sp>
        <p:nvSpPr>
          <p:cNvPr id="24" name="Текст 17">
            <a:extLst>
              <a:ext uri="{FF2B5EF4-FFF2-40B4-BE49-F238E27FC236}">
                <a16:creationId xmlns:a16="http://schemas.microsoft.com/office/drawing/2014/main" xmlns="" id="{50AAAD90-B1BF-E248-AE25-D0D473D1387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3620806"/>
            <a:ext cx="8323263" cy="738188"/>
          </a:xfrm>
        </p:spPr>
        <p:txBody>
          <a:bodyPr lIns="0" tIns="0" rIns="0" bIns="0" anchor="ctr">
            <a:normAutofit/>
          </a:bodyPr>
          <a:lstStyle>
            <a:lvl1pPr marL="0" indent="0">
              <a:buFontTx/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Вопрос аудитории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BB0D6D61-9134-1C46-8701-29DD0B986DE3}"/>
              </a:ext>
            </a:extLst>
          </p:cNvPr>
          <p:cNvSpPr txBox="1"/>
          <p:nvPr userDrawn="1"/>
        </p:nvSpPr>
        <p:spPr>
          <a:xfrm>
            <a:off x="11176447" y="6461535"/>
            <a:ext cx="216000" cy="15645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fld id="{C960BA5E-7A21-1A4B-A537-36612EA657E4}" type="slidenum">
              <a:rPr lang="ru-RU" sz="1000" smtClean="0">
                <a:solidFill>
                  <a:schemeClr val="bg1"/>
                </a:solidFill>
              </a:rPr>
              <a:pPr algn="l"/>
              <a:t>‹#›</a:t>
            </a:fld>
            <a:endParaRPr lang="ru-RU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320604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Подведем итоги">
    <p:bg>
      <p:bgPr>
        <a:gradFill>
          <a:gsLst>
            <a:gs pos="95000">
              <a:schemeClr val="accent1"/>
            </a:gs>
            <a:gs pos="3000">
              <a:schemeClr val="accent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>
            <a:extLst>
              <a:ext uri="{FF2B5EF4-FFF2-40B4-BE49-F238E27FC236}">
                <a16:creationId xmlns:a16="http://schemas.microsoft.com/office/drawing/2014/main" xmlns="" id="{2B11F5C4-C9AA-4A48-8171-7867F8EF81C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xmlns="" val="1963747083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p:oleObj spid="_x0000_s40988" name="Слайд think-cell" r:id="rId4" imgW="7761960" imgH="10047960" progId="">
              <p:embed/>
            </p:oleObj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03485A6-5304-D840-B8BB-5B8A3C47D176}"/>
              </a:ext>
            </a:extLst>
          </p:cNvPr>
          <p:cNvSpPr txBox="1"/>
          <p:nvPr userDrawn="1"/>
        </p:nvSpPr>
        <p:spPr>
          <a:xfrm>
            <a:off x="9126538" y="-392985"/>
            <a:ext cx="2448106" cy="82484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3000" b="1" dirty="0">
                <a:gradFill flip="none" rotWithShape="1">
                  <a:gsLst>
                    <a:gs pos="0">
                      <a:schemeClr val="accent3"/>
                    </a:gs>
                    <a:gs pos="100000">
                      <a:schemeClr val="accent3">
                        <a:alpha val="0"/>
                      </a:schemeClr>
                    </a:gs>
                  </a:gsLst>
                  <a:lin ang="5400000" scaled="1"/>
                  <a:tileRect/>
                </a:gradFill>
              </a:rPr>
              <a:t>!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7E21928B-D3A1-3D41-B06A-2C5B0B51AAC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318897" y="388747"/>
            <a:ext cx="1065725" cy="355419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BB0D6D61-9134-1C46-8701-29DD0B986DE3}"/>
              </a:ext>
            </a:extLst>
          </p:cNvPr>
          <p:cNvSpPr txBox="1"/>
          <p:nvPr userDrawn="1"/>
        </p:nvSpPr>
        <p:spPr>
          <a:xfrm>
            <a:off x="11176447" y="6461535"/>
            <a:ext cx="216000" cy="15645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fld id="{C960BA5E-7A21-1A4B-A537-36612EA657E4}" type="slidenum">
              <a:rPr lang="ru-RU" sz="1000" smtClean="0">
                <a:solidFill>
                  <a:schemeClr val="bg1"/>
                </a:solidFill>
              </a:rPr>
              <a:pPr algn="l"/>
              <a:t>‹#›</a:t>
            </a:fld>
            <a:endParaRPr lang="ru-RU" sz="1000" dirty="0">
              <a:solidFill>
                <a:schemeClr val="bg1"/>
              </a:solidFill>
            </a:endParaRPr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xmlns="" id="{02C8AA36-B22B-AE43-B38E-09068C80391A}"/>
              </a:ext>
            </a:extLst>
          </p:cNvPr>
          <p:cNvGrpSpPr/>
          <p:nvPr userDrawn="1"/>
        </p:nvGrpSpPr>
        <p:grpSpPr>
          <a:xfrm>
            <a:off x="227165" y="1353092"/>
            <a:ext cx="361110" cy="371578"/>
            <a:chOff x="383279" y="3833472"/>
            <a:chExt cx="361110" cy="371578"/>
          </a:xfrm>
        </p:grpSpPr>
        <p:sp>
          <p:nvSpPr>
            <p:cNvPr id="13" name="Нашивка 12">
              <a:extLst>
                <a:ext uri="{FF2B5EF4-FFF2-40B4-BE49-F238E27FC236}">
                  <a16:creationId xmlns:a16="http://schemas.microsoft.com/office/drawing/2014/main" xmlns="" id="{72F3EBDB-5783-E445-AFD7-0024F7012003}"/>
                </a:ext>
              </a:extLst>
            </p:cNvPr>
            <p:cNvSpPr/>
            <p:nvPr/>
          </p:nvSpPr>
          <p:spPr>
            <a:xfrm>
              <a:off x="564906" y="3833472"/>
              <a:ext cx="179483" cy="371578"/>
            </a:xfrm>
            <a:prstGeom prst="chevr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4" name="Нашивка 13">
              <a:extLst>
                <a:ext uri="{FF2B5EF4-FFF2-40B4-BE49-F238E27FC236}">
                  <a16:creationId xmlns:a16="http://schemas.microsoft.com/office/drawing/2014/main" xmlns="" id="{E2822CAD-EADF-BF4C-8DC3-8D9F65968E4F}"/>
                </a:ext>
              </a:extLst>
            </p:cNvPr>
            <p:cNvSpPr/>
            <p:nvPr/>
          </p:nvSpPr>
          <p:spPr>
            <a:xfrm>
              <a:off x="383279" y="3833472"/>
              <a:ext cx="179483" cy="371578"/>
            </a:xfrm>
            <a:prstGeom prst="chevr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  <p:sp>
        <p:nvSpPr>
          <p:cNvPr id="16" name="Текст 17">
            <a:extLst>
              <a:ext uri="{FF2B5EF4-FFF2-40B4-BE49-F238E27FC236}">
                <a16:creationId xmlns:a16="http://schemas.microsoft.com/office/drawing/2014/main" xmlns="" id="{EC8B8A80-E4D6-6242-B68B-0BFB25E1BCF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1319598"/>
            <a:ext cx="8323263" cy="443198"/>
          </a:xfrm>
        </p:spPr>
        <p:txBody>
          <a:bodyPr lIns="0" tIns="0" rIns="0" bIns="0" anchor="ctr">
            <a:spAutoFit/>
          </a:bodyPr>
          <a:lstStyle>
            <a:lvl1pPr marL="0" indent="0">
              <a:buFontTx/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Подведем итоги</a:t>
            </a:r>
          </a:p>
        </p:txBody>
      </p:sp>
    </p:spTree>
    <p:extLst>
      <p:ext uri="{BB962C8B-B14F-4D97-AF65-F5344CB8AC3E}">
        <p14:creationId xmlns:p14="http://schemas.microsoft.com/office/powerpoint/2010/main" xmlns="" val="81580416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горой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>
            <a:extLst>
              <a:ext uri="{FF2B5EF4-FFF2-40B4-BE49-F238E27FC236}">
                <a16:creationId xmlns:a16="http://schemas.microsoft.com/office/drawing/2014/main" xmlns="" id="{E2F44F8C-947C-1644-A927-26E4B6403B4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xmlns="" val="1298129788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p:oleObj spid="_x0000_s42012" name="Слайд think-cell" r:id="rId4" imgW="7761960" imgH="10047960" progId="">
              <p:embed/>
            </p:oleObj>
          </a:graphicData>
        </a:graphic>
      </p:graphicFrame>
      <p:sp>
        <p:nvSpPr>
          <p:cNvPr id="17" name="Заголовок 16">
            <a:extLst>
              <a:ext uri="{FF2B5EF4-FFF2-40B4-BE49-F238E27FC236}">
                <a16:creationId xmlns:a16="http://schemas.microsoft.com/office/drawing/2014/main" xmlns="" id="{0E299884-2EFC-A04C-81A3-D7BA8D9E87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8906" y="402822"/>
            <a:ext cx="9072000" cy="685801"/>
          </a:xfrm>
        </p:spPr>
        <p:txBody>
          <a:bodyPr vert="horz" lIns="0" tIns="0" rIns="0" bIns="0" anchor="t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FC1B4EF-64D7-894B-8937-1E4CB50F3D07}"/>
              </a:ext>
            </a:extLst>
          </p:cNvPr>
          <p:cNvSpPr txBox="1"/>
          <p:nvPr userDrawn="1"/>
        </p:nvSpPr>
        <p:spPr>
          <a:xfrm>
            <a:off x="11049960" y="6462296"/>
            <a:ext cx="338765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fld id="{C960BA5E-7A21-1A4B-A537-36612EA657E4}" type="slidenum">
              <a:rPr lang="ru-RU" sz="1000" smtClean="0">
                <a:solidFill>
                  <a:schemeClr val="bg1"/>
                </a:solidFill>
              </a:rPr>
              <a:pPr algn="r"/>
              <a:t>‹#›</a:t>
            </a:fld>
            <a:endParaRPr lang="ru-RU" sz="1000" dirty="0">
              <a:solidFill>
                <a:schemeClr val="bg1"/>
              </a:solidFill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07577FD2-1CD8-1447-9579-76531311060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18897" y="388520"/>
            <a:ext cx="1065725" cy="355419"/>
          </a:xfrm>
          <a:prstGeom prst="rect">
            <a:avLst/>
          </a:prstGeom>
        </p:spPr>
      </p:pic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B1D2930A-E7E2-8F4B-BF00-D261DFFCEF5C}"/>
              </a:ext>
            </a:extLst>
          </p:cNvPr>
          <p:cNvCxnSpPr>
            <a:cxnSpLocks/>
          </p:cNvCxnSpPr>
          <p:nvPr userDrawn="1"/>
        </p:nvCxnSpPr>
        <p:spPr>
          <a:xfrm>
            <a:off x="662294" y="0"/>
            <a:ext cx="0" cy="995560"/>
          </a:xfrm>
          <a:prstGeom prst="line">
            <a:avLst/>
          </a:prstGeom>
          <a:ln w="444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олилиния 7">
            <a:extLst>
              <a:ext uri="{FF2B5EF4-FFF2-40B4-BE49-F238E27FC236}">
                <a16:creationId xmlns:a16="http://schemas.microsoft.com/office/drawing/2014/main" xmlns="" id="{435A7BF7-A0FA-AA42-AC3A-05BE8E91E4EB}"/>
              </a:ext>
            </a:extLst>
          </p:cNvPr>
          <p:cNvSpPr/>
          <p:nvPr userDrawn="1"/>
        </p:nvSpPr>
        <p:spPr>
          <a:xfrm>
            <a:off x="-1" y="2108516"/>
            <a:ext cx="6460790" cy="4756444"/>
          </a:xfrm>
          <a:custGeom>
            <a:avLst/>
            <a:gdLst>
              <a:gd name="connsiteX0" fmla="*/ 1364852 w 6460790"/>
              <a:gd name="connsiteY0" fmla="*/ 0 h 4756444"/>
              <a:gd name="connsiteX1" fmla="*/ 2305876 w 6460790"/>
              <a:gd name="connsiteY1" fmla="*/ 500338 h 4756444"/>
              <a:gd name="connsiteX2" fmla="*/ 2317966 w 6460790"/>
              <a:gd name="connsiteY2" fmla="*/ 522612 h 4756444"/>
              <a:gd name="connsiteX3" fmla="*/ 2334528 w 6460790"/>
              <a:gd name="connsiteY3" fmla="*/ 469258 h 4756444"/>
              <a:gd name="connsiteX4" fmla="*/ 2779103 w 6460790"/>
              <a:gd name="connsiteY4" fmla="*/ 174573 h 4756444"/>
              <a:gd name="connsiteX5" fmla="*/ 3251793 w 6460790"/>
              <a:gd name="connsiteY5" fmla="*/ 559826 h 4756444"/>
              <a:gd name="connsiteX6" fmla="*/ 3256247 w 6460790"/>
              <a:gd name="connsiteY6" fmla="*/ 604013 h 4756444"/>
              <a:gd name="connsiteX7" fmla="*/ 3328199 w 6460790"/>
              <a:gd name="connsiteY7" fmla="*/ 577678 h 4756444"/>
              <a:gd name="connsiteX8" fmla="*/ 3585139 w 6460790"/>
              <a:gd name="connsiteY8" fmla="*/ 538832 h 4756444"/>
              <a:gd name="connsiteX9" fmla="*/ 4449183 w 6460790"/>
              <a:gd name="connsiteY9" fmla="*/ 1402876 h 4756444"/>
              <a:gd name="connsiteX10" fmla="*/ 4434754 w 6460790"/>
              <a:gd name="connsiteY10" fmla="*/ 1546011 h 4756444"/>
              <a:gd name="connsiteX11" fmla="*/ 4468094 w 6460790"/>
              <a:gd name="connsiteY11" fmla="*/ 1523927 h 4756444"/>
              <a:gd name="connsiteX12" fmla="*/ 4870315 w 6460790"/>
              <a:gd name="connsiteY12" fmla="*/ 1416867 h 4756444"/>
              <a:gd name="connsiteX13" fmla="*/ 5678383 w 6460790"/>
              <a:gd name="connsiteY13" fmla="*/ 2224935 h 4756444"/>
              <a:gd name="connsiteX14" fmla="*/ 5673958 w 6460790"/>
              <a:gd name="connsiteY14" fmla="*/ 2268836 h 4756444"/>
              <a:gd name="connsiteX15" fmla="*/ 5799483 w 6460790"/>
              <a:gd name="connsiteY15" fmla="*/ 2256182 h 4756444"/>
              <a:gd name="connsiteX16" fmla="*/ 6460790 w 6460790"/>
              <a:gd name="connsiteY16" fmla="*/ 2917489 h 4756444"/>
              <a:gd name="connsiteX17" fmla="*/ 6056894 w 6460790"/>
              <a:gd name="connsiteY17" fmla="*/ 3526828 h 4756444"/>
              <a:gd name="connsiteX18" fmla="*/ 5941507 w 6460790"/>
              <a:gd name="connsiteY18" fmla="*/ 3562646 h 4756444"/>
              <a:gd name="connsiteX19" fmla="*/ 5945079 w 6460790"/>
              <a:gd name="connsiteY19" fmla="*/ 3643478 h 4756444"/>
              <a:gd name="connsiteX20" fmla="*/ 5497696 w 6460790"/>
              <a:gd name="connsiteY20" fmla="*/ 4723556 h 4756444"/>
              <a:gd name="connsiteX21" fmla="*/ 5461510 w 6460790"/>
              <a:gd name="connsiteY21" fmla="*/ 4756444 h 4756444"/>
              <a:gd name="connsiteX22" fmla="*/ 3373726 w 6460790"/>
              <a:gd name="connsiteY22" fmla="*/ 4756444 h 4756444"/>
              <a:gd name="connsiteX23" fmla="*/ 3337540 w 6460790"/>
              <a:gd name="connsiteY23" fmla="*/ 4723556 h 4756444"/>
              <a:gd name="connsiteX24" fmla="*/ 3300218 w 6460790"/>
              <a:gd name="connsiteY24" fmla="*/ 4682491 h 4756444"/>
              <a:gd name="connsiteX25" fmla="*/ 3214236 w 6460790"/>
              <a:gd name="connsiteY25" fmla="*/ 4746788 h 4756444"/>
              <a:gd name="connsiteX26" fmla="*/ 3197436 w 6460790"/>
              <a:gd name="connsiteY26" fmla="*/ 4756444 h 4756444"/>
              <a:gd name="connsiteX27" fmla="*/ 0 w 6460790"/>
              <a:gd name="connsiteY27" fmla="*/ 4756444 h 4756444"/>
              <a:gd name="connsiteX28" fmla="*/ 0 w 6460790"/>
              <a:gd name="connsiteY28" fmla="*/ 788938 h 4756444"/>
              <a:gd name="connsiteX29" fmla="*/ 47629 w 6460790"/>
              <a:gd name="connsiteY29" fmla="*/ 781669 h 4756444"/>
              <a:gd name="connsiteX30" fmla="*/ 138597 w 6460790"/>
              <a:gd name="connsiteY30" fmla="*/ 777075 h 4756444"/>
              <a:gd name="connsiteX31" fmla="*/ 274091 w 6460790"/>
              <a:gd name="connsiteY31" fmla="*/ 787327 h 4756444"/>
              <a:gd name="connsiteX32" fmla="*/ 283886 w 6460790"/>
              <a:gd name="connsiteY32" fmla="*/ 789584 h 4756444"/>
              <a:gd name="connsiteX33" fmla="*/ 319197 w 6460790"/>
              <a:gd name="connsiteY33" fmla="*/ 693107 h 4756444"/>
              <a:gd name="connsiteX34" fmla="*/ 1364852 w 6460790"/>
              <a:gd name="connsiteY34" fmla="*/ 0 h 4756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6460790" h="4756444">
                <a:moveTo>
                  <a:pt x="1364852" y="0"/>
                </a:moveTo>
                <a:cubicBezTo>
                  <a:pt x="1756573" y="0"/>
                  <a:pt x="2101938" y="198470"/>
                  <a:pt x="2305876" y="500338"/>
                </a:cubicBezTo>
                <a:lnTo>
                  <a:pt x="2317966" y="522612"/>
                </a:lnTo>
                <a:lnTo>
                  <a:pt x="2334528" y="469258"/>
                </a:lnTo>
                <a:cubicBezTo>
                  <a:pt x="2407774" y="296084"/>
                  <a:pt x="2579248" y="174573"/>
                  <a:pt x="2779103" y="174573"/>
                </a:cubicBezTo>
                <a:cubicBezTo>
                  <a:pt x="3012267" y="174573"/>
                  <a:pt x="3206802" y="339963"/>
                  <a:pt x="3251793" y="559826"/>
                </a:cubicBezTo>
                <a:lnTo>
                  <a:pt x="3256247" y="604013"/>
                </a:lnTo>
                <a:lnTo>
                  <a:pt x="3328199" y="577678"/>
                </a:lnTo>
                <a:cubicBezTo>
                  <a:pt x="3409366" y="552432"/>
                  <a:pt x="3495665" y="538832"/>
                  <a:pt x="3585139" y="538832"/>
                </a:cubicBezTo>
                <a:cubicBezTo>
                  <a:pt x="4062337" y="538832"/>
                  <a:pt x="4449183" y="925678"/>
                  <a:pt x="4449183" y="1402876"/>
                </a:cubicBezTo>
                <a:lnTo>
                  <a:pt x="4434754" y="1546011"/>
                </a:lnTo>
                <a:lnTo>
                  <a:pt x="4468094" y="1523927"/>
                </a:lnTo>
                <a:cubicBezTo>
                  <a:pt x="4586539" y="1455819"/>
                  <a:pt x="4723878" y="1416867"/>
                  <a:pt x="4870315" y="1416867"/>
                </a:cubicBezTo>
                <a:cubicBezTo>
                  <a:pt x="5316599" y="1416867"/>
                  <a:pt x="5678383" y="1778651"/>
                  <a:pt x="5678383" y="2224935"/>
                </a:cubicBezTo>
                <a:lnTo>
                  <a:pt x="5673958" y="2268836"/>
                </a:lnTo>
                <a:lnTo>
                  <a:pt x="5799483" y="2256182"/>
                </a:lnTo>
                <a:cubicBezTo>
                  <a:pt x="6164713" y="2256182"/>
                  <a:pt x="6460790" y="2552259"/>
                  <a:pt x="6460790" y="2917489"/>
                </a:cubicBezTo>
                <a:cubicBezTo>
                  <a:pt x="6460790" y="3191412"/>
                  <a:pt x="6294247" y="3426436"/>
                  <a:pt x="6056894" y="3526828"/>
                </a:cubicBezTo>
                <a:lnTo>
                  <a:pt x="5941507" y="3562646"/>
                </a:lnTo>
                <a:lnTo>
                  <a:pt x="5945079" y="3643478"/>
                </a:lnTo>
                <a:cubicBezTo>
                  <a:pt x="5945079" y="4065275"/>
                  <a:pt x="5774112" y="4447140"/>
                  <a:pt x="5497696" y="4723556"/>
                </a:cubicBezTo>
                <a:lnTo>
                  <a:pt x="5461510" y="4756444"/>
                </a:lnTo>
                <a:lnTo>
                  <a:pt x="3373726" y="4756444"/>
                </a:lnTo>
                <a:lnTo>
                  <a:pt x="3337540" y="4723556"/>
                </a:lnTo>
                <a:lnTo>
                  <a:pt x="3300218" y="4682491"/>
                </a:lnTo>
                <a:lnTo>
                  <a:pt x="3214236" y="4746788"/>
                </a:lnTo>
                <a:lnTo>
                  <a:pt x="3197436" y="4756444"/>
                </a:lnTo>
                <a:lnTo>
                  <a:pt x="0" y="4756444"/>
                </a:lnTo>
                <a:lnTo>
                  <a:pt x="0" y="788938"/>
                </a:lnTo>
                <a:lnTo>
                  <a:pt x="47629" y="781669"/>
                </a:lnTo>
                <a:cubicBezTo>
                  <a:pt x="77539" y="778631"/>
                  <a:pt x="107886" y="777075"/>
                  <a:pt x="138597" y="777075"/>
                </a:cubicBezTo>
                <a:cubicBezTo>
                  <a:pt x="184663" y="777075"/>
                  <a:pt x="229912" y="780576"/>
                  <a:pt x="274091" y="787327"/>
                </a:cubicBezTo>
                <a:lnTo>
                  <a:pt x="283886" y="789584"/>
                </a:lnTo>
                <a:lnTo>
                  <a:pt x="319197" y="693107"/>
                </a:lnTo>
                <a:cubicBezTo>
                  <a:pt x="491474" y="285797"/>
                  <a:pt x="894787" y="0"/>
                  <a:pt x="136485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33802AD1-766A-DE45-9A3D-BBC3CBD18CC0}"/>
              </a:ext>
            </a:extLst>
          </p:cNvPr>
          <p:cNvSpPr txBox="1"/>
          <p:nvPr userDrawn="1"/>
        </p:nvSpPr>
        <p:spPr>
          <a:xfrm>
            <a:off x="9388251" y="1920638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ru-RU" dirty="0"/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xmlns="" id="{59B9762A-D661-004B-AA68-25A2ABE391B5}"/>
              </a:ext>
            </a:extLst>
          </p:cNvPr>
          <p:cNvGrpSpPr/>
          <p:nvPr userDrawn="1"/>
        </p:nvGrpSpPr>
        <p:grpSpPr>
          <a:xfrm>
            <a:off x="2743200" y="3128963"/>
            <a:ext cx="9458325" cy="3771902"/>
            <a:chOff x="2743200" y="3128963"/>
            <a:chExt cx="9458325" cy="3771902"/>
          </a:xfrm>
        </p:grpSpPr>
        <p:sp>
          <p:nvSpPr>
            <p:cNvPr id="13" name="Полилиния 12">
              <a:extLst>
                <a:ext uri="{FF2B5EF4-FFF2-40B4-BE49-F238E27FC236}">
                  <a16:creationId xmlns:a16="http://schemas.microsoft.com/office/drawing/2014/main" xmlns="" id="{245F897D-F2E4-AE4F-AB0A-7347E2F985FF}"/>
                </a:ext>
              </a:extLst>
            </p:cNvPr>
            <p:cNvSpPr/>
            <p:nvPr/>
          </p:nvSpPr>
          <p:spPr>
            <a:xfrm>
              <a:off x="2786063" y="3128963"/>
              <a:ext cx="9415462" cy="3743325"/>
            </a:xfrm>
            <a:custGeom>
              <a:avLst/>
              <a:gdLst>
                <a:gd name="connsiteX0" fmla="*/ 0 w 9415462"/>
                <a:gd name="connsiteY0" fmla="*/ 3743325 h 3743325"/>
                <a:gd name="connsiteX1" fmla="*/ 1557337 w 9415462"/>
                <a:gd name="connsiteY1" fmla="*/ 2386012 h 3743325"/>
                <a:gd name="connsiteX2" fmla="*/ 2128837 w 9415462"/>
                <a:gd name="connsiteY2" fmla="*/ 2686050 h 3743325"/>
                <a:gd name="connsiteX3" fmla="*/ 3629025 w 9415462"/>
                <a:gd name="connsiteY3" fmla="*/ 957262 h 3743325"/>
                <a:gd name="connsiteX4" fmla="*/ 4300537 w 9415462"/>
                <a:gd name="connsiteY4" fmla="*/ 1600200 h 3743325"/>
                <a:gd name="connsiteX5" fmla="*/ 5715000 w 9415462"/>
                <a:gd name="connsiteY5" fmla="*/ 0 h 3743325"/>
                <a:gd name="connsiteX6" fmla="*/ 7100887 w 9415462"/>
                <a:gd name="connsiteY6" fmla="*/ 1243012 h 3743325"/>
                <a:gd name="connsiteX7" fmla="*/ 8258175 w 9415462"/>
                <a:gd name="connsiteY7" fmla="*/ 1042987 h 3743325"/>
                <a:gd name="connsiteX8" fmla="*/ 9172575 w 9415462"/>
                <a:gd name="connsiteY8" fmla="*/ 1671637 h 3743325"/>
                <a:gd name="connsiteX9" fmla="*/ 9401175 w 9415462"/>
                <a:gd name="connsiteY9" fmla="*/ 1585912 h 3743325"/>
                <a:gd name="connsiteX10" fmla="*/ 9415462 w 9415462"/>
                <a:gd name="connsiteY10" fmla="*/ 3743325 h 3743325"/>
                <a:gd name="connsiteX11" fmla="*/ 0 w 9415462"/>
                <a:gd name="connsiteY11" fmla="*/ 3743325 h 3743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415462" h="3743325">
                  <a:moveTo>
                    <a:pt x="0" y="3743325"/>
                  </a:moveTo>
                  <a:lnTo>
                    <a:pt x="1557337" y="2386012"/>
                  </a:lnTo>
                  <a:lnTo>
                    <a:pt x="2128837" y="2686050"/>
                  </a:lnTo>
                  <a:lnTo>
                    <a:pt x="3629025" y="957262"/>
                  </a:lnTo>
                  <a:lnTo>
                    <a:pt x="4300537" y="1600200"/>
                  </a:lnTo>
                  <a:lnTo>
                    <a:pt x="5715000" y="0"/>
                  </a:lnTo>
                  <a:lnTo>
                    <a:pt x="7100887" y="1243012"/>
                  </a:lnTo>
                  <a:lnTo>
                    <a:pt x="8258175" y="1042987"/>
                  </a:lnTo>
                  <a:lnTo>
                    <a:pt x="9172575" y="1671637"/>
                  </a:lnTo>
                  <a:lnTo>
                    <a:pt x="9401175" y="1585912"/>
                  </a:lnTo>
                  <a:cubicBezTo>
                    <a:pt x="9405937" y="2305050"/>
                    <a:pt x="9410700" y="3024187"/>
                    <a:pt x="9415462" y="3743325"/>
                  </a:cubicBezTo>
                  <a:lnTo>
                    <a:pt x="0" y="3743325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олилиния 13">
              <a:extLst>
                <a:ext uri="{FF2B5EF4-FFF2-40B4-BE49-F238E27FC236}">
                  <a16:creationId xmlns:a16="http://schemas.microsoft.com/office/drawing/2014/main" xmlns="" id="{0B32C7D0-36EF-DE49-A525-8E4F0D44B3BD}"/>
                </a:ext>
              </a:extLst>
            </p:cNvPr>
            <p:cNvSpPr/>
            <p:nvPr/>
          </p:nvSpPr>
          <p:spPr>
            <a:xfrm>
              <a:off x="4347396" y="5523567"/>
              <a:ext cx="567770" cy="865510"/>
            </a:xfrm>
            <a:custGeom>
              <a:avLst/>
              <a:gdLst>
                <a:gd name="connsiteX0" fmla="*/ 0 w 521677"/>
                <a:gd name="connsiteY0" fmla="*/ 0 h 849923"/>
                <a:gd name="connsiteX1" fmla="*/ 263769 w 521677"/>
                <a:gd name="connsiteY1" fmla="*/ 310661 h 849923"/>
                <a:gd name="connsiteX2" fmla="*/ 23446 w 521677"/>
                <a:gd name="connsiteY2" fmla="*/ 398584 h 849923"/>
                <a:gd name="connsiteX3" fmla="*/ 263769 w 521677"/>
                <a:gd name="connsiteY3" fmla="*/ 849923 h 849923"/>
                <a:gd name="connsiteX4" fmla="*/ 304800 w 521677"/>
                <a:gd name="connsiteY4" fmla="*/ 492369 h 849923"/>
                <a:gd name="connsiteX5" fmla="*/ 521677 w 521677"/>
                <a:gd name="connsiteY5" fmla="*/ 416169 h 849923"/>
                <a:gd name="connsiteX6" fmla="*/ 515816 w 521677"/>
                <a:gd name="connsiteY6" fmla="*/ 252046 h 849923"/>
                <a:gd name="connsiteX7" fmla="*/ 0 w 521677"/>
                <a:gd name="connsiteY7" fmla="*/ 0 h 849923"/>
                <a:gd name="connsiteX0" fmla="*/ 0 w 536597"/>
                <a:gd name="connsiteY0" fmla="*/ 0 h 849923"/>
                <a:gd name="connsiteX1" fmla="*/ 263769 w 536597"/>
                <a:gd name="connsiteY1" fmla="*/ 310661 h 849923"/>
                <a:gd name="connsiteX2" fmla="*/ 23446 w 536597"/>
                <a:gd name="connsiteY2" fmla="*/ 398584 h 849923"/>
                <a:gd name="connsiteX3" fmla="*/ 263769 w 536597"/>
                <a:gd name="connsiteY3" fmla="*/ 849923 h 849923"/>
                <a:gd name="connsiteX4" fmla="*/ 304800 w 536597"/>
                <a:gd name="connsiteY4" fmla="*/ 492369 h 849923"/>
                <a:gd name="connsiteX5" fmla="*/ 521677 w 536597"/>
                <a:gd name="connsiteY5" fmla="*/ 416169 h 849923"/>
                <a:gd name="connsiteX6" fmla="*/ 536597 w 536597"/>
                <a:gd name="connsiteY6" fmla="*/ 272828 h 849923"/>
                <a:gd name="connsiteX7" fmla="*/ 0 w 536597"/>
                <a:gd name="connsiteY7" fmla="*/ 0 h 849923"/>
                <a:gd name="connsiteX0" fmla="*/ 0 w 567770"/>
                <a:gd name="connsiteY0" fmla="*/ 0 h 865510"/>
                <a:gd name="connsiteX1" fmla="*/ 294942 w 567770"/>
                <a:gd name="connsiteY1" fmla="*/ 326248 h 865510"/>
                <a:gd name="connsiteX2" fmla="*/ 54619 w 567770"/>
                <a:gd name="connsiteY2" fmla="*/ 414171 h 865510"/>
                <a:gd name="connsiteX3" fmla="*/ 294942 w 567770"/>
                <a:gd name="connsiteY3" fmla="*/ 865510 h 865510"/>
                <a:gd name="connsiteX4" fmla="*/ 335973 w 567770"/>
                <a:gd name="connsiteY4" fmla="*/ 507956 h 865510"/>
                <a:gd name="connsiteX5" fmla="*/ 552850 w 567770"/>
                <a:gd name="connsiteY5" fmla="*/ 431756 h 865510"/>
                <a:gd name="connsiteX6" fmla="*/ 567770 w 567770"/>
                <a:gd name="connsiteY6" fmla="*/ 288415 h 865510"/>
                <a:gd name="connsiteX7" fmla="*/ 0 w 567770"/>
                <a:gd name="connsiteY7" fmla="*/ 0 h 865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67770" h="865510">
                  <a:moveTo>
                    <a:pt x="0" y="0"/>
                  </a:moveTo>
                  <a:lnTo>
                    <a:pt x="294942" y="326248"/>
                  </a:lnTo>
                  <a:lnTo>
                    <a:pt x="54619" y="414171"/>
                  </a:lnTo>
                  <a:lnTo>
                    <a:pt x="294942" y="865510"/>
                  </a:lnTo>
                  <a:lnTo>
                    <a:pt x="335973" y="507956"/>
                  </a:lnTo>
                  <a:lnTo>
                    <a:pt x="552850" y="431756"/>
                  </a:lnTo>
                  <a:lnTo>
                    <a:pt x="567770" y="2884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олилиния 14">
              <a:extLst>
                <a:ext uri="{FF2B5EF4-FFF2-40B4-BE49-F238E27FC236}">
                  <a16:creationId xmlns:a16="http://schemas.microsoft.com/office/drawing/2014/main" xmlns="" id="{C45EBF49-D586-DB41-8FBE-08934BC9980A}"/>
                </a:ext>
              </a:extLst>
            </p:cNvPr>
            <p:cNvSpPr/>
            <p:nvPr/>
          </p:nvSpPr>
          <p:spPr>
            <a:xfrm>
              <a:off x="6422382" y="4112934"/>
              <a:ext cx="2217526" cy="2434403"/>
            </a:xfrm>
            <a:custGeom>
              <a:avLst/>
              <a:gdLst>
                <a:gd name="connsiteX0" fmla="*/ 0 w 2186354"/>
                <a:gd name="connsiteY0" fmla="*/ 0 h 2403230"/>
                <a:gd name="connsiteX1" fmla="*/ 234461 w 2186354"/>
                <a:gd name="connsiteY1" fmla="*/ 674077 h 2403230"/>
                <a:gd name="connsiteX2" fmla="*/ 76200 w 2186354"/>
                <a:gd name="connsiteY2" fmla="*/ 668215 h 2403230"/>
                <a:gd name="connsiteX3" fmla="*/ 281354 w 2186354"/>
                <a:gd name="connsiteY3" fmla="*/ 1119554 h 2403230"/>
                <a:gd name="connsiteX4" fmla="*/ 41031 w 2186354"/>
                <a:gd name="connsiteY4" fmla="*/ 1137138 h 2403230"/>
                <a:gd name="connsiteX5" fmla="*/ 527538 w 2186354"/>
                <a:gd name="connsiteY5" fmla="*/ 1565030 h 2403230"/>
                <a:gd name="connsiteX6" fmla="*/ 2186354 w 2186354"/>
                <a:gd name="connsiteY6" fmla="*/ 2403230 h 2403230"/>
                <a:gd name="connsiteX7" fmla="*/ 738554 w 2186354"/>
                <a:gd name="connsiteY7" fmla="*/ 1500554 h 2403230"/>
                <a:gd name="connsiteX8" fmla="*/ 1019908 w 2186354"/>
                <a:gd name="connsiteY8" fmla="*/ 973015 h 2403230"/>
                <a:gd name="connsiteX9" fmla="*/ 674077 w 2186354"/>
                <a:gd name="connsiteY9" fmla="*/ 855784 h 2403230"/>
                <a:gd name="connsiteX10" fmla="*/ 621323 w 2186354"/>
                <a:gd name="connsiteY10" fmla="*/ 568569 h 2403230"/>
                <a:gd name="connsiteX11" fmla="*/ 0 w 2186354"/>
                <a:gd name="connsiteY11" fmla="*/ 0 h 2403230"/>
                <a:gd name="connsiteX0" fmla="*/ 0 w 2217526"/>
                <a:gd name="connsiteY0" fmla="*/ 0 h 2434403"/>
                <a:gd name="connsiteX1" fmla="*/ 265633 w 2217526"/>
                <a:gd name="connsiteY1" fmla="*/ 705250 h 2434403"/>
                <a:gd name="connsiteX2" fmla="*/ 107372 w 2217526"/>
                <a:gd name="connsiteY2" fmla="*/ 699388 h 2434403"/>
                <a:gd name="connsiteX3" fmla="*/ 312526 w 2217526"/>
                <a:gd name="connsiteY3" fmla="*/ 1150727 h 2434403"/>
                <a:gd name="connsiteX4" fmla="*/ 72203 w 2217526"/>
                <a:gd name="connsiteY4" fmla="*/ 1168311 h 2434403"/>
                <a:gd name="connsiteX5" fmla="*/ 558710 w 2217526"/>
                <a:gd name="connsiteY5" fmla="*/ 1596203 h 2434403"/>
                <a:gd name="connsiteX6" fmla="*/ 2217526 w 2217526"/>
                <a:gd name="connsiteY6" fmla="*/ 2434403 h 2434403"/>
                <a:gd name="connsiteX7" fmla="*/ 769726 w 2217526"/>
                <a:gd name="connsiteY7" fmla="*/ 1531727 h 2434403"/>
                <a:gd name="connsiteX8" fmla="*/ 1051080 w 2217526"/>
                <a:gd name="connsiteY8" fmla="*/ 1004188 h 2434403"/>
                <a:gd name="connsiteX9" fmla="*/ 705249 w 2217526"/>
                <a:gd name="connsiteY9" fmla="*/ 886957 h 2434403"/>
                <a:gd name="connsiteX10" fmla="*/ 652495 w 2217526"/>
                <a:gd name="connsiteY10" fmla="*/ 599742 h 2434403"/>
                <a:gd name="connsiteX11" fmla="*/ 0 w 2217526"/>
                <a:gd name="connsiteY11" fmla="*/ 0 h 2434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17526" h="2434403">
                  <a:moveTo>
                    <a:pt x="0" y="0"/>
                  </a:moveTo>
                  <a:lnTo>
                    <a:pt x="265633" y="705250"/>
                  </a:lnTo>
                  <a:lnTo>
                    <a:pt x="107372" y="699388"/>
                  </a:lnTo>
                  <a:lnTo>
                    <a:pt x="312526" y="1150727"/>
                  </a:lnTo>
                  <a:lnTo>
                    <a:pt x="72203" y="1168311"/>
                  </a:lnTo>
                  <a:lnTo>
                    <a:pt x="558710" y="1596203"/>
                  </a:lnTo>
                  <a:lnTo>
                    <a:pt x="2217526" y="2434403"/>
                  </a:lnTo>
                  <a:lnTo>
                    <a:pt x="769726" y="1531727"/>
                  </a:lnTo>
                  <a:lnTo>
                    <a:pt x="1051080" y="1004188"/>
                  </a:lnTo>
                  <a:lnTo>
                    <a:pt x="705249" y="886957"/>
                  </a:lnTo>
                  <a:lnTo>
                    <a:pt x="652495" y="5997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олилиния 15">
              <a:extLst>
                <a:ext uri="{FF2B5EF4-FFF2-40B4-BE49-F238E27FC236}">
                  <a16:creationId xmlns:a16="http://schemas.microsoft.com/office/drawing/2014/main" xmlns="" id="{8DCAA507-2613-8B49-A2D7-5AAB45B6277A}"/>
                </a:ext>
              </a:extLst>
            </p:cNvPr>
            <p:cNvSpPr/>
            <p:nvPr/>
          </p:nvSpPr>
          <p:spPr>
            <a:xfrm>
              <a:off x="8523875" y="3160566"/>
              <a:ext cx="1710371" cy="2783033"/>
            </a:xfrm>
            <a:custGeom>
              <a:avLst/>
              <a:gdLst>
                <a:gd name="connsiteX0" fmla="*/ 0 w 1746738"/>
                <a:gd name="connsiteY0" fmla="*/ 0 h 2819400"/>
                <a:gd name="connsiteX1" fmla="*/ 504092 w 1746738"/>
                <a:gd name="connsiteY1" fmla="*/ 978877 h 2819400"/>
                <a:gd name="connsiteX2" fmla="*/ 87923 w 1746738"/>
                <a:gd name="connsiteY2" fmla="*/ 1031631 h 2819400"/>
                <a:gd name="connsiteX3" fmla="*/ 1277815 w 1746738"/>
                <a:gd name="connsiteY3" fmla="*/ 2174631 h 2819400"/>
                <a:gd name="connsiteX4" fmla="*/ 1746738 w 1746738"/>
                <a:gd name="connsiteY4" fmla="*/ 2819400 h 2819400"/>
                <a:gd name="connsiteX5" fmla="*/ 1336430 w 1746738"/>
                <a:gd name="connsiteY5" fmla="*/ 1811215 h 2819400"/>
                <a:gd name="connsiteX6" fmla="*/ 1506415 w 1746738"/>
                <a:gd name="connsiteY6" fmla="*/ 1535723 h 2819400"/>
                <a:gd name="connsiteX7" fmla="*/ 1383323 w 1746738"/>
                <a:gd name="connsiteY7" fmla="*/ 1236785 h 2819400"/>
                <a:gd name="connsiteX8" fmla="*/ 0 w 1746738"/>
                <a:gd name="connsiteY8" fmla="*/ 0 h 2819400"/>
                <a:gd name="connsiteX0" fmla="*/ 0 w 1720761"/>
                <a:gd name="connsiteY0" fmla="*/ 0 h 2767446"/>
                <a:gd name="connsiteX1" fmla="*/ 478115 w 1720761"/>
                <a:gd name="connsiteY1" fmla="*/ 926923 h 2767446"/>
                <a:gd name="connsiteX2" fmla="*/ 61946 w 1720761"/>
                <a:gd name="connsiteY2" fmla="*/ 979677 h 2767446"/>
                <a:gd name="connsiteX3" fmla="*/ 1251838 w 1720761"/>
                <a:gd name="connsiteY3" fmla="*/ 2122677 h 2767446"/>
                <a:gd name="connsiteX4" fmla="*/ 1720761 w 1720761"/>
                <a:gd name="connsiteY4" fmla="*/ 2767446 h 2767446"/>
                <a:gd name="connsiteX5" fmla="*/ 1310453 w 1720761"/>
                <a:gd name="connsiteY5" fmla="*/ 1759261 h 2767446"/>
                <a:gd name="connsiteX6" fmla="*/ 1480438 w 1720761"/>
                <a:gd name="connsiteY6" fmla="*/ 1483769 h 2767446"/>
                <a:gd name="connsiteX7" fmla="*/ 1357346 w 1720761"/>
                <a:gd name="connsiteY7" fmla="*/ 1184831 h 2767446"/>
                <a:gd name="connsiteX8" fmla="*/ 0 w 1720761"/>
                <a:gd name="connsiteY8" fmla="*/ 0 h 2767446"/>
                <a:gd name="connsiteX0" fmla="*/ 0 w 1710371"/>
                <a:gd name="connsiteY0" fmla="*/ 0 h 2783033"/>
                <a:gd name="connsiteX1" fmla="*/ 467725 w 1710371"/>
                <a:gd name="connsiteY1" fmla="*/ 942510 h 2783033"/>
                <a:gd name="connsiteX2" fmla="*/ 51556 w 1710371"/>
                <a:gd name="connsiteY2" fmla="*/ 995264 h 2783033"/>
                <a:gd name="connsiteX3" fmla="*/ 1241448 w 1710371"/>
                <a:gd name="connsiteY3" fmla="*/ 2138264 h 2783033"/>
                <a:gd name="connsiteX4" fmla="*/ 1710371 w 1710371"/>
                <a:gd name="connsiteY4" fmla="*/ 2783033 h 2783033"/>
                <a:gd name="connsiteX5" fmla="*/ 1300063 w 1710371"/>
                <a:gd name="connsiteY5" fmla="*/ 1774848 h 2783033"/>
                <a:gd name="connsiteX6" fmla="*/ 1470048 w 1710371"/>
                <a:gd name="connsiteY6" fmla="*/ 1499356 h 2783033"/>
                <a:gd name="connsiteX7" fmla="*/ 1346956 w 1710371"/>
                <a:gd name="connsiteY7" fmla="*/ 1200418 h 2783033"/>
                <a:gd name="connsiteX8" fmla="*/ 0 w 1710371"/>
                <a:gd name="connsiteY8" fmla="*/ 0 h 2783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0371" h="2783033">
                  <a:moveTo>
                    <a:pt x="0" y="0"/>
                  </a:moveTo>
                  <a:lnTo>
                    <a:pt x="467725" y="942510"/>
                  </a:lnTo>
                  <a:lnTo>
                    <a:pt x="51556" y="995264"/>
                  </a:lnTo>
                  <a:lnTo>
                    <a:pt x="1241448" y="2138264"/>
                  </a:lnTo>
                  <a:lnTo>
                    <a:pt x="1710371" y="2783033"/>
                  </a:lnTo>
                  <a:lnTo>
                    <a:pt x="1300063" y="1774848"/>
                  </a:lnTo>
                  <a:lnTo>
                    <a:pt x="1470048" y="1499356"/>
                  </a:lnTo>
                  <a:lnTo>
                    <a:pt x="1346956" y="12004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олилиния 17">
              <a:extLst>
                <a:ext uri="{FF2B5EF4-FFF2-40B4-BE49-F238E27FC236}">
                  <a16:creationId xmlns:a16="http://schemas.microsoft.com/office/drawing/2014/main" xmlns="" id="{9A001011-D375-8840-8EBF-070E544C735C}"/>
                </a:ext>
              </a:extLst>
            </p:cNvPr>
            <p:cNvSpPr/>
            <p:nvPr/>
          </p:nvSpPr>
          <p:spPr>
            <a:xfrm>
              <a:off x="10756900" y="4172978"/>
              <a:ext cx="1438174" cy="2692776"/>
            </a:xfrm>
            <a:custGeom>
              <a:avLst/>
              <a:gdLst>
                <a:gd name="connsiteX0" fmla="*/ 266700 w 1447800"/>
                <a:gd name="connsiteY0" fmla="*/ 0 h 2730500"/>
                <a:gd name="connsiteX1" fmla="*/ 317500 w 1447800"/>
                <a:gd name="connsiteY1" fmla="*/ 698500 h 2730500"/>
                <a:gd name="connsiteX2" fmla="*/ 0 w 1447800"/>
                <a:gd name="connsiteY2" fmla="*/ 749300 h 2730500"/>
                <a:gd name="connsiteX3" fmla="*/ 508000 w 1447800"/>
                <a:gd name="connsiteY3" fmla="*/ 1892300 h 2730500"/>
                <a:gd name="connsiteX4" fmla="*/ 1295400 w 1447800"/>
                <a:gd name="connsiteY4" fmla="*/ 2463800 h 2730500"/>
                <a:gd name="connsiteX5" fmla="*/ 1447800 w 1447800"/>
                <a:gd name="connsiteY5" fmla="*/ 2730500 h 2730500"/>
                <a:gd name="connsiteX6" fmla="*/ 1384300 w 1447800"/>
                <a:gd name="connsiteY6" fmla="*/ 2222500 h 2730500"/>
                <a:gd name="connsiteX7" fmla="*/ 1066800 w 1447800"/>
                <a:gd name="connsiteY7" fmla="*/ 1803400 h 2730500"/>
                <a:gd name="connsiteX8" fmla="*/ 1295400 w 1447800"/>
                <a:gd name="connsiteY8" fmla="*/ 1473200 h 2730500"/>
                <a:gd name="connsiteX9" fmla="*/ 1206500 w 1447800"/>
                <a:gd name="connsiteY9" fmla="*/ 609600 h 2730500"/>
                <a:gd name="connsiteX10" fmla="*/ 266700 w 1447800"/>
                <a:gd name="connsiteY10" fmla="*/ 0 h 2730500"/>
                <a:gd name="connsiteX0" fmla="*/ 307521 w 1447800"/>
                <a:gd name="connsiteY0" fmla="*/ 0 h 2722336"/>
                <a:gd name="connsiteX1" fmla="*/ 317500 w 1447800"/>
                <a:gd name="connsiteY1" fmla="*/ 690336 h 2722336"/>
                <a:gd name="connsiteX2" fmla="*/ 0 w 1447800"/>
                <a:gd name="connsiteY2" fmla="*/ 741136 h 2722336"/>
                <a:gd name="connsiteX3" fmla="*/ 508000 w 1447800"/>
                <a:gd name="connsiteY3" fmla="*/ 1884136 h 2722336"/>
                <a:gd name="connsiteX4" fmla="*/ 1295400 w 1447800"/>
                <a:gd name="connsiteY4" fmla="*/ 2455636 h 2722336"/>
                <a:gd name="connsiteX5" fmla="*/ 1447800 w 1447800"/>
                <a:gd name="connsiteY5" fmla="*/ 2722336 h 2722336"/>
                <a:gd name="connsiteX6" fmla="*/ 1384300 w 1447800"/>
                <a:gd name="connsiteY6" fmla="*/ 2214336 h 2722336"/>
                <a:gd name="connsiteX7" fmla="*/ 1066800 w 1447800"/>
                <a:gd name="connsiteY7" fmla="*/ 1795236 h 2722336"/>
                <a:gd name="connsiteX8" fmla="*/ 1295400 w 1447800"/>
                <a:gd name="connsiteY8" fmla="*/ 1465036 h 2722336"/>
                <a:gd name="connsiteX9" fmla="*/ 1206500 w 1447800"/>
                <a:gd name="connsiteY9" fmla="*/ 601436 h 2722336"/>
                <a:gd name="connsiteX10" fmla="*/ 307521 w 1447800"/>
                <a:gd name="connsiteY10" fmla="*/ 0 h 2722336"/>
                <a:gd name="connsiteX0" fmla="*/ 288954 w 1447800"/>
                <a:gd name="connsiteY0" fmla="*/ 0 h 2740902"/>
                <a:gd name="connsiteX1" fmla="*/ 317500 w 1447800"/>
                <a:gd name="connsiteY1" fmla="*/ 708902 h 2740902"/>
                <a:gd name="connsiteX2" fmla="*/ 0 w 1447800"/>
                <a:gd name="connsiteY2" fmla="*/ 759702 h 2740902"/>
                <a:gd name="connsiteX3" fmla="*/ 508000 w 1447800"/>
                <a:gd name="connsiteY3" fmla="*/ 1902702 h 2740902"/>
                <a:gd name="connsiteX4" fmla="*/ 1295400 w 1447800"/>
                <a:gd name="connsiteY4" fmla="*/ 2474202 h 2740902"/>
                <a:gd name="connsiteX5" fmla="*/ 1447800 w 1447800"/>
                <a:gd name="connsiteY5" fmla="*/ 2740902 h 2740902"/>
                <a:gd name="connsiteX6" fmla="*/ 1384300 w 1447800"/>
                <a:gd name="connsiteY6" fmla="*/ 2232902 h 2740902"/>
                <a:gd name="connsiteX7" fmla="*/ 1066800 w 1447800"/>
                <a:gd name="connsiteY7" fmla="*/ 1813802 h 2740902"/>
                <a:gd name="connsiteX8" fmla="*/ 1295400 w 1447800"/>
                <a:gd name="connsiteY8" fmla="*/ 1483602 h 2740902"/>
                <a:gd name="connsiteX9" fmla="*/ 1206500 w 1447800"/>
                <a:gd name="connsiteY9" fmla="*/ 620002 h 2740902"/>
                <a:gd name="connsiteX10" fmla="*/ 288954 w 1447800"/>
                <a:gd name="connsiteY10" fmla="*/ 0 h 2740902"/>
                <a:gd name="connsiteX0" fmla="*/ 288954 w 1438174"/>
                <a:gd name="connsiteY0" fmla="*/ 0 h 2692776"/>
                <a:gd name="connsiteX1" fmla="*/ 317500 w 1438174"/>
                <a:gd name="connsiteY1" fmla="*/ 708902 h 2692776"/>
                <a:gd name="connsiteX2" fmla="*/ 0 w 1438174"/>
                <a:gd name="connsiteY2" fmla="*/ 759702 h 2692776"/>
                <a:gd name="connsiteX3" fmla="*/ 508000 w 1438174"/>
                <a:gd name="connsiteY3" fmla="*/ 1902702 h 2692776"/>
                <a:gd name="connsiteX4" fmla="*/ 1295400 w 1438174"/>
                <a:gd name="connsiteY4" fmla="*/ 2474202 h 2692776"/>
                <a:gd name="connsiteX5" fmla="*/ 1438174 w 1438174"/>
                <a:gd name="connsiteY5" fmla="*/ 2692776 h 2692776"/>
                <a:gd name="connsiteX6" fmla="*/ 1384300 w 1438174"/>
                <a:gd name="connsiteY6" fmla="*/ 2232902 h 2692776"/>
                <a:gd name="connsiteX7" fmla="*/ 1066800 w 1438174"/>
                <a:gd name="connsiteY7" fmla="*/ 1813802 h 2692776"/>
                <a:gd name="connsiteX8" fmla="*/ 1295400 w 1438174"/>
                <a:gd name="connsiteY8" fmla="*/ 1483602 h 2692776"/>
                <a:gd name="connsiteX9" fmla="*/ 1206500 w 1438174"/>
                <a:gd name="connsiteY9" fmla="*/ 620002 h 2692776"/>
                <a:gd name="connsiteX10" fmla="*/ 288954 w 1438174"/>
                <a:gd name="connsiteY10" fmla="*/ 0 h 2692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38174" h="2692776">
                  <a:moveTo>
                    <a:pt x="288954" y="0"/>
                  </a:moveTo>
                  <a:lnTo>
                    <a:pt x="317500" y="708902"/>
                  </a:lnTo>
                  <a:lnTo>
                    <a:pt x="0" y="759702"/>
                  </a:lnTo>
                  <a:lnTo>
                    <a:pt x="508000" y="1902702"/>
                  </a:lnTo>
                  <a:lnTo>
                    <a:pt x="1295400" y="2474202"/>
                  </a:lnTo>
                  <a:lnTo>
                    <a:pt x="1438174" y="2692776"/>
                  </a:lnTo>
                  <a:lnTo>
                    <a:pt x="1384300" y="2232902"/>
                  </a:lnTo>
                  <a:lnTo>
                    <a:pt x="1066800" y="1813802"/>
                  </a:lnTo>
                  <a:lnTo>
                    <a:pt x="1295400" y="1483602"/>
                  </a:lnTo>
                  <a:lnTo>
                    <a:pt x="1206500" y="620002"/>
                  </a:lnTo>
                  <a:lnTo>
                    <a:pt x="288954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олилиния 18">
              <a:extLst>
                <a:ext uri="{FF2B5EF4-FFF2-40B4-BE49-F238E27FC236}">
                  <a16:creationId xmlns:a16="http://schemas.microsoft.com/office/drawing/2014/main" xmlns="" id="{2224E1A4-8603-F943-B388-2DE862A3E01D}"/>
                </a:ext>
              </a:extLst>
            </p:cNvPr>
            <p:cNvSpPr/>
            <p:nvPr/>
          </p:nvSpPr>
          <p:spPr>
            <a:xfrm>
              <a:off x="2743200" y="3521036"/>
              <a:ext cx="5432219" cy="3379829"/>
            </a:xfrm>
            <a:custGeom>
              <a:avLst/>
              <a:gdLst>
                <a:gd name="connsiteX0" fmla="*/ 0 w 6572250"/>
                <a:gd name="connsiteY0" fmla="*/ 4614863 h 4614863"/>
                <a:gd name="connsiteX1" fmla="*/ 1600200 w 6572250"/>
                <a:gd name="connsiteY1" fmla="*/ 3200400 h 4614863"/>
                <a:gd name="connsiteX2" fmla="*/ 2171700 w 6572250"/>
                <a:gd name="connsiteY2" fmla="*/ 3486150 h 4614863"/>
                <a:gd name="connsiteX3" fmla="*/ 3686175 w 6572250"/>
                <a:gd name="connsiteY3" fmla="*/ 1785938 h 4614863"/>
                <a:gd name="connsiteX4" fmla="*/ 4357688 w 6572250"/>
                <a:gd name="connsiteY4" fmla="*/ 2400300 h 4614863"/>
                <a:gd name="connsiteX5" fmla="*/ 6572250 w 6572250"/>
                <a:gd name="connsiteY5" fmla="*/ 0 h 4614863"/>
                <a:gd name="connsiteX0" fmla="*/ 0 w 5432219"/>
                <a:gd name="connsiteY0" fmla="*/ 3379829 h 3379829"/>
                <a:gd name="connsiteX1" fmla="*/ 1600200 w 5432219"/>
                <a:gd name="connsiteY1" fmla="*/ 1965366 h 3379829"/>
                <a:gd name="connsiteX2" fmla="*/ 2171700 w 5432219"/>
                <a:gd name="connsiteY2" fmla="*/ 2251116 h 3379829"/>
                <a:gd name="connsiteX3" fmla="*/ 3686175 w 5432219"/>
                <a:gd name="connsiteY3" fmla="*/ 550904 h 3379829"/>
                <a:gd name="connsiteX4" fmla="*/ 4357688 w 5432219"/>
                <a:gd name="connsiteY4" fmla="*/ 1165266 h 3379829"/>
                <a:gd name="connsiteX5" fmla="*/ 5432219 w 5432219"/>
                <a:gd name="connsiteY5" fmla="*/ 0 h 3379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32219" h="3379829">
                  <a:moveTo>
                    <a:pt x="0" y="3379829"/>
                  </a:moveTo>
                  <a:lnTo>
                    <a:pt x="1600200" y="1965366"/>
                  </a:lnTo>
                  <a:lnTo>
                    <a:pt x="2171700" y="2251116"/>
                  </a:lnTo>
                  <a:lnTo>
                    <a:pt x="3686175" y="550904"/>
                  </a:lnTo>
                  <a:lnTo>
                    <a:pt x="4357688" y="1165266"/>
                  </a:lnTo>
                  <a:lnTo>
                    <a:pt x="5432219" y="0"/>
                  </a:lnTo>
                </a:path>
              </a:pathLst>
            </a:custGeom>
            <a:noFill/>
            <a:ln w="69850">
              <a:solidFill>
                <a:schemeClr val="bg2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3" name="Текст 2">
            <a:extLst>
              <a:ext uri="{FF2B5EF4-FFF2-40B4-BE49-F238E27FC236}">
                <a16:creationId xmlns:a16="http://schemas.microsoft.com/office/drawing/2014/main" xmlns="" id="{56E9E17D-8AC1-D849-BA48-B5BEDC51172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6527" y="6359240"/>
            <a:ext cx="6575811" cy="360000"/>
          </a:xfrm>
        </p:spPr>
        <p:txBody>
          <a:bodyPr lIns="0" tIns="0" rIns="0" bIns="0" anchor="ctr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800"/>
            </a:lvl1pPr>
          </a:lstStyle>
          <a:p>
            <a:pPr lvl="0"/>
            <a:r>
              <a:rPr lang="ru-RU" dirty="0"/>
              <a:t>Сноски</a:t>
            </a:r>
          </a:p>
        </p:txBody>
      </p: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xmlns="" id="{4AADF3D3-AFBC-6841-9B45-A7155C9C7F35}"/>
              </a:ext>
            </a:extLst>
          </p:cNvPr>
          <p:cNvCxnSpPr>
            <a:cxnSpLocks/>
          </p:cNvCxnSpPr>
          <p:nvPr userDrawn="1"/>
        </p:nvCxnSpPr>
        <p:spPr>
          <a:xfrm>
            <a:off x="11102300" y="6459727"/>
            <a:ext cx="0" cy="159026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F01C1EB4-C198-0746-96DB-5A1EAFFC2DD1}"/>
              </a:ext>
            </a:extLst>
          </p:cNvPr>
          <p:cNvSpPr txBox="1"/>
          <p:nvPr userDrawn="1"/>
        </p:nvSpPr>
        <p:spPr>
          <a:xfrm>
            <a:off x="11176447" y="6461535"/>
            <a:ext cx="216000" cy="15645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fld id="{C960BA5E-7A21-1A4B-A537-36612EA657E4}" type="slidenum">
              <a:rPr lang="ru-RU" sz="1000" smtClean="0">
                <a:solidFill>
                  <a:schemeClr val="bg1"/>
                </a:solidFill>
              </a:rPr>
              <a:pPr algn="l"/>
              <a:t>‹#›</a:t>
            </a:fld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21" name="Нижний колонтитул 3">
            <a:extLst>
              <a:ext uri="{FF2B5EF4-FFF2-40B4-BE49-F238E27FC236}">
                <a16:creationId xmlns:a16="http://schemas.microsoft.com/office/drawing/2014/main" xmlns="" id="{602DFBC8-D0A1-8A45-8E2E-A3F064694E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33855" y="6356349"/>
            <a:ext cx="3385837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bg1"/>
                </a:solidFill>
              </a:defRPr>
            </a:lvl1pPr>
          </a:lstStyle>
          <a:p>
            <a:r>
              <a:rPr lang="ru-RU"/>
              <a:t>Любое несанкционированное копирование, раскрытие или распространение материалов, содержащихся в данном документе (или приложениях к нему), строго запрещено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9134392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ар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>
            <a:extLst>
              <a:ext uri="{FF2B5EF4-FFF2-40B4-BE49-F238E27FC236}">
                <a16:creationId xmlns:a16="http://schemas.microsoft.com/office/drawing/2014/main" xmlns="" id="{AE898A1B-0441-FF49-BF91-E55F48CBB76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xmlns="" val="3097870110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p:oleObj spid="_x0000_s43036" name="Слайд think-cell" r:id="rId4" imgW="7761960" imgH="10047960" progId="">
              <p:embed/>
            </p:oleObj>
          </a:graphicData>
        </a:graphic>
      </p:graphicFrame>
      <p:sp>
        <p:nvSpPr>
          <p:cNvPr id="17" name="Заголовок 16">
            <a:extLst>
              <a:ext uri="{FF2B5EF4-FFF2-40B4-BE49-F238E27FC236}">
                <a16:creationId xmlns:a16="http://schemas.microsoft.com/office/drawing/2014/main" xmlns="" id="{0E299884-2EFC-A04C-81A3-D7BA8D9E87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8906" y="402822"/>
            <a:ext cx="9072000" cy="685801"/>
          </a:xfrm>
        </p:spPr>
        <p:txBody>
          <a:bodyPr vert="horz" lIns="0" tIns="0" rIns="0" bIns="0" anchor="t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07577FD2-1CD8-1447-9579-76531311060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18897" y="388520"/>
            <a:ext cx="1065725" cy="355419"/>
          </a:xfrm>
          <a:prstGeom prst="rect">
            <a:avLst/>
          </a:prstGeom>
        </p:spPr>
      </p:pic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B1D2930A-E7E2-8F4B-BF00-D261DFFCEF5C}"/>
              </a:ext>
            </a:extLst>
          </p:cNvPr>
          <p:cNvCxnSpPr>
            <a:cxnSpLocks/>
          </p:cNvCxnSpPr>
          <p:nvPr userDrawn="1"/>
        </p:nvCxnSpPr>
        <p:spPr>
          <a:xfrm>
            <a:off x="662294" y="0"/>
            <a:ext cx="0" cy="995560"/>
          </a:xfrm>
          <a:prstGeom prst="line">
            <a:avLst/>
          </a:prstGeom>
          <a:ln w="444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823468D-8EE1-1043-8933-8DFE1FA7BD1B}"/>
              </a:ext>
            </a:extLst>
          </p:cNvPr>
          <p:cNvSpPr txBox="1"/>
          <p:nvPr userDrawn="1"/>
        </p:nvSpPr>
        <p:spPr>
          <a:xfrm>
            <a:off x="11176447" y="6461535"/>
            <a:ext cx="216000" cy="15645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fld id="{C960BA5E-7A21-1A4B-A537-36612EA657E4}" type="slidenum">
              <a:rPr lang="ru-RU" sz="1000" smtClean="0">
                <a:solidFill>
                  <a:schemeClr val="bg2"/>
                </a:solidFill>
              </a:rPr>
              <a:pPr algn="l"/>
              <a:t>‹#›</a:t>
            </a:fld>
            <a:endParaRPr lang="ru-RU" sz="1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668084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">
    <p:bg>
      <p:bgPr>
        <a:gradFill>
          <a:gsLst>
            <a:gs pos="100000">
              <a:schemeClr val="accent1"/>
            </a:gs>
            <a:gs pos="0">
              <a:schemeClr val="accent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>
            <a:extLst>
              <a:ext uri="{FF2B5EF4-FFF2-40B4-BE49-F238E27FC236}">
                <a16:creationId xmlns:a16="http://schemas.microsoft.com/office/drawing/2014/main" xmlns="" id="{2B11F5C4-C9AA-4A48-8171-7867F8EF81C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xmlns="" val="2500134237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p:oleObj spid="_x0000_s44060" name="Слайд think-cell" r:id="rId4" imgW="7761960" imgH="10047960" progId="">
              <p:embed/>
            </p:oleObj>
          </a:graphicData>
        </a:graphic>
      </p:graphicFrame>
      <p:sp>
        <p:nvSpPr>
          <p:cNvPr id="11" name="Текст 4">
            <a:extLst>
              <a:ext uri="{FF2B5EF4-FFF2-40B4-BE49-F238E27FC236}">
                <a16:creationId xmlns:a16="http://schemas.microsoft.com/office/drawing/2014/main" xmlns="" id="{708B971F-3431-8343-970C-119F9B8E97A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18515" y="1742133"/>
            <a:ext cx="5277485" cy="3719461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28000" b="1">
                <a:solidFill>
                  <a:schemeClr val="accent1">
                    <a:alpha val="3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№</a:t>
            </a:r>
          </a:p>
        </p:txBody>
      </p:sp>
      <p:sp>
        <p:nvSpPr>
          <p:cNvPr id="12" name="Заголовок 16">
            <a:extLst>
              <a:ext uri="{FF2B5EF4-FFF2-40B4-BE49-F238E27FC236}">
                <a16:creationId xmlns:a16="http://schemas.microsoft.com/office/drawing/2014/main" xmlns="" id="{613E94BC-CCEB-784A-9FA5-B53A8B79B3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8514" y="4345936"/>
            <a:ext cx="7269418" cy="1263213"/>
          </a:xfrm>
        </p:spPr>
        <p:txBody>
          <a:bodyPr vert="horz" lIns="0" tIns="0" rIns="0" bIns="0" anchor="t">
            <a:normAutofit/>
          </a:bodyPr>
          <a:lstStyle>
            <a:lvl1pPr>
              <a:defRPr sz="4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 </a:t>
            </a:r>
            <a:br>
              <a:rPr lang="ru-RU" dirty="0"/>
            </a:br>
            <a:r>
              <a:rPr lang="ru-RU" dirty="0"/>
              <a:t>в две строки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571E0D75-1C9A-D94E-8A7E-42607AF206F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18515" y="602916"/>
            <a:ext cx="1433478" cy="478065"/>
          </a:xfrm>
          <a:prstGeom prst="rect">
            <a:avLst/>
          </a:prstGeom>
        </p:spPr>
      </p:pic>
      <p:grpSp>
        <p:nvGrpSpPr>
          <p:cNvPr id="14" name="Группа 13">
            <a:extLst>
              <a:ext uri="{FF2B5EF4-FFF2-40B4-BE49-F238E27FC236}">
                <a16:creationId xmlns:a16="http://schemas.microsoft.com/office/drawing/2014/main" xmlns="" id="{3C7EEA3C-D68A-5A41-9D32-181E2305EDAA}"/>
              </a:ext>
            </a:extLst>
          </p:cNvPr>
          <p:cNvGrpSpPr/>
          <p:nvPr userDrawn="1"/>
        </p:nvGrpSpPr>
        <p:grpSpPr>
          <a:xfrm>
            <a:off x="227165" y="4390517"/>
            <a:ext cx="361110" cy="371578"/>
            <a:chOff x="383279" y="3833472"/>
            <a:chExt cx="361110" cy="371578"/>
          </a:xfrm>
        </p:grpSpPr>
        <p:sp>
          <p:nvSpPr>
            <p:cNvPr id="16" name="Нашивка 15">
              <a:extLst>
                <a:ext uri="{FF2B5EF4-FFF2-40B4-BE49-F238E27FC236}">
                  <a16:creationId xmlns:a16="http://schemas.microsoft.com/office/drawing/2014/main" xmlns="" id="{2FBFD15A-7232-634E-B5E0-140D0D8906EC}"/>
                </a:ext>
              </a:extLst>
            </p:cNvPr>
            <p:cNvSpPr/>
            <p:nvPr/>
          </p:nvSpPr>
          <p:spPr>
            <a:xfrm>
              <a:off x="564906" y="3833472"/>
              <a:ext cx="179483" cy="371578"/>
            </a:xfrm>
            <a:prstGeom prst="chevr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7" name="Нашивка 16">
              <a:extLst>
                <a:ext uri="{FF2B5EF4-FFF2-40B4-BE49-F238E27FC236}">
                  <a16:creationId xmlns:a16="http://schemas.microsoft.com/office/drawing/2014/main" xmlns="" id="{22DEB5DA-DC02-B243-96C3-83890778DED2}"/>
                </a:ext>
              </a:extLst>
            </p:cNvPr>
            <p:cNvSpPr/>
            <p:nvPr/>
          </p:nvSpPr>
          <p:spPr>
            <a:xfrm>
              <a:off x="383279" y="3833472"/>
              <a:ext cx="179483" cy="371578"/>
            </a:xfrm>
            <a:prstGeom prst="chevr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133788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Мастер-слайд 1/2 заливки градиен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>
            <a:extLst>
              <a:ext uri="{FF2B5EF4-FFF2-40B4-BE49-F238E27FC236}">
                <a16:creationId xmlns:a16="http://schemas.microsoft.com/office/drawing/2014/main" xmlns="" id="{D93B0A69-B7D5-5A48-ADC3-AB1A9D78FC3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xmlns="" val="4232047290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p:oleObj spid="_x0000_s6172" name="Слайд think-cell" r:id="rId4" imgW="7761960" imgH="10047960" progId="">
              <p:embed/>
            </p:oleObj>
          </a:graphicData>
        </a:graphic>
      </p:graphicFrame>
      <p:grpSp>
        <p:nvGrpSpPr>
          <p:cNvPr id="2" name="Группа 1">
            <a:extLst>
              <a:ext uri="{FF2B5EF4-FFF2-40B4-BE49-F238E27FC236}">
                <a16:creationId xmlns:a16="http://schemas.microsoft.com/office/drawing/2014/main" xmlns="" id="{1B25FCF0-2689-E740-92E7-6F6AA6DD9764}"/>
              </a:ext>
            </a:extLst>
          </p:cNvPr>
          <p:cNvGrpSpPr/>
          <p:nvPr userDrawn="1"/>
        </p:nvGrpSpPr>
        <p:grpSpPr>
          <a:xfrm>
            <a:off x="5330559" y="0"/>
            <a:ext cx="1530883" cy="6858000"/>
            <a:chOff x="3649466" y="0"/>
            <a:chExt cx="1530883" cy="6858000"/>
          </a:xfrm>
        </p:grpSpPr>
        <p:sp>
          <p:nvSpPr>
            <p:cNvPr id="10" name="Параллелограмм 9">
              <a:extLst>
                <a:ext uri="{FF2B5EF4-FFF2-40B4-BE49-F238E27FC236}">
                  <a16:creationId xmlns:a16="http://schemas.microsoft.com/office/drawing/2014/main" xmlns="" id="{42F2280B-3D11-8842-9510-B508563D75A7}"/>
                </a:ext>
              </a:extLst>
            </p:cNvPr>
            <p:cNvSpPr/>
            <p:nvPr userDrawn="1"/>
          </p:nvSpPr>
          <p:spPr>
            <a:xfrm flipH="1">
              <a:off x="3649466" y="0"/>
              <a:ext cx="1424203" cy="6858000"/>
            </a:xfrm>
            <a:prstGeom prst="parallelogram">
              <a:avLst>
                <a:gd name="adj" fmla="val 91862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араллелограмм 10">
              <a:extLst>
                <a:ext uri="{FF2B5EF4-FFF2-40B4-BE49-F238E27FC236}">
                  <a16:creationId xmlns:a16="http://schemas.microsoft.com/office/drawing/2014/main" xmlns="" id="{B769449B-14B1-384B-9171-2189627995C8}"/>
                </a:ext>
              </a:extLst>
            </p:cNvPr>
            <p:cNvSpPr/>
            <p:nvPr userDrawn="1"/>
          </p:nvSpPr>
          <p:spPr>
            <a:xfrm flipH="1">
              <a:off x="3756146" y="0"/>
              <a:ext cx="1424203" cy="6858000"/>
            </a:xfrm>
            <a:prstGeom prst="parallelogram">
              <a:avLst>
                <a:gd name="adj" fmla="val 91862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3" name="Полилиния 12">
            <a:extLst>
              <a:ext uri="{FF2B5EF4-FFF2-40B4-BE49-F238E27FC236}">
                <a16:creationId xmlns:a16="http://schemas.microsoft.com/office/drawing/2014/main" xmlns="" id="{7987E582-CD0D-4546-B723-8831CB5C99C4}"/>
              </a:ext>
            </a:extLst>
          </p:cNvPr>
          <p:cNvSpPr/>
          <p:nvPr userDrawn="1"/>
        </p:nvSpPr>
        <p:spPr>
          <a:xfrm>
            <a:off x="5546360" y="0"/>
            <a:ext cx="6645640" cy="6858000"/>
          </a:xfrm>
          <a:custGeom>
            <a:avLst/>
            <a:gdLst>
              <a:gd name="connsiteX0" fmla="*/ 0 w 6645640"/>
              <a:gd name="connsiteY0" fmla="*/ 0 h 6858000"/>
              <a:gd name="connsiteX1" fmla="*/ 1315082 w 6645640"/>
              <a:gd name="connsiteY1" fmla="*/ 0 h 6858000"/>
              <a:gd name="connsiteX2" fmla="*/ 5292944 w 6645640"/>
              <a:gd name="connsiteY2" fmla="*/ 0 h 6858000"/>
              <a:gd name="connsiteX3" fmla="*/ 6645640 w 6645640"/>
              <a:gd name="connsiteY3" fmla="*/ 0 h 6858000"/>
              <a:gd name="connsiteX4" fmla="*/ 6645640 w 6645640"/>
              <a:gd name="connsiteY4" fmla="*/ 6858000 h 6858000"/>
              <a:gd name="connsiteX5" fmla="*/ 6600669 w 6645640"/>
              <a:gd name="connsiteY5" fmla="*/ 6858000 h 6858000"/>
              <a:gd name="connsiteX6" fmla="*/ 1315082 w 6645640"/>
              <a:gd name="connsiteY6" fmla="*/ 6858000 h 6858000"/>
              <a:gd name="connsiteX7" fmla="*/ 1307725 w 664564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45640" h="6858000">
                <a:moveTo>
                  <a:pt x="0" y="0"/>
                </a:moveTo>
                <a:lnTo>
                  <a:pt x="1315082" y="0"/>
                </a:lnTo>
                <a:lnTo>
                  <a:pt x="5292944" y="0"/>
                </a:lnTo>
                <a:lnTo>
                  <a:pt x="6645640" y="0"/>
                </a:lnTo>
                <a:lnTo>
                  <a:pt x="6645640" y="6858000"/>
                </a:lnTo>
                <a:lnTo>
                  <a:pt x="6600669" y="6858000"/>
                </a:lnTo>
                <a:lnTo>
                  <a:pt x="1315082" y="6858000"/>
                </a:lnTo>
                <a:lnTo>
                  <a:pt x="1307725" y="6858000"/>
                </a:lnTo>
                <a:close/>
              </a:path>
            </a:pathLst>
          </a:custGeom>
          <a:gradFill>
            <a:gsLst>
              <a:gs pos="100000">
                <a:schemeClr val="accent1"/>
              </a:gs>
              <a:gs pos="0">
                <a:schemeClr val="accent3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98779D95-B861-1543-B81B-A8E80358A34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318897" y="388520"/>
            <a:ext cx="1065725" cy="355420"/>
          </a:xfrm>
          <a:prstGeom prst="rect">
            <a:avLst/>
          </a:prstGeom>
        </p:spPr>
      </p:pic>
      <p:sp>
        <p:nvSpPr>
          <p:cNvPr id="16" name="Заголовок 16">
            <a:extLst>
              <a:ext uri="{FF2B5EF4-FFF2-40B4-BE49-F238E27FC236}">
                <a16:creationId xmlns:a16="http://schemas.microsoft.com/office/drawing/2014/main" xmlns="" id="{AB1AEA3B-AC4B-E140-9340-6B454EBD06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8907" y="402822"/>
            <a:ext cx="4414972" cy="685801"/>
          </a:xfrm>
          <a:prstGeom prst="rect">
            <a:avLst/>
          </a:prstGeom>
        </p:spPr>
        <p:txBody>
          <a:bodyPr vert="horz" lIns="0" tIns="0" rIns="0" bIns="0" anchor="t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12" name="Текст 2">
            <a:extLst>
              <a:ext uri="{FF2B5EF4-FFF2-40B4-BE49-F238E27FC236}">
                <a16:creationId xmlns:a16="http://schemas.microsoft.com/office/drawing/2014/main" xmlns="" id="{25578347-EE4A-9C43-90AD-D7FA8D7FEDF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6527" y="6359240"/>
            <a:ext cx="5279473" cy="360000"/>
          </a:xfrm>
        </p:spPr>
        <p:txBody>
          <a:bodyPr lIns="0" tIns="0" rIns="0" bIns="0" anchor="ctr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800"/>
            </a:lvl1pPr>
          </a:lstStyle>
          <a:p>
            <a:pPr lvl="0"/>
            <a:r>
              <a:rPr lang="ru-RU" dirty="0"/>
              <a:t>Сноски</a:t>
            </a:r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xmlns="" id="{78040010-421A-6B44-97A4-119E862C416B}"/>
              </a:ext>
            </a:extLst>
          </p:cNvPr>
          <p:cNvCxnSpPr>
            <a:cxnSpLocks/>
          </p:cNvCxnSpPr>
          <p:nvPr userDrawn="1"/>
        </p:nvCxnSpPr>
        <p:spPr>
          <a:xfrm>
            <a:off x="11102300" y="6459727"/>
            <a:ext cx="0" cy="159026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6B3FAD98-8606-774A-A4A8-3920B0033A14}"/>
              </a:ext>
            </a:extLst>
          </p:cNvPr>
          <p:cNvSpPr txBox="1"/>
          <p:nvPr userDrawn="1"/>
        </p:nvSpPr>
        <p:spPr>
          <a:xfrm>
            <a:off x="11176447" y="6461535"/>
            <a:ext cx="216000" cy="15645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fld id="{C960BA5E-7A21-1A4B-A537-36612EA657E4}" type="slidenum">
              <a:rPr lang="ru-RU" sz="1000" smtClean="0">
                <a:solidFill>
                  <a:schemeClr val="bg1"/>
                </a:solidFill>
              </a:rPr>
              <a:pPr algn="l"/>
              <a:t>‹#›</a:t>
            </a:fld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2EFB1FC0-4632-CE42-883F-35F2AF32BA5A}"/>
              </a:ext>
            </a:extLst>
          </p:cNvPr>
          <p:cNvSpPr/>
          <p:nvPr userDrawn="1"/>
        </p:nvSpPr>
        <p:spPr>
          <a:xfrm>
            <a:off x="7572836" y="6449182"/>
            <a:ext cx="3463636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/>
            <a:r>
              <a:rPr lang="ru-RU" sz="600" dirty="0">
                <a:solidFill>
                  <a:schemeClr val="bg1"/>
                </a:solidFill>
              </a:rPr>
              <a:t>Любое несанкционированное копирование, раскрытие или распространение материалов, содержащихся в данном документе (или приложениях к нему), строго запрещено</a:t>
            </a:r>
          </a:p>
        </p:txBody>
      </p:sp>
    </p:spTree>
    <p:extLst>
      <p:ext uri="{BB962C8B-B14F-4D97-AF65-F5344CB8AC3E}">
        <p14:creationId xmlns:p14="http://schemas.microsoft.com/office/powerpoint/2010/main" xmlns="" val="1979181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Мастер-слайд 1/3 залив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>
            <a:extLst>
              <a:ext uri="{FF2B5EF4-FFF2-40B4-BE49-F238E27FC236}">
                <a16:creationId xmlns:a16="http://schemas.microsoft.com/office/drawing/2014/main" xmlns="" id="{B10BD2F5-DFF1-F341-88B5-9F4DB6B58E3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xmlns="" val="3397258277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p:oleObj spid="_x0000_s7196" name="Слайд think-cell" r:id="rId4" imgW="7761960" imgH="10047960" progId="">
              <p:embed/>
            </p:oleObj>
          </a:graphicData>
        </a:graphic>
      </p:graphicFrame>
      <p:sp>
        <p:nvSpPr>
          <p:cNvPr id="16" name="Полилиния 15">
            <a:extLst>
              <a:ext uri="{FF2B5EF4-FFF2-40B4-BE49-F238E27FC236}">
                <a16:creationId xmlns:a16="http://schemas.microsoft.com/office/drawing/2014/main" xmlns="" id="{12528276-D9FD-794D-8243-88ED659A47E0}"/>
              </a:ext>
            </a:extLst>
          </p:cNvPr>
          <p:cNvSpPr/>
          <p:nvPr userDrawn="1"/>
        </p:nvSpPr>
        <p:spPr>
          <a:xfrm>
            <a:off x="7291725" y="0"/>
            <a:ext cx="4900275" cy="6858000"/>
          </a:xfrm>
          <a:custGeom>
            <a:avLst/>
            <a:gdLst>
              <a:gd name="connsiteX0" fmla="*/ 0 w 4900275"/>
              <a:gd name="connsiteY0" fmla="*/ 0 h 6858000"/>
              <a:gd name="connsiteX1" fmla="*/ 1315082 w 4900275"/>
              <a:gd name="connsiteY1" fmla="*/ 0 h 6858000"/>
              <a:gd name="connsiteX2" fmla="*/ 4900275 w 4900275"/>
              <a:gd name="connsiteY2" fmla="*/ 0 h 6858000"/>
              <a:gd name="connsiteX3" fmla="*/ 4900275 w 4900275"/>
              <a:gd name="connsiteY3" fmla="*/ 6858000 h 6858000"/>
              <a:gd name="connsiteX4" fmla="*/ 1315082 w 4900275"/>
              <a:gd name="connsiteY4" fmla="*/ 6858000 h 6858000"/>
              <a:gd name="connsiteX5" fmla="*/ 1307725 w 4900275"/>
              <a:gd name="connsiteY5" fmla="*/ 6858000 h 6858000"/>
              <a:gd name="connsiteX6" fmla="*/ 0 w 4900275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00275" h="6858000">
                <a:moveTo>
                  <a:pt x="0" y="0"/>
                </a:moveTo>
                <a:lnTo>
                  <a:pt x="1315082" y="0"/>
                </a:lnTo>
                <a:lnTo>
                  <a:pt x="4900275" y="0"/>
                </a:lnTo>
                <a:lnTo>
                  <a:pt x="4900275" y="6858000"/>
                </a:lnTo>
                <a:lnTo>
                  <a:pt x="1315082" y="6858000"/>
                </a:lnTo>
                <a:lnTo>
                  <a:pt x="1307725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xmlns="" id="{1B25FCF0-2689-E740-92E7-6F6AA6DD9764}"/>
              </a:ext>
            </a:extLst>
          </p:cNvPr>
          <p:cNvGrpSpPr/>
          <p:nvPr userDrawn="1"/>
        </p:nvGrpSpPr>
        <p:grpSpPr>
          <a:xfrm>
            <a:off x="7069412" y="0"/>
            <a:ext cx="1530883" cy="6858000"/>
            <a:chOff x="3649466" y="0"/>
            <a:chExt cx="1530883" cy="6858000"/>
          </a:xfrm>
        </p:grpSpPr>
        <p:sp>
          <p:nvSpPr>
            <p:cNvPr id="10" name="Параллелограмм 9">
              <a:extLst>
                <a:ext uri="{FF2B5EF4-FFF2-40B4-BE49-F238E27FC236}">
                  <a16:creationId xmlns:a16="http://schemas.microsoft.com/office/drawing/2014/main" xmlns="" id="{42F2280B-3D11-8842-9510-B508563D75A7}"/>
                </a:ext>
              </a:extLst>
            </p:cNvPr>
            <p:cNvSpPr/>
            <p:nvPr userDrawn="1"/>
          </p:nvSpPr>
          <p:spPr>
            <a:xfrm flipH="1">
              <a:off x="3649466" y="0"/>
              <a:ext cx="1424203" cy="6858000"/>
            </a:xfrm>
            <a:prstGeom prst="parallelogram">
              <a:avLst>
                <a:gd name="adj" fmla="val 91862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араллелограмм 10">
              <a:extLst>
                <a:ext uri="{FF2B5EF4-FFF2-40B4-BE49-F238E27FC236}">
                  <a16:creationId xmlns:a16="http://schemas.microsoft.com/office/drawing/2014/main" xmlns="" id="{B769449B-14B1-384B-9171-2189627995C8}"/>
                </a:ext>
              </a:extLst>
            </p:cNvPr>
            <p:cNvSpPr/>
            <p:nvPr userDrawn="1"/>
          </p:nvSpPr>
          <p:spPr>
            <a:xfrm flipH="1">
              <a:off x="3756146" y="0"/>
              <a:ext cx="1424203" cy="6858000"/>
            </a:xfrm>
            <a:prstGeom prst="parallelogram">
              <a:avLst>
                <a:gd name="adj" fmla="val 91862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722F8ADA-2B0C-1C4C-9161-28646326D5B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18897" y="388520"/>
            <a:ext cx="1065725" cy="355419"/>
          </a:xfrm>
          <a:prstGeom prst="rect">
            <a:avLst/>
          </a:prstGeom>
        </p:spPr>
      </p:pic>
      <p:sp>
        <p:nvSpPr>
          <p:cNvPr id="14" name="Заголовок 16">
            <a:extLst>
              <a:ext uri="{FF2B5EF4-FFF2-40B4-BE49-F238E27FC236}">
                <a16:creationId xmlns:a16="http://schemas.microsoft.com/office/drawing/2014/main" xmlns="" id="{0D0FF622-0622-C34A-80BB-EF8A7970B4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8906" y="402822"/>
            <a:ext cx="6153825" cy="685801"/>
          </a:xfrm>
          <a:prstGeom prst="rect">
            <a:avLst/>
          </a:prstGeom>
        </p:spPr>
        <p:txBody>
          <a:bodyPr vert="horz" lIns="0" tIns="0" rIns="0" bIns="0" anchor="t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13" name="Текст 2">
            <a:extLst>
              <a:ext uri="{FF2B5EF4-FFF2-40B4-BE49-F238E27FC236}">
                <a16:creationId xmlns:a16="http://schemas.microsoft.com/office/drawing/2014/main" xmlns="" id="{5BBE7582-2D3B-AE4F-B4B8-924A7A1851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6527" y="6359240"/>
            <a:ext cx="6575811" cy="360000"/>
          </a:xfrm>
        </p:spPr>
        <p:txBody>
          <a:bodyPr lIns="0" tIns="0" rIns="0" bIns="0" anchor="ctr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800"/>
            </a:lvl1pPr>
          </a:lstStyle>
          <a:p>
            <a:pPr lvl="0"/>
            <a:r>
              <a:rPr lang="ru-RU" dirty="0"/>
              <a:t>Сноски</a:t>
            </a:r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xmlns="" id="{BDE6E614-9769-B047-B502-A37F9A43E332}"/>
              </a:ext>
            </a:extLst>
          </p:cNvPr>
          <p:cNvCxnSpPr>
            <a:cxnSpLocks/>
          </p:cNvCxnSpPr>
          <p:nvPr userDrawn="1"/>
        </p:nvCxnSpPr>
        <p:spPr>
          <a:xfrm>
            <a:off x="11102300" y="6459727"/>
            <a:ext cx="0" cy="15902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B3F9E8E8-0001-B143-8B76-58D480FDF88A}"/>
              </a:ext>
            </a:extLst>
          </p:cNvPr>
          <p:cNvSpPr txBox="1"/>
          <p:nvPr userDrawn="1"/>
        </p:nvSpPr>
        <p:spPr>
          <a:xfrm>
            <a:off x="11176447" y="6461535"/>
            <a:ext cx="216000" cy="15645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fld id="{C960BA5E-7A21-1A4B-A537-36612EA657E4}" type="slidenum">
              <a:rPr lang="ru-RU" sz="1000" smtClean="0">
                <a:solidFill>
                  <a:schemeClr val="bg2"/>
                </a:solidFill>
              </a:rPr>
              <a:pPr algn="l"/>
              <a:t>‹#›</a:t>
            </a:fld>
            <a:endParaRPr lang="ru-RU" sz="1000" dirty="0">
              <a:solidFill>
                <a:schemeClr val="bg2"/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78050CC4-9818-2B4B-9B29-EB72E82CD3D9}"/>
              </a:ext>
            </a:extLst>
          </p:cNvPr>
          <p:cNvSpPr/>
          <p:nvPr userDrawn="1"/>
        </p:nvSpPr>
        <p:spPr>
          <a:xfrm>
            <a:off x="8674440" y="6403462"/>
            <a:ext cx="236203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/>
            <a:r>
              <a:rPr lang="ru-RU" sz="600" dirty="0">
                <a:solidFill>
                  <a:schemeClr val="bg2"/>
                </a:solidFill>
              </a:rPr>
              <a:t>Любое несанкционированное копирование, раскрытие или распространение материалов, содержащихся в данном документе (или приложениях к нему), строго запрещено</a:t>
            </a:r>
          </a:p>
        </p:txBody>
      </p:sp>
    </p:spTree>
    <p:extLst>
      <p:ext uri="{BB962C8B-B14F-4D97-AF65-F5344CB8AC3E}">
        <p14:creationId xmlns:p14="http://schemas.microsoft.com/office/powerpoint/2010/main" xmlns="" val="1053675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Мастер-слайд 1/3 заливки градиен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>
            <a:extLst>
              <a:ext uri="{FF2B5EF4-FFF2-40B4-BE49-F238E27FC236}">
                <a16:creationId xmlns:a16="http://schemas.microsoft.com/office/drawing/2014/main" xmlns="" id="{2FEFCD2D-F76E-834A-A99F-E36DD0B6361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xmlns="" val="4071999507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p:oleObj spid="_x0000_s8220" name="Слайд think-cell" r:id="rId4" imgW="7761960" imgH="10047960" progId="">
              <p:embed/>
            </p:oleObj>
          </a:graphicData>
        </a:graphic>
      </p:graphicFrame>
      <p:sp>
        <p:nvSpPr>
          <p:cNvPr id="16" name="Полилиния 15">
            <a:extLst>
              <a:ext uri="{FF2B5EF4-FFF2-40B4-BE49-F238E27FC236}">
                <a16:creationId xmlns:a16="http://schemas.microsoft.com/office/drawing/2014/main" xmlns="" id="{12528276-D9FD-794D-8243-88ED659A47E0}"/>
              </a:ext>
            </a:extLst>
          </p:cNvPr>
          <p:cNvSpPr/>
          <p:nvPr userDrawn="1"/>
        </p:nvSpPr>
        <p:spPr>
          <a:xfrm>
            <a:off x="7291725" y="0"/>
            <a:ext cx="4900275" cy="6858000"/>
          </a:xfrm>
          <a:custGeom>
            <a:avLst/>
            <a:gdLst>
              <a:gd name="connsiteX0" fmla="*/ 0 w 4900275"/>
              <a:gd name="connsiteY0" fmla="*/ 0 h 6858000"/>
              <a:gd name="connsiteX1" fmla="*/ 1315082 w 4900275"/>
              <a:gd name="connsiteY1" fmla="*/ 0 h 6858000"/>
              <a:gd name="connsiteX2" fmla="*/ 4900275 w 4900275"/>
              <a:gd name="connsiteY2" fmla="*/ 0 h 6858000"/>
              <a:gd name="connsiteX3" fmla="*/ 4900275 w 4900275"/>
              <a:gd name="connsiteY3" fmla="*/ 6858000 h 6858000"/>
              <a:gd name="connsiteX4" fmla="*/ 1315082 w 4900275"/>
              <a:gd name="connsiteY4" fmla="*/ 6858000 h 6858000"/>
              <a:gd name="connsiteX5" fmla="*/ 1307725 w 4900275"/>
              <a:gd name="connsiteY5" fmla="*/ 6858000 h 6858000"/>
              <a:gd name="connsiteX6" fmla="*/ 0 w 4900275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00275" h="6858000">
                <a:moveTo>
                  <a:pt x="0" y="0"/>
                </a:moveTo>
                <a:lnTo>
                  <a:pt x="1315082" y="0"/>
                </a:lnTo>
                <a:lnTo>
                  <a:pt x="4900275" y="0"/>
                </a:lnTo>
                <a:lnTo>
                  <a:pt x="4900275" y="6858000"/>
                </a:lnTo>
                <a:lnTo>
                  <a:pt x="1315082" y="6858000"/>
                </a:lnTo>
                <a:lnTo>
                  <a:pt x="1307725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accent1"/>
              </a:gs>
              <a:gs pos="0">
                <a:schemeClr val="accent3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xmlns="" id="{1B25FCF0-2689-E740-92E7-6F6AA6DD9764}"/>
              </a:ext>
            </a:extLst>
          </p:cNvPr>
          <p:cNvGrpSpPr/>
          <p:nvPr userDrawn="1"/>
        </p:nvGrpSpPr>
        <p:grpSpPr>
          <a:xfrm>
            <a:off x="7069412" y="0"/>
            <a:ext cx="1530883" cy="6858000"/>
            <a:chOff x="3649466" y="0"/>
            <a:chExt cx="1530883" cy="6858000"/>
          </a:xfrm>
        </p:grpSpPr>
        <p:sp>
          <p:nvSpPr>
            <p:cNvPr id="10" name="Параллелограмм 9">
              <a:extLst>
                <a:ext uri="{FF2B5EF4-FFF2-40B4-BE49-F238E27FC236}">
                  <a16:creationId xmlns:a16="http://schemas.microsoft.com/office/drawing/2014/main" xmlns="" id="{42F2280B-3D11-8842-9510-B508563D75A7}"/>
                </a:ext>
              </a:extLst>
            </p:cNvPr>
            <p:cNvSpPr/>
            <p:nvPr userDrawn="1"/>
          </p:nvSpPr>
          <p:spPr>
            <a:xfrm flipH="1">
              <a:off x="3649466" y="0"/>
              <a:ext cx="1424203" cy="6858000"/>
            </a:xfrm>
            <a:prstGeom prst="parallelogram">
              <a:avLst>
                <a:gd name="adj" fmla="val 91862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араллелограмм 10">
              <a:extLst>
                <a:ext uri="{FF2B5EF4-FFF2-40B4-BE49-F238E27FC236}">
                  <a16:creationId xmlns:a16="http://schemas.microsoft.com/office/drawing/2014/main" xmlns="" id="{B769449B-14B1-384B-9171-2189627995C8}"/>
                </a:ext>
              </a:extLst>
            </p:cNvPr>
            <p:cNvSpPr/>
            <p:nvPr userDrawn="1"/>
          </p:nvSpPr>
          <p:spPr>
            <a:xfrm flipH="1">
              <a:off x="3756146" y="0"/>
              <a:ext cx="1424203" cy="6858000"/>
            </a:xfrm>
            <a:prstGeom prst="parallelogram">
              <a:avLst>
                <a:gd name="adj" fmla="val 91862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7C9A01AC-E969-0844-9499-42C4193DE99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318897" y="388520"/>
            <a:ext cx="1065725" cy="355420"/>
          </a:xfrm>
          <a:prstGeom prst="rect">
            <a:avLst/>
          </a:prstGeom>
        </p:spPr>
      </p:pic>
      <p:sp>
        <p:nvSpPr>
          <p:cNvPr id="15" name="Заголовок 16">
            <a:extLst>
              <a:ext uri="{FF2B5EF4-FFF2-40B4-BE49-F238E27FC236}">
                <a16:creationId xmlns:a16="http://schemas.microsoft.com/office/drawing/2014/main" xmlns="" id="{4035D7B3-4854-5943-9D99-7DC8694E73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8906" y="402822"/>
            <a:ext cx="6153825" cy="685801"/>
          </a:xfrm>
          <a:prstGeom prst="rect">
            <a:avLst/>
          </a:prstGeom>
        </p:spPr>
        <p:txBody>
          <a:bodyPr vert="horz" lIns="0" tIns="0" rIns="0" bIns="0" anchor="t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17" name="Текст 2">
            <a:extLst>
              <a:ext uri="{FF2B5EF4-FFF2-40B4-BE49-F238E27FC236}">
                <a16:creationId xmlns:a16="http://schemas.microsoft.com/office/drawing/2014/main" xmlns="" id="{833A1594-EA2F-AF4C-A860-A78F7DBA415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6527" y="6359240"/>
            <a:ext cx="6575811" cy="360000"/>
          </a:xfrm>
        </p:spPr>
        <p:txBody>
          <a:bodyPr lIns="0" tIns="0" rIns="0" bIns="0" anchor="ctr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800"/>
            </a:lvl1pPr>
          </a:lstStyle>
          <a:p>
            <a:pPr lvl="0"/>
            <a:r>
              <a:rPr lang="ru-RU" dirty="0"/>
              <a:t>Сноски</a:t>
            </a:r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xmlns="" id="{67E09A19-A0FF-3D48-BCF1-47225CD7CB26}"/>
              </a:ext>
            </a:extLst>
          </p:cNvPr>
          <p:cNvCxnSpPr>
            <a:cxnSpLocks/>
          </p:cNvCxnSpPr>
          <p:nvPr userDrawn="1"/>
        </p:nvCxnSpPr>
        <p:spPr>
          <a:xfrm>
            <a:off x="11102300" y="6459727"/>
            <a:ext cx="0" cy="159026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6E705500-A378-A74D-8862-0093F4107710}"/>
              </a:ext>
            </a:extLst>
          </p:cNvPr>
          <p:cNvSpPr txBox="1"/>
          <p:nvPr userDrawn="1"/>
        </p:nvSpPr>
        <p:spPr>
          <a:xfrm>
            <a:off x="11176447" y="6461535"/>
            <a:ext cx="216000" cy="15645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fld id="{C960BA5E-7A21-1A4B-A537-36612EA657E4}" type="slidenum">
              <a:rPr lang="ru-RU" sz="1000" smtClean="0">
                <a:solidFill>
                  <a:schemeClr val="bg1"/>
                </a:solidFill>
              </a:rPr>
              <a:pPr algn="l"/>
              <a:t>‹#›</a:t>
            </a:fld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DE358150-9FBD-C74B-8887-FFB860C2E3BC}"/>
              </a:ext>
            </a:extLst>
          </p:cNvPr>
          <p:cNvSpPr/>
          <p:nvPr userDrawn="1"/>
        </p:nvSpPr>
        <p:spPr>
          <a:xfrm>
            <a:off x="8674440" y="6403462"/>
            <a:ext cx="236203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/>
            <a:r>
              <a:rPr lang="ru-RU" sz="600" dirty="0">
                <a:solidFill>
                  <a:schemeClr val="bg1"/>
                </a:solidFill>
              </a:rPr>
              <a:t>Любое несанкционированное копирование, раскрытие или распространение материалов, содержащихся в данном документе (или приложениях к нему), строго запрещено</a:t>
            </a:r>
          </a:p>
        </p:txBody>
      </p:sp>
    </p:spTree>
    <p:extLst>
      <p:ext uri="{BB962C8B-B14F-4D97-AF65-F5344CB8AC3E}">
        <p14:creationId xmlns:p14="http://schemas.microsoft.com/office/powerpoint/2010/main" xmlns="" val="3832103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Мастер-слайд: стрелка и 2/3 залив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>
            <a:extLst>
              <a:ext uri="{FF2B5EF4-FFF2-40B4-BE49-F238E27FC236}">
                <a16:creationId xmlns:a16="http://schemas.microsoft.com/office/drawing/2014/main" xmlns="" id="{ED53ADF0-C1DC-8E47-A4C4-7F636F65AE6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xmlns="" val="503178484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p:oleObj spid="_x0000_s9244" name="Слайд think-cell" r:id="rId4" imgW="7761960" imgH="10047960" progId="">
              <p:embed/>
            </p:oleObj>
          </a:graphicData>
        </a:graphic>
      </p:graphicFrame>
      <p:sp>
        <p:nvSpPr>
          <p:cNvPr id="13" name="Полилиния 12">
            <a:extLst>
              <a:ext uri="{FF2B5EF4-FFF2-40B4-BE49-F238E27FC236}">
                <a16:creationId xmlns:a16="http://schemas.microsoft.com/office/drawing/2014/main" xmlns="" id="{38DBFD21-2ABB-7742-A243-91032BE024AF}"/>
              </a:ext>
            </a:extLst>
          </p:cNvPr>
          <p:cNvSpPr/>
          <p:nvPr userDrawn="1"/>
        </p:nvSpPr>
        <p:spPr>
          <a:xfrm rot="5400000">
            <a:off x="4208248" y="-1101253"/>
            <a:ext cx="6882498" cy="9085006"/>
          </a:xfrm>
          <a:custGeom>
            <a:avLst/>
            <a:gdLst>
              <a:gd name="connsiteX0" fmla="*/ 0 w 6858000"/>
              <a:gd name="connsiteY0" fmla="*/ 9085006 h 9085006"/>
              <a:gd name="connsiteX1" fmla="*/ 0 w 6858000"/>
              <a:gd name="connsiteY1" fmla="*/ 0 h 9085006"/>
              <a:gd name="connsiteX2" fmla="*/ 6858000 w 6858000"/>
              <a:gd name="connsiteY2" fmla="*/ 0 h 9085006"/>
              <a:gd name="connsiteX3" fmla="*/ 6858000 w 6858000"/>
              <a:gd name="connsiteY3" fmla="*/ 9054583 h 9085006"/>
              <a:gd name="connsiteX4" fmla="*/ 3475352 w 6858000"/>
              <a:gd name="connsiteY4" fmla="*/ 7944464 h 9085006"/>
              <a:gd name="connsiteX5" fmla="*/ 0 w 6858000"/>
              <a:gd name="connsiteY5" fmla="*/ 9085006 h 9085006"/>
              <a:gd name="connsiteX0" fmla="*/ 0 w 6858000"/>
              <a:gd name="connsiteY0" fmla="*/ 9085006 h 9085006"/>
              <a:gd name="connsiteX1" fmla="*/ 0 w 6858000"/>
              <a:gd name="connsiteY1" fmla="*/ 0 h 9085006"/>
              <a:gd name="connsiteX2" fmla="*/ 6858000 w 6858000"/>
              <a:gd name="connsiteY2" fmla="*/ 0 h 9085006"/>
              <a:gd name="connsiteX3" fmla="*/ 6858000 w 6858000"/>
              <a:gd name="connsiteY3" fmla="*/ 9054583 h 9085006"/>
              <a:gd name="connsiteX4" fmla="*/ 3414392 w 6858000"/>
              <a:gd name="connsiteY4" fmla="*/ 7913984 h 9085006"/>
              <a:gd name="connsiteX5" fmla="*/ 0 w 6858000"/>
              <a:gd name="connsiteY5" fmla="*/ 9085006 h 9085006"/>
              <a:gd name="connsiteX0" fmla="*/ 0 w 6858000"/>
              <a:gd name="connsiteY0" fmla="*/ 9085006 h 9085006"/>
              <a:gd name="connsiteX1" fmla="*/ 0 w 6858000"/>
              <a:gd name="connsiteY1" fmla="*/ 0 h 9085006"/>
              <a:gd name="connsiteX2" fmla="*/ 6858000 w 6858000"/>
              <a:gd name="connsiteY2" fmla="*/ 0 h 9085006"/>
              <a:gd name="connsiteX3" fmla="*/ 6858000 w 6858000"/>
              <a:gd name="connsiteY3" fmla="*/ 9054583 h 9085006"/>
              <a:gd name="connsiteX4" fmla="*/ 3428906 w 6858000"/>
              <a:gd name="connsiteY4" fmla="*/ 8138955 h 9085006"/>
              <a:gd name="connsiteX5" fmla="*/ 0 w 6858000"/>
              <a:gd name="connsiteY5" fmla="*/ 9085006 h 9085006"/>
              <a:gd name="connsiteX0" fmla="*/ 0 w 6882493"/>
              <a:gd name="connsiteY0" fmla="*/ 9085006 h 9085006"/>
              <a:gd name="connsiteX1" fmla="*/ 0 w 6882493"/>
              <a:gd name="connsiteY1" fmla="*/ 0 h 9085006"/>
              <a:gd name="connsiteX2" fmla="*/ 6858000 w 6882493"/>
              <a:gd name="connsiteY2" fmla="*/ 0 h 9085006"/>
              <a:gd name="connsiteX3" fmla="*/ 6882493 w 6882493"/>
              <a:gd name="connsiteY3" fmla="*/ 9070911 h 9085006"/>
              <a:gd name="connsiteX4" fmla="*/ 3428906 w 6882493"/>
              <a:gd name="connsiteY4" fmla="*/ 8138955 h 9085006"/>
              <a:gd name="connsiteX5" fmla="*/ 0 w 6882493"/>
              <a:gd name="connsiteY5" fmla="*/ 9085006 h 9085006"/>
              <a:gd name="connsiteX0" fmla="*/ 0 w 6874331"/>
              <a:gd name="connsiteY0" fmla="*/ 9085006 h 9085006"/>
              <a:gd name="connsiteX1" fmla="*/ 0 w 6874331"/>
              <a:gd name="connsiteY1" fmla="*/ 0 h 9085006"/>
              <a:gd name="connsiteX2" fmla="*/ 6858000 w 6874331"/>
              <a:gd name="connsiteY2" fmla="*/ 0 h 9085006"/>
              <a:gd name="connsiteX3" fmla="*/ 6874331 w 6874331"/>
              <a:gd name="connsiteY3" fmla="*/ 9062747 h 9085006"/>
              <a:gd name="connsiteX4" fmla="*/ 3428906 w 6874331"/>
              <a:gd name="connsiteY4" fmla="*/ 8138955 h 9085006"/>
              <a:gd name="connsiteX5" fmla="*/ 0 w 6874331"/>
              <a:gd name="connsiteY5" fmla="*/ 9085006 h 9085006"/>
              <a:gd name="connsiteX0" fmla="*/ 0 w 6882498"/>
              <a:gd name="connsiteY0" fmla="*/ 9085006 h 9085006"/>
              <a:gd name="connsiteX1" fmla="*/ 0 w 6882498"/>
              <a:gd name="connsiteY1" fmla="*/ 0 h 9085006"/>
              <a:gd name="connsiteX2" fmla="*/ 6858000 w 6882498"/>
              <a:gd name="connsiteY2" fmla="*/ 0 h 9085006"/>
              <a:gd name="connsiteX3" fmla="*/ 6882498 w 6882498"/>
              <a:gd name="connsiteY3" fmla="*/ 9079076 h 9085006"/>
              <a:gd name="connsiteX4" fmla="*/ 3428906 w 6882498"/>
              <a:gd name="connsiteY4" fmla="*/ 8138955 h 9085006"/>
              <a:gd name="connsiteX5" fmla="*/ 0 w 6882498"/>
              <a:gd name="connsiteY5" fmla="*/ 9085006 h 9085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82498" h="9085006">
                <a:moveTo>
                  <a:pt x="0" y="9085006"/>
                </a:moveTo>
                <a:lnTo>
                  <a:pt x="0" y="0"/>
                </a:lnTo>
                <a:lnTo>
                  <a:pt x="6858000" y="0"/>
                </a:lnTo>
                <a:cubicBezTo>
                  <a:pt x="6866164" y="3023637"/>
                  <a:pt x="6874334" y="6055439"/>
                  <a:pt x="6882498" y="9079076"/>
                </a:cubicBezTo>
                <a:lnTo>
                  <a:pt x="3428906" y="8138955"/>
                </a:lnTo>
                <a:lnTo>
                  <a:pt x="0" y="9085006"/>
                </a:lnTo>
                <a:close/>
              </a:path>
            </a:pathLst>
          </a:custGeom>
          <a:solidFill>
            <a:schemeClr val="tx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xmlns="" id="{324F3D68-6BA1-3C4E-B14B-2DD63721CC9D}"/>
              </a:ext>
            </a:extLst>
          </p:cNvPr>
          <p:cNvGrpSpPr/>
          <p:nvPr userDrawn="1"/>
        </p:nvGrpSpPr>
        <p:grpSpPr>
          <a:xfrm>
            <a:off x="2924849" y="0"/>
            <a:ext cx="1127505" cy="6876000"/>
            <a:chOff x="3945699" y="0"/>
            <a:chExt cx="1127505" cy="6876000"/>
          </a:xfrm>
        </p:grpSpPr>
        <p:sp>
          <p:nvSpPr>
            <p:cNvPr id="15" name="Нашивка 14">
              <a:extLst>
                <a:ext uri="{FF2B5EF4-FFF2-40B4-BE49-F238E27FC236}">
                  <a16:creationId xmlns:a16="http://schemas.microsoft.com/office/drawing/2014/main" xmlns="" id="{808772EC-E4D1-1547-ADF5-594B1C5CB222}"/>
                </a:ext>
              </a:extLst>
            </p:cNvPr>
            <p:cNvSpPr/>
            <p:nvPr/>
          </p:nvSpPr>
          <p:spPr>
            <a:xfrm>
              <a:off x="4042681" y="0"/>
              <a:ext cx="1030523" cy="6876000"/>
            </a:xfrm>
            <a:prstGeom prst="chevron">
              <a:avLst>
                <a:gd name="adj" fmla="val 9029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6" name="Нашивка 15">
              <a:extLst>
                <a:ext uri="{FF2B5EF4-FFF2-40B4-BE49-F238E27FC236}">
                  <a16:creationId xmlns:a16="http://schemas.microsoft.com/office/drawing/2014/main" xmlns="" id="{C29642E3-0970-7C4E-B9EE-C3273F54635C}"/>
                </a:ext>
              </a:extLst>
            </p:cNvPr>
            <p:cNvSpPr/>
            <p:nvPr/>
          </p:nvSpPr>
          <p:spPr>
            <a:xfrm>
              <a:off x="3945699" y="0"/>
              <a:ext cx="1030523" cy="6876000"/>
            </a:xfrm>
            <a:prstGeom prst="chevron">
              <a:avLst>
                <a:gd name="adj" fmla="val 9029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614FCD43-419A-B847-B117-C99536C7969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18897" y="388520"/>
            <a:ext cx="1065725" cy="355419"/>
          </a:xfrm>
          <a:prstGeom prst="rect">
            <a:avLst/>
          </a:prstGeom>
        </p:spPr>
      </p:pic>
      <p:sp>
        <p:nvSpPr>
          <p:cNvPr id="17" name="Заголовок 16">
            <a:extLst>
              <a:ext uri="{FF2B5EF4-FFF2-40B4-BE49-F238E27FC236}">
                <a16:creationId xmlns:a16="http://schemas.microsoft.com/office/drawing/2014/main" xmlns="" id="{4E21FC6F-C1D8-BF4D-97D3-976B84D8ED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8906" y="402822"/>
            <a:ext cx="2018961" cy="685801"/>
          </a:xfrm>
          <a:prstGeom prst="rect">
            <a:avLst/>
          </a:prstGeom>
        </p:spPr>
        <p:txBody>
          <a:bodyPr vert="horz" lIns="0" tIns="0" rIns="0" bIns="0" anchor="t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12" name="Текст 2">
            <a:extLst>
              <a:ext uri="{FF2B5EF4-FFF2-40B4-BE49-F238E27FC236}">
                <a16:creationId xmlns:a16="http://schemas.microsoft.com/office/drawing/2014/main" xmlns="" id="{85172B85-A0CD-B24A-BCAB-B123A1C8D0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6527" y="6359240"/>
            <a:ext cx="2026007" cy="360000"/>
          </a:xfrm>
        </p:spPr>
        <p:txBody>
          <a:bodyPr lIns="0" tIns="0" rIns="0" bIns="0" anchor="ctr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800"/>
            </a:lvl1pPr>
          </a:lstStyle>
          <a:p>
            <a:pPr lvl="0"/>
            <a:r>
              <a:rPr lang="ru-RU" dirty="0"/>
              <a:t>Сноски</a:t>
            </a:r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xmlns="" id="{2AA9D97E-1EC3-F048-9CFD-F35F05BBC115}"/>
              </a:ext>
            </a:extLst>
          </p:cNvPr>
          <p:cNvCxnSpPr>
            <a:cxnSpLocks/>
          </p:cNvCxnSpPr>
          <p:nvPr userDrawn="1"/>
        </p:nvCxnSpPr>
        <p:spPr>
          <a:xfrm>
            <a:off x="11102300" y="6459727"/>
            <a:ext cx="0" cy="15902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C7E800E7-478C-864A-B25F-4096900EE66F}"/>
              </a:ext>
            </a:extLst>
          </p:cNvPr>
          <p:cNvSpPr txBox="1"/>
          <p:nvPr userDrawn="1"/>
        </p:nvSpPr>
        <p:spPr>
          <a:xfrm>
            <a:off x="11176447" y="6461535"/>
            <a:ext cx="216000" cy="15645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fld id="{C960BA5E-7A21-1A4B-A537-36612EA657E4}" type="slidenum">
              <a:rPr lang="ru-RU" sz="1000" smtClean="0">
                <a:solidFill>
                  <a:schemeClr val="bg2"/>
                </a:solidFill>
              </a:rPr>
              <a:pPr algn="l"/>
              <a:t>‹#›</a:t>
            </a:fld>
            <a:endParaRPr lang="ru-RU" sz="1000" dirty="0">
              <a:solidFill>
                <a:schemeClr val="bg2"/>
              </a:solidFill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879BC661-EAD1-CC4D-A34C-194D61B0BA83}"/>
              </a:ext>
            </a:extLst>
          </p:cNvPr>
          <p:cNvSpPr/>
          <p:nvPr userDrawn="1"/>
        </p:nvSpPr>
        <p:spPr>
          <a:xfrm>
            <a:off x="7572836" y="6449182"/>
            <a:ext cx="3463636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/>
            <a:r>
              <a:rPr lang="ru-RU" sz="600" dirty="0">
                <a:solidFill>
                  <a:schemeClr val="bg2"/>
                </a:solidFill>
              </a:rPr>
              <a:t>Любое несанкционированное копирование, раскрытие или распространение материалов, содержащихся в данном документе (или приложениях к нему), строго запрещено</a:t>
            </a:r>
          </a:p>
        </p:txBody>
      </p:sp>
    </p:spTree>
    <p:extLst>
      <p:ext uri="{BB962C8B-B14F-4D97-AF65-F5344CB8AC3E}">
        <p14:creationId xmlns:p14="http://schemas.microsoft.com/office/powerpoint/2010/main" xmlns="" val="2302040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Мастер-слайд: стрелка и 2/3 градиент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>
            <a:extLst>
              <a:ext uri="{FF2B5EF4-FFF2-40B4-BE49-F238E27FC236}">
                <a16:creationId xmlns:a16="http://schemas.microsoft.com/office/drawing/2014/main" xmlns="" id="{B61F4C62-7735-054B-B3F9-972F97076C3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xmlns="" val="646440738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p:oleObj spid="_x0000_s10268" name="Слайд think-cell" r:id="rId4" imgW="7761960" imgH="10047960" progId="">
              <p:embed/>
            </p:oleObj>
          </a:graphicData>
        </a:graphic>
      </p:graphicFrame>
      <p:sp>
        <p:nvSpPr>
          <p:cNvPr id="25" name="Полилиния 24">
            <a:extLst>
              <a:ext uri="{FF2B5EF4-FFF2-40B4-BE49-F238E27FC236}">
                <a16:creationId xmlns:a16="http://schemas.microsoft.com/office/drawing/2014/main" xmlns="" id="{0CB11AFE-9411-2044-8A46-6AC5FEF2BEAC}"/>
              </a:ext>
            </a:extLst>
          </p:cNvPr>
          <p:cNvSpPr/>
          <p:nvPr userDrawn="1"/>
        </p:nvSpPr>
        <p:spPr>
          <a:xfrm rot="5400000">
            <a:off x="4208248" y="-1101253"/>
            <a:ext cx="6882498" cy="9085006"/>
          </a:xfrm>
          <a:custGeom>
            <a:avLst/>
            <a:gdLst>
              <a:gd name="connsiteX0" fmla="*/ 0 w 6858000"/>
              <a:gd name="connsiteY0" fmla="*/ 9085006 h 9085006"/>
              <a:gd name="connsiteX1" fmla="*/ 0 w 6858000"/>
              <a:gd name="connsiteY1" fmla="*/ 0 h 9085006"/>
              <a:gd name="connsiteX2" fmla="*/ 6858000 w 6858000"/>
              <a:gd name="connsiteY2" fmla="*/ 0 h 9085006"/>
              <a:gd name="connsiteX3" fmla="*/ 6858000 w 6858000"/>
              <a:gd name="connsiteY3" fmla="*/ 9054583 h 9085006"/>
              <a:gd name="connsiteX4" fmla="*/ 3475352 w 6858000"/>
              <a:gd name="connsiteY4" fmla="*/ 7944464 h 9085006"/>
              <a:gd name="connsiteX5" fmla="*/ 0 w 6858000"/>
              <a:gd name="connsiteY5" fmla="*/ 9085006 h 9085006"/>
              <a:gd name="connsiteX0" fmla="*/ 0 w 6858000"/>
              <a:gd name="connsiteY0" fmla="*/ 9085006 h 9085006"/>
              <a:gd name="connsiteX1" fmla="*/ 0 w 6858000"/>
              <a:gd name="connsiteY1" fmla="*/ 0 h 9085006"/>
              <a:gd name="connsiteX2" fmla="*/ 6858000 w 6858000"/>
              <a:gd name="connsiteY2" fmla="*/ 0 h 9085006"/>
              <a:gd name="connsiteX3" fmla="*/ 6858000 w 6858000"/>
              <a:gd name="connsiteY3" fmla="*/ 9054583 h 9085006"/>
              <a:gd name="connsiteX4" fmla="*/ 3414392 w 6858000"/>
              <a:gd name="connsiteY4" fmla="*/ 7913984 h 9085006"/>
              <a:gd name="connsiteX5" fmla="*/ 0 w 6858000"/>
              <a:gd name="connsiteY5" fmla="*/ 9085006 h 9085006"/>
              <a:gd name="connsiteX0" fmla="*/ 0 w 6858000"/>
              <a:gd name="connsiteY0" fmla="*/ 9085006 h 9085006"/>
              <a:gd name="connsiteX1" fmla="*/ 0 w 6858000"/>
              <a:gd name="connsiteY1" fmla="*/ 0 h 9085006"/>
              <a:gd name="connsiteX2" fmla="*/ 6858000 w 6858000"/>
              <a:gd name="connsiteY2" fmla="*/ 0 h 9085006"/>
              <a:gd name="connsiteX3" fmla="*/ 6858000 w 6858000"/>
              <a:gd name="connsiteY3" fmla="*/ 9054583 h 9085006"/>
              <a:gd name="connsiteX4" fmla="*/ 3428906 w 6858000"/>
              <a:gd name="connsiteY4" fmla="*/ 8138955 h 9085006"/>
              <a:gd name="connsiteX5" fmla="*/ 0 w 6858000"/>
              <a:gd name="connsiteY5" fmla="*/ 9085006 h 9085006"/>
              <a:gd name="connsiteX0" fmla="*/ 0 w 6882493"/>
              <a:gd name="connsiteY0" fmla="*/ 9085006 h 9085006"/>
              <a:gd name="connsiteX1" fmla="*/ 0 w 6882493"/>
              <a:gd name="connsiteY1" fmla="*/ 0 h 9085006"/>
              <a:gd name="connsiteX2" fmla="*/ 6858000 w 6882493"/>
              <a:gd name="connsiteY2" fmla="*/ 0 h 9085006"/>
              <a:gd name="connsiteX3" fmla="*/ 6882493 w 6882493"/>
              <a:gd name="connsiteY3" fmla="*/ 9070911 h 9085006"/>
              <a:gd name="connsiteX4" fmla="*/ 3428906 w 6882493"/>
              <a:gd name="connsiteY4" fmla="*/ 8138955 h 9085006"/>
              <a:gd name="connsiteX5" fmla="*/ 0 w 6882493"/>
              <a:gd name="connsiteY5" fmla="*/ 9085006 h 9085006"/>
              <a:gd name="connsiteX0" fmla="*/ 0 w 6874331"/>
              <a:gd name="connsiteY0" fmla="*/ 9085006 h 9085006"/>
              <a:gd name="connsiteX1" fmla="*/ 0 w 6874331"/>
              <a:gd name="connsiteY1" fmla="*/ 0 h 9085006"/>
              <a:gd name="connsiteX2" fmla="*/ 6858000 w 6874331"/>
              <a:gd name="connsiteY2" fmla="*/ 0 h 9085006"/>
              <a:gd name="connsiteX3" fmla="*/ 6874331 w 6874331"/>
              <a:gd name="connsiteY3" fmla="*/ 9062747 h 9085006"/>
              <a:gd name="connsiteX4" fmla="*/ 3428906 w 6874331"/>
              <a:gd name="connsiteY4" fmla="*/ 8138955 h 9085006"/>
              <a:gd name="connsiteX5" fmla="*/ 0 w 6874331"/>
              <a:gd name="connsiteY5" fmla="*/ 9085006 h 9085006"/>
              <a:gd name="connsiteX0" fmla="*/ 0 w 6882498"/>
              <a:gd name="connsiteY0" fmla="*/ 9085006 h 9085006"/>
              <a:gd name="connsiteX1" fmla="*/ 0 w 6882498"/>
              <a:gd name="connsiteY1" fmla="*/ 0 h 9085006"/>
              <a:gd name="connsiteX2" fmla="*/ 6858000 w 6882498"/>
              <a:gd name="connsiteY2" fmla="*/ 0 h 9085006"/>
              <a:gd name="connsiteX3" fmla="*/ 6882498 w 6882498"/>
              <a:gd name="connsiteY3" fmla="*/ 9079076 h 9085006"/>
              <a:gd name="connsiteX4" fmla="*/ 3428906 w 6882498"/>
              <a:gd name="connsiteY4" fmla="*/ 8138955 h 9085006"/>
              <a:gd name="connsiteX5" fmla="*/ 0 w 6882498"/>
              <a:gd name="connsiteY5" fmla="*/ 9085006 h 9085006"/>
              <a:gd name="connsiteX0" fmla="*/ 0 w 6882498"/>
              <a:gd name="connsiteY0" fmla="*/ 9085006 h 9085006"/>
              <a:gd name="connsiteX1" fmla="*/ 0 w 6882498"/>
              <a:gd name="connsiteY1" fmla="*/ 0 h 9085006"/>
              <a:gd name="connsiteX2" fmla="*/ 6858000 w 6882498"/>
              <a:gd name="connsiteY2" fmla="*/ 0 h 9085006"/>
              <a:gd name="connsiteX3" fmla="*/ 6882498 w 6882498"/>
              <a:gd name="connsiteY3" fmla="*/ 9079076 h 9085006"/>
              <a:gd name="connsiteX4" fmla="*/ 3428906 w 6882498"/>
              <a:gd name="connsiteY4" fmla="*/ 8138955 h 9085006"/>
              <a:gd name="connsiteX5" fmla="*/ 0 w 6882498"/>
              <a:gd name="connsiteY5" fmla="*/ 9085006 h 9085006"/>
              <a:gd name="connsiteX0" fmla="*/ 0 w 6882498"/>
              <a:gd name="connsiteY0" fmla="*/ 9085006 h 9085006"/>
              <a:gd name="connsiteX1" fmla="*/ 0 w 6882498"/>
              <a:gd name="connsiteY1" fmla="*/ 0 h 9085006"/>
              <a:gd name="connsiteX2" fmla="*/ 6858000 w 6882498"/>
              <a:gd name="connsiteY2" fmla="*/ 0 h 9085006"/>
              <a:gd name="connsiteX3" fmla="*/ 6882498 w 6882498"/>
              <a:gd name="connsiteY3" fmla="*/ 9079076 h 9085006"/>
              <a:gd name="connsiteX4" fmla="*/ 3455283 w 6882498"/>
              <a:gd name="connsiteY4" fmla="*/ 8130163 h 9085006"/>
              <a:gd name="connsiteX5" fmla="*/ 0 w 6882498"/>
              <a:gd name="connsiteY5" fmla="*/ 9085006 h 9085006"/>
              <a:gd name="connsiteX0" fmla="*/ 0 w 6882498"/>
              <a:gd name="connsiteY0" fmla="*/ 9085006 h 9085006"/>
              <a:gd name="connsiteX1" fmla="*/ 0 w 6882498"/>
              <a:gd name="connsiteY1" fmla="*/ 0 h 9085006"/>
              <a:gd name="connsiteX2" fmla="*/ 6858000 w 6882498"/>
              <a:gd name="connsiteY2" fmla="*/ 0 h 9085006"/>
              <a:gd name="connsiteX3" fmla="*/ 6882498 w 6882498"/>
              <a:gd name="connsiteY3" fmla="*/ 9079076 h 9085006"/>
              <a:gd name="connsiteX4" fmla="*/ 3455283 w 6882498"/>
              <a:gd name="connsiteY4" fmla="*/ 8138955 h 9085006"/>
              <a:gd name="connsiteX5" fmla="*/ 0 w 6882498"/>
              <a:gd name="connsiteY5" fmla="*/ 9085006 h 9085006"/>
              <a:gd name="connsiteX0" fmla="*/ 0 w 6882498"/>
              <a:gd name="connsiteY0" fmla="*/ 9085006 h 9085006"/>
              <a:gd name="connsiteX1" fmla="*/ 0 w 6882498"/>
              <a:gd name="connsiteY1" fmla="*/ 0 h 9085006"/>
              <a:gd name="connsiteX2" fmla="*/ 6858000 w 6882498"/>
              <a:gd name="connsiteY2" fmla="*/ 0 h 9085006"/>
              <a:gd name="connsiteX3" fmla="*/ 6882498 w 6882498"/>
              <a:gd name="connsiteY3" fmla="*/ 9079076 h 9085006"/>
              <a:gd name="connsiteX4" fmla="*/ 3428906 w 6882498"/>
              <a:gd name="connsiteY4" fmla="*/ 8156540 h 9085006"/>
              <a:gd name="connsiteX5" fmla="*/ 0 w 6882498"/>
              <a:gd name="connsiteY5" fmla="*/ 9085006 h 9085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82498" h="9085006">
                <a:moveTo>
                  <a:pt x="0" y="9085006"/>
                </a:moveTo>
                <a:lnTo>
                  <a:pt x="0" y="0"/>
                </a:lnTo>
                <a:lnTo>
                  <a:pt x="6858000" y="0"/>
                </a:lnTo>
                <a:cubicBezTo>
                  <a:pt x="6866164" y="3023637"/>
                  <a:pt x="6874334" y="6055439"/>
                  <a:pt x="6882498" y="9079076"/>
                </a:cubicBezTo>
                <a:lnTo>
                  <a:pt x="3428906" y="8156540"/>
                </a:lnTo>
                <a:lnTo>
                  <a:pt x="0" y="9085006"/>
                </a:lnTo>
                <a:close/>
              </a:path>
            </a:pathLst>
          </a:custGeom>
          <a:gradFill flip="none" rotWithShape="1">
            <a:gsLst>
              <a:gs pos="100000">
                <a:schemeClr val="accent1"/>
              </a:gs>
              <a:gs pos="0">
                <a:schemeClr val="accent3"/>
              </a:gs>
            </a:gsLst>
            <a:lin ang="18900000" scaled="1"/>
            <a:tileRect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xmlns="" id="{787A8BF8-8B64-7345-B8D8-D2B005A404F1}"/>
              </a:ext>
            </a:extLst>
          </p:cNvPr>
          <p:cNvGrpSpPr/>
          <p:nvPr userDrawn="1"/>
        </p:nvGrpSpPr>
        <p:grpSpPr>
          <a:xfrm>
            <a:off x="2924849" y="0"/>
            <a:ext cx="1127505" cy="6876000"/>
            <a:chOff x="3945699" y="0"/>
            <a:chExt cx="1127505" cy="6876000"/>
          </a:xfrm>
        </p:grpSpPr>
        <p:sp>
          <p:nvSpPr>
            <p:cNvPr id="16" name="Нашивка 15">
              <a:extLst>
                <a:ext uri="{FF2B5EF4-FFF2-40B4-BE49-F238E27FC236}">
                  <a16:creationId xmlns:a16="http://schemas.microsoft.com/office/drawing/2014/main" xmlns="" id="{503AA737-7731-5D4B-93E9-8170425CDD10}"/>
                </a:ext>
              </a:extLst>
            </p:cNvPr>
            <p:cNvSpPr/>
            <p:nvPr/>
          </p:nvSpPr>
          <p:spPr>
            <a:xfrm>
              <a:off x="4042681" y="0"/>
              <a:ext cx="1030523" cy="6876000"/>
            </a:xfrm>
            <a:prstGeom prst="chevron">
              <a:avLst>
                <a:gd name="adj" fmla="val 9029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7" name="Нашивка 16">
              <a:extLst>
                <a:ext uri="{FF2B5EF4-FFF2-40B4-BE49-F238E27FC236}">
                  <a16:creationId xmlns:a16="http://schemas.microsoft.com/office/drawing/2014/main" xmlns="" id="{12E1EB47-C8D5-324D-A43E-748FF75CD008}"/>
                </a:ext>
              </a:extLst>
            </p:cNvPr>
            <p:cNvSpPr/>
            <p:nvPr/>
          </p:nvSpPr>
          <p:spPr>
            <a:xfrm>
              <a:off x="3945699" y="0"/>
              <a:ext cx="1030523" cy="6876000"/>
            </a:xfrm>
            <a:prstGeom prst="chevron">
              <a:avLst>
                <a:gd name="adj" fmla="val 9029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997164FA-3D79-8B47-AE07-4FA8C5D58C3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318897" y="388520"/>
            <a:ext cx="1065725" cy="355420"/>
          </a:xfrm>
          <a:prstGeom prst="rect">
            <a:avLst/>
          </a:prstGeom>
        </p:spPr>
      </p:pic>
      <p:sp>
        <p:nvSpPr>
          <p:cNvPr id="14" name="Заголовок 16">
            <a:extLst>
              <a:ext uri="{FF2B5EF4-FFF2-40B4-BE49-F238E27FC236}">
                <a16:creationId xmlns:a16="http://schemas.microsoft.com/office/drawing/2014/main" xmlns="" id="{9BB290FA-0BE0-FF40-A96B-5BE20DC037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8906" y="402822"/>
            <a:ext cx="2018961" cy="685801"/>
          </a:xfrm>
          <a:prstGeom prst="rect">
            <a:avLst/>
          </a:prstGeom>
        </p:spPr>
        <p:txBody>
          <a:bodyPr vert="horz" lIns="0" tIns="0" rIns="0" bIns="0" anchor="t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11" name="Текст 2">
            <a:extLst>
              <a:ext uri="{FF2B5EF4-FFF2-40B4-BE49-F238E27FC236}">
                <a16:creationId xmlns:a16="http://schemas.microsoft.com/office/drawing/2014/main" xmlns="" id="{8802F073-65C6-D84E-933F-CC5D06A78CD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6527" y="6359240"/>
            <a:ext cx="2026007" cy="360000"/>
          </a:xfrm>
        </p:spPr>
        <p:txBody>
          <a:bodyPr lIns="0" tIns="0" rIns="0" bIns="0" anchor="ctr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800"/>
            </a:lvl1pPr>
          </a:lstStyle>
          <a:p>
            <a:pPr lvl="0"/>
            <a:r>
              <a:rPr lang="ru-RU" dirty="0"/>
              <a:t>Сноски</a:t>
            </a:r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xmlns="" id="{4F4F6C43-8A86-D747-AC1B-5F7BD5E807F5}"/>
              </a:ext>
            </a:extLst>
          </p:cNvPr>
          <p:cNvCxnSpPr>
            <a:cxnSpLocks/>
          </p:cNvCxnSpPr>
          <p:nvPr userDrawn="1"/>
        </p:nvCxnSpPr>
        <p:spPr>
          <a:xfrm>
            <a:off x="11102300" y="6459727"/>
            <a:ext cx="0" cy="159026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EFCF5145-1BA6-D741-8DAD-6CF2FFCBCFE9}"/>
              </a:ext>
            </a:extLst>
          </p:cNvPr>
          <p:cNvSpPr txBox="1"/>
          <p:nvPr userDrawn="1"/>
        </p:nvSpPr>
        <p:spPr>
          <a:xfrm>
            <a:off x="11176447" y="6461535"/>
            <a:ext cx="216000" cy="15645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fld id="{C960BA5E-7A21-1A4B-A537-36612EA657E4}" type="slidenum">
              <a:rPr lang="ru-RU" sz="1000" smtClean="0">
                <a:solidFill>
                  <a:schemeClr val="bg1"/>
                </a:solidFill>
              </a:rPr>
              <a:pPr algn="l"/>
              <a:t>‹#›</a:t>
            </a:fld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0E817CBE-2F70-0546-BC57-D869DBF7B28C}"/>
              </a:ext>
            </a:extLst>
          </p:cNvPr>
          <p:cNvSpPr/>
          <p:nvPr userDrawn="1"/>
        </p:nvSpPr>
        <p:spPr>
          <a:xfrm>
            <a:off x="7572836" y="6449182"/>
            <a:ext cx="3463636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/>
            <a:r>
              <a:rPr lang="ru-RU" sz="600" dirty="0">
                <a:solidFill>
                  <a:schemeClr val="bg1"/>
                </a:solidFill>
              </a:rPr>
              <a:t>Любое несанкционированное копирование, раскрытие или распространение материалов, содержащихся в данном документе (или приложениях к нему), строго запрещено</a:t>
            </a:r>
          </a:p>
        </p:txBody>
      </p:sp>
    </p:spTree>
    <p:extLst>
      <p:ext uri="{BB962C8B-B14F-4D97-AF65-F5344CB8AC3E}">
        <p14:creationId xmlns:p14="http://schemas.microsoft.com/office/powerpoint/2010/main" xmlns="" val="2069880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tags" Target="../tags/tag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 hidden="1">
            <a:extLst>
              <a:ext uri="{FF2B5EF4-FFF2-40B4-BE49-F238E27FC236}">
                <a16:creationId xmlns:a16="http://schemas.microsoft.com/office/drawing/2014/main" xmlns="" id="{261D4D59-CE6F-8946-8CEC-CFA017835EB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47"/>
            </p:custDataLst>
            <p:extLst>
              <p:ext uri="{D42A27DB-BD31-4B8C-83A1-F6EECF244321}">
                <p14:modId xmlns:p14="http://schemas.microsoft.com/office/powerpoint/2010/main" xmlns="" val="395888700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p:oleObj spid="_x0000_s1052" name="Слайд think-cell" r:id="rId48" imgW="7761960" imgH="10047960" progId="">
              <p:embed/>
            </p:oleObj>
          </a:graphicData>
        </a:graphic>
      </p:graphicFrame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6231664-1E76-6F48-B95F-1623FC4BA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37504A0-B12C-F547-9F37-CD4801EB73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A7A8C393-4B6E-B244-A9AE-C2BE3E519C6D}"/>
              </a:ext>
            </a:extLst>
          </p:cNvPr>
          <p:cNvSpPr/>
          <p:nvPr userDrawn="1"/>
        </p:nvSpPr>
        <p:spPr>
          <a:xfrm>
            <a:off x="7572836" y="6449182"/>
            <a:ext cx="3463636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/>
            <a:r>
              <a:rPr lang="ru-RU" sz="600" dirty="0">
                <a:solidFill>
                  <a:schemeClr val="bg2"/>
                </a:solidFill>
              </a:rPr>
              <a:t>Любое несанкционированное копирование, раскрытие или распространение материалов, содержащихся в данном документе (или приложениях к нему), строго запрещено</a:t>
            </a: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xmlns="" id="{C382E046-203B-AE4C-B16E-8F7BEB498396}"/>
              </a:ext>
            </a:extLst>
          </p:cNvPr>
          <p:cNvCxnSpPr>
            <a:cxnSpLocks/>
          </p:cNvCxnSpPr>
          <p:nvPr userDrawn="1"/>
        </p:nvCxnSpPr>
        <p:spPr>
          <a:xfrm>
            <a:off x="11104840" y="6460250"/>
            <a:ext cx="0" cy="15902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39900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48" r:id="rId2"/>
    <p:sldLayoutId id="2147483731" r:id="rId3"/>
    <p:sldLayoutId id="2147483710" r:id="rId4"/>
    <p:sldLayoutId id="2147483732" r:id="rId5"/>
    <p:sldLayoutId id="2147483711" r:id="rId6"/>
    <p:sldLayoutId id="2147483733" r:id="rId7"/>
    <p:sldLayoutId id="2147483712" r:id="rId8"/>
    <p:sldLayoutId id="2147483734" r:id="rId9"/>
    <p:sldLayoutId id="2147483713" r:id="rId10"/>
    <p:sldLayoutId id="2147483735" r:id="rId11"/>
    <p:sldLayoutId id="2147483714" r:id="rId12"/>
    <p:sldLayoutId id="2147483736" r:id="rId13"/>
    <p:sldLayoutId id="2147483649" r:id="rId14"/>
    <p:sldLayoutId id="2147483715" r:id="rId15"/>
    <p:sldLayoutId id="2147483716" r:id="rId16"/>
    <p:sldLayoutId id="2147483717" r:id="rId17"/>
    <p:sldLayoutId id="2147483768" r:id="rId18"/>
    <p:sldLayoutId id="2147483719" r:id="rId19"/>
    <p:sldLayoutId id="2147483769" r:id="rId20"/>
    <p:sldLayoutId id="2147483722" r:id="rId21"/>
    <p:sldLayoutId id="2147483723" r:id="rId22"/>
    <p:sldLayoutId id="2147483724" r:id="rId23"/>
    <p:sldLayoutId id="2147483725" r:id="rId24"/>
    <p:sldLayoutId id="2147483767" r:id="rId25"/>
    <p:sldLayoutId id="2147483727" r:id="rId26"/>
    <p:sldLayoutId id="2147483770" r:id="rId27"/>
    <p:sldLayoutId id="2147483759" r:id="rId28"/>
    <p:sldLayoutId id="2147483728" r:id="rId29"/>
    <p:sldLayoutId id="2147483729" r:id="rId30"/>
    <p:sldLayoutId id="2147483730" r:id="rId31"/>
    <p:sldLayoutId id="2147483738" r:id="rId32"/>
    <p:sldLayoutId id="2147483739" r:id="rId33"/>
    <p:sldLayoutId id="2147483740" r:id="rId34"/>
    <p:sldLayoutId id="2147483741" r:id="rId35"/>
    <p:sldLayoutId id="2147483742" r:id="rId36"/>
    <p:sldLayoutId id="2147483743" r:id="rId37"/>
    <p:sldLayoutId id="2147483757" r:id="rId38"/>
    <p:sldLayoutId id="2147483744" r:id="rId39"/>
    <p:sldLayoutId id="2147483764" r:id="rId40"/>
    <p:sldLayoutId id="2147483765" r:id="rId41"/>
    <p:sldLayoutId id="2147483760" r:id="rId42"/>
    <p:sldLayoutId id="2147483761" r:id="rId43"/>
    <p:sldLayoutId id="2147483766" r:id="rId44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pos="506" userDrawn="1">
          <p15:clr>
            <a:srgbClr val="F26B43"/>
          </p15:clr>
        </p15:guide>
        <p15:guide id="2" pos="7174" userDrawn="1">
          <p15:clr>
            <a:srgbClr val="F26B43"/>
          </p15:clr>
        </p15:guide>
        <p15:guide id="3" orient="horz" pos="686" userDrawn="1">
          <p15:clr>
            <a:srgbClr val="F26B43"/>
          </p15:clr>
        </p15:guide>
        <p15:guide id="4" orient="horz" pos="3906" userDrawn="1">
          <p15:clr>
            <a:srgbClr val="F26B43"/>
          </p15:clr>
        </p15:guide>
        <p15:guide id="6" orient="horz" pos="84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3.xml"/><Relationship Id="rId2" Type="http://schemas.openxmlformats.org/officeDocument/2006/relationships/tags" Target="../tags/tag50.xml"/><Relationship Id="rId1" Type="http://schemas.openxmlformats.org/officeDocument/2006/relationships/vmlDrawing" Target="../drawings/vmlDrawing49.vml"/><Relationship Id="rId4" Type="http://schemas.openxmlformats.org/officeDocument/2006/relationships/oleObject" Target="../embeddings/oleObject49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51.xml"/><Relationship Id="rId1" Type="http://schemas.openxmlformats.org/officeDocument/2006/relationships/vmlDrawing" Target="../drawings/vmlDrawing50.v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oleObject" Target="../embeddings/oleObject50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chool.ugmk.com/" TargetMode="Externa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5.xml"/><Relationship Id="rId1" Type="http://schemas.openxmlformats.org/officeDocument/2006/relationships/vmlDrawing" Target="../drawings/vmlDrawing44.vml"/><Relationship Id="rId4" Type="http://schemas.openxmlformats.org/officeDocument/2006/relationships/oleObject" Target="../embeddings/oleObject44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12" Type="http://schemas.openxmlformats.org/officeDocument/2006/relationships/image" Target="../media/image47.png"/><Relationship Id="rId2" Type="http://schemas.openxmlformats.org/officeDocument/2006/relationships/tags" Target="../tags/tag46.xml"/><Relationship Id="rId1" Type="http://schemas.openxmlformats.org/officeDocument/2006/relationships/vmlDrawing" Target="../drawings/vmlDrawing45.vml"/><Relationship Id="rId11" Type="http://schemas.openxmlformats.org/officeDocument/2006/relationships/image" Target="../media/image159.svg"/><Relationship Id="rId5" Type="http://schemas.openxmlformats.org/officeDocument/2006/relationships/image" Target="../media/image46.png"/><Relationship Id="rId15" Type="http://schemas.openxmlformats.org/officeDocument/2006/relationships/image" Target="../media/image158.svg"/><Relationship Id="rId4" Type="http://schemas.openxmlformats.org/officeDocument/2006/relationships/oleObject" Target="../embeddings/oleObject45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7.xml"/><Relationship Id="rId1" Type="http://schemas.openxmlformats.org/officeDocument/2006/relationships/vmlDrawing" Target="../drawings/vmlDrawing46.vml"/><Relationship Id="rId4" Type="http://schemas.openxmlformats.org/officeDocument/2006/relationships/oleObject" Target="../embeddings/oleObject46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8.xml"/><Relationship Id="rId1" Type="http://schemas.openxmlformats.org/officeDocument/2006/relationships/vmlDrawing" Target="../drawings/vmlDrawing47.vml"/><Relationship Id="rId4" Type="http://schemas.openxmlformats.org/officeDocument/2006/relationships/oleObject" Target="../embeddings/oleObject47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2.xml"/><Relationship Id="rId2" Type="http://schemas.openxmlformats.org/officeDocument/2006/relationships/tags" Target="../tags/tag49.xml"/><Relationship Id="rId1" Type="http://schemas.openxmlformats.org/officeDocument/2006/relationships/vmlDrawing" Target="../drawings/vmlDrawing48.vml"/><Relationship Id="rId4" Type="http://schemas.openxmlformats.org/officeDocument/2006/relationships/oleObject" Target="../embeddings/oleObject48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735" r="7735"/>
          <a:stretch>
            <a:fillRect/>
          </a:stretch>
        </p:blipFill>
        <p:spPr/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18515" y="2417800"/>
            <a:ext cx="4031482" cy="1107996"/>
          </a:xfrm>
        </p:spPr>
        <p:txBody>
          <a:bodyPr/>
          <a:lstStyle/>
          <a:p>
            <a:r>
              <a:rPr lang="ru-RU" dirty="0" smtClean="0"/>
              <a:t>«Инженерная школа </a:t>
            </a:r>
            <a:r>
              <a:rPr lang="ru-RU" dirty="0"/>
              <a:t>УГМК»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818515" y="4680061"/>
            <a:ext cx="3913727" cy="1004378"/>
          </a:xfrm>
        </p:spPr>
        <p:txBody>
          <a:bodyPr/>
          <a:lstStyle/>
          <a:p>
            <a:endParaRPr lang="ru-RU" dirty="0" smtClean="0"/>
          </a:p>
          <a:p>
            <a:r>
              <a:rPr lang="ru-RU" dirty="0"/>
              <a:t>С</a:t>
            </a:r>
            <a:r>
              <a:rPr lang="ru-RU" dirty="0" smtClean="0"/>
              <a:t>тратегия </a:t>
            </a:r>
            <a:r>
              <a:rPr lang="ru-RU" dirty="0"/>
              <a:t>УГМК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8991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8" name="Объект 157" hidden="1">
            <a:extLst>
              <a:ext uri="{FF2B5EF4-FFF2-40B4-BE49-F238E27FC236}">
                <a16:creationId xmlns:a16="http://schemas.microsoft.com/office/drawing/2014/main" xmlns="" id="{BD6B0E72-AE24-6F4C-A035-CB88AC948BDD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p:oleObj spid="_x0000_s57346" name="Слайд think-cell" r:id="rId4" imgW="7761960" imgH="10047960" progId="">
              <p:embed/>
            </p:oleObj>
          </a:graphicData>
        </a:graphic>
      </p:graphicFrame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E0442FF-DE6C-9646-BE5E-DA81EA0A7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906" y="402822"/>
            <a:ext cx="9072000" cy="332399"/>
          </a:xfrm>
        </p:spPr>
        <p:txBody>
          <a:bodyPr vert="horz"/>
          <a:lstStyle/>
          <a:p>
            <a:r>
              <a:rPr lang="ru-RU" dirty="0"/>
              <a:t>География программы – 24 муниципалитета в 11 регионах</a:t>
            </a:r>
          </a:p>
        </p:txBody>
      </p:sp>
      <p:grpSp>
        <p:nvGrpSpPr>
          <p:cNvPr id="3" name="Group 159">
            <a:extLst>
              <a:ext uri="{FF2B5EF4-FFF2-40B4-BE49-F238E27FC236}">
                <a16:creationId xmlns:a16="http://schemas.microsoft.com/office/drawing/2014/main" xmlns="" id="{5F92D488-9E37-214A-95B7-766835DCF21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181100" y="992689"/>
            <a:ext cx="9829800" cy="5097246"/>
            <a:chOff x="363" y="356"/>
            <a:chExt cx="6954" cy="3606"/>
          </a:xfrm>
          <a:solidFill>
            <a:schemeClr val="bg1">
              <a:lumMod val="95000"/>
            </a:schemeClr>
          </a:solidFill>
        </p:grpSpPr>
        <p:sp>
          <p:nvSpPr>
            <p:cNvPr id="4" name="Freeform 160">
              <a:extLst>
                <a:ext uri="{FF2B5EF4-FFF2-40B4-BE49-F238E27FC236}">
                  <a16:creationId xmlns:a16="http://schemas.microsoft.com/office/drawing/2014/main" xmlns="" id="{66504A9C-4B58-6B48-B309-FA015CDA3E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3" y="356"/>
              <a:ext cx="6954" cy="3606"/>
            </a:xfrm>
            <a:custGeom>
              <a:avLst/>
              <a:gdLst>
                <a:gd name="T0" fmla="*/ 3439 w 6954"/>
                <a:gd name="T1" fmla="*/ 1099 h 3606"/>
                <a:gd name="T2" fmla="*/ 3262 w 6954"/>
                <a:gd name="T3" fmla="*/ 1101 h 3606"/>
                <a:gd name="T4" fmla="*/ 3136 w 6954"/>
                <a:gd name="T5" fmla="*/ 1279 h 3606"/>
                <a:gd name="T6" fmla="*/ 3365 w 6954"/>
                <a:gd name="T7" fmla="*/ 600 h 3606"/>
                <a:gd name="T8" fmla="*/ 3755 w 6954"/>
                <a:gd name="T9" fmla="*/ 572 h 3606"/>
                <a:gd name="T10" fmla="*/ 4884 w 6954"/>
                <a:gd name="T11" fmla="*/ 557 h 3606"/>
                <a:gd name="T12" fmla="*/ 3639 w 6954"/>
                <a:gd name="T13" fmla="*/ 577 h 3606"/>
                <a:gd name="T14" fmla="*/ 5788 w 6954"/>
                <a:gd name="T15" fmla="*/ 100 h 3606"/>
                <a:gd name="T16" fmla="*/ 4714 w 6954"/>
                <a:gd name="T17" fmla="*/ 824 h 3606"/>
                <a:gd name="T18" fmla="*/ 4742 w 6954"/>
                <a:gd name="T19" fmla="*/ 726 h 3606"/>
                <a:gd name="T20" fmla="*/ 3670 w 6954"/>
                <a:gd name="T21" fmla="*/ 479 h 3606"/>
                <a:gd name="T22" fmla="*/ 3886 w 6954"/>
                <a:gd name="T23" fmla="*/ 789 h 3606"/>
                <a:gd name="T24" fmla="*/ 6854 w 6954"/>
                <a:gd name="T25" fmla="*/ 2468 h 3606"/>
                <a:gd name="T26" fmla="*/ 6821 w 6954"/>
                <a:gd name="T27" fmla="*/ 2141 h 3606"/>
                <a:gd name="T28" fmla="*/ 4119 w 6954"/>
                <a:gd name="T29" fmla="*/ 1181 h 3606"/>
                <a:gd name="T30" fmla="*/ 6895 w 6954"/>
                <a:gd name="T31" fmla="*/ 1428 h 3606"/>
                <a:gd name="T32" fmla="*/ 6736 w 6954"/>
                <a:gd name="T33" fmla="*/ 1643 h 3606"/>
                <a:gd name="T34" fmla="*/ 6560 w 6954"/>
                <a:gd name="T35" fmla="*/ 559 h 3606"/>
                <a:gd name="T36" fmla="*/ 6486 w 6954"/>
                <a:gd name="T37" fmla="*/ 189 h 3606"/>
                <a:gd name="T38" fmla="*/ 5817 w 6954"/>
                <a:gd name="T39" fmla="*/ 525 h 3606"/>
                <a:gd name="T40" fmla="*/ 5113 w 6954"/>
                <a:gd name="T41" fmla="*/ 904 h 3606"/>
                <a:gd name="T42" fmla="*/ 4618 w 6954"/>
                <a:gd name="T43" fmla="*/ 1120 h 3606"/>
                <a:gd name="T44" fmla="*/ 4158 w 6954"/>
                <a:gd name="T45" fmla="*/ 997 h 3606"/>
                <a:gd name="T46" fmla="*/ 3480 w 6954"/>
                <a:gd name="T47" fmla="*/ 1073 h 3606"/>
                <a:gd name="T48" fmla="*/ 3090 w 6954"/>
                <a:gd name="T49" fmla="*/ 1218 h 3606"/>
                <a:gd name="T50" fmla="*/ 2765 w 6954"/>
                <a:gd name="T51" fmla="*/ 1714 h 3606"/>
                <a:gd name="T52" fmla="*/ 2779 w 6954"/>
                <a:gd name="T53" fmla="*/ 1289 h 3606"/>
                <a:gd name="T54" fmla="*/ 2288 w 6954"/>
                <a:gd name="T55" fmla="*/ 1272 h 3606"/>
                <a:gd name="T56" fmla="*/ 1887 w 6954"/>
                <a:gd name="T57" fmla="*/ 1179 h 3606"/>
                <a:gd name="T58" fmla="*/ 1658 w 6954"/>
                <a:gd name="T59" fmla="*/ 869 h 3606"/>
                <a:gd name="T60" fmla="*/ 1641 w 6954"/>
                <a:gd name="T61" fmla="*/ 717 h 3606"/>
                <a:gd name="T62" fmla="*/ 994 w 6954"/>
                <a:gd name="T63" fmla="*/ 1034 h 3606"/>
                <a:gd name="T64" fmla="*/ 652 w 6954"/>
                <a:gd name="T65" fmla="*/ 1515 h 3606"/>
                <a:gd name="T66" fmla="*/ 521 w 6954"/>
                <a:gd name="T67" fmla="*/ 1848 h 3606"/>
                <a:gd name="T68" fmla="*/ 373 w 6954"/>
                <a:gd name="T69" fmla="*/ 2230 h 3606"/>
                <a:gd name="T70" fmla="*/ 322 w 6954"/>
                <a:gd name="T71" fmla="*/ 2713 h 3606"/>
                <a:gd name="T72" fmla="*/ 599 w 6954"/>
                <a:gd name="T73" fmla="*/ 2776 h 3606"/>
                <a:gd name="T74" fmla="*/ 1000 w 6954"/>
                <a:gd name="T75" fmla="*/ 2447 h 3606"/>
                <a:gd name="T76" fmla="*/ 1369 w 6954"/>
                <a:gd name="T77" fmla="*/ 2618 h 3606"/>
                <a:gd name="T78" fmla="*/ 1685 w 6954"/>
                <a:gd name="T79" fmla="*/ 2717 h 3606"/>
                <a:gd name="T80" fmla="*/ 2321 w 6954"/>
                <a:gd name="T81" fmla="*/ 2735 h 3606"/>
                <a:gd name="T82" fmla="*/ 2820 w 6954"/>
                <a:gd name="T83" fmla="*/ 3296 h 3606"/>
                <a:gd name="T84" fmla="*/ 3713 w 6954"/>
                <a:gd name="T85" fmla="*/ 3489 h 3606"/>
                <a:gd name="T86" fmla="*/ 4633 w 6954"/>
                <a:gd name="T87" fmla="*/ 3435 h 3606"/>
                <a:gd name="T88" fmla="*/ 5727 w 6954"/>
                <a:gd name="T89" fmla="*/ 3235 h 3606"/>
                <a:gd name="T90" fmla="*/ 6183 w 6954"/>
                <a:gd name="T91" fmla="*/ 2843 h 3606"/>
                <a:gd name="T92" fmla="*/ 6372 w 6954"/>
                <a:gd name="T93" fmla="*/ 2681 h 3606"/>
                <a:gd name="T94" fmla="*/ 5681 w 6954"/>
                <a:gd name="T95" fmla="*/ 2538 h 3606"/>
                <a:gd name="T96" fmla="*/ 6163 w 6954"/>
                <a:gd name="T97" fmla="*/ 1647 h 3606"/>
                <a:gd name="T98" fmla="*/ 6324 w 6954"/>
                <a:gd name="T99" fmla="*/ 1205 h 3606"/>
                <a:gd name="T100" fmla="*/ 1212 w 6954"/>
                <a:gd name="T101" fmla="*/ 1042 h 3606"/>
                <a:gd name="T102" fmla="*/ 4210 w 6954"/>
                <a:gd name="T103" fmla="*/ 3229 h 3606"/>
                <a:gd name="T104" fmla="*/ 6839 w 6954"/>
                <a:gd name="T105" fmla="*/ 2642 h 3606"/>
                <a:gd name="T106" fmla="*/ 6741 w 6954"/>
                <a:gd name="T107" fmla="*/ 3047 h 3606"/>
                <a:gd name="T108" fmla="*/ 3103 w 6954"/>
                <a:gd name="T109" fmla="*/ 1205 h 3606"/>
                <a:gd name="T110" fmla="*/ 6945 w 6954"/>
                <a:gd name="T111" fmla="*/ 1365 h 3606"/>
                <a:gd name="T112" fmla="*/ 3143 w 6954"/>
                <a:gd name="T113" fmla="*/ 340 h 3606"/>
                <a:gd name="T114" fmla="*/ 2951 w 6954"/>
                <a:gd name="T115" fmla="*/ 273 h 3606"/>
                <a:gd name="T116" fmla="*/ 427 w 6954"/>
                <a:gd name="T117" fmla="*/ 1077 h 3606"/>
                <a:gd name="T118" fmla="*/ 3025 w 6954"/>
                <a:gd name="T119" fmla="*/ 386 h 3606"/>
                <a:gd name="T120" fmla="*/ 2759 w 6954"/>
                <a:gd name="T121" fmla="*/ 867 h 3606"/>
                <a:gd name="T122" fmla="*/ 2617 w 6954"/>
                <a:gd name="T123" fmla="*/ 876 h 3606"/>
                <a:gd name="T124" fmla="*/ 122 w 6954"/>
                <a:gd name="T125" fmla="*/ 2176 h 3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954" h="3606">
                  <a:moveTo>
                    <a:pt x="3378" y="967"/>
                  </a:moveTo>
                  <a:lnTo>
                    <a:pt x="3378" y="969"/>
                  </a:lnTo>
                  <a:lnTo>
                    <a:pt x="3374" y="980"/>
                  </a:lnTo>
                  <a:lnTo>
                    <a:pt x="3374" y="982"/>
                  </a:lnTo>
                  <a:lnTo>
                    <a:pt x="3374" y="984"/>
                  </a:lnTo>
                  <a:lnTo>
                    <a:pt x="3382" y="995"/>
                  </a:lnTo>
                  <a:lnTo>
                    <a:pt x="3387" y="999"/>
                  </a:lnTo>
                  <a:lnTo>
                    <a:pt x="3389" y="995"/>
                  </a:lnTo>
                  <a:lnTo>
                    <a:pt x="3400" y="986"/>
                  </a:lnTo>
                  <a:lnTo>
                    <a:pt x="3400" y="984"/>
                  </a:lnTo>
                  <a:lnTo>
                    <a:pt x="3400" y="984"/>
                  </a:lnTo>
                  <a:lnTo>
                    <a:pt x="3400" y="971"/>
                  </a:lnTo>
                  <a:lnTo>
                    <a:pt x="3400" y="969"/>
                  </a:lnTo>
                  <a:lnTo>
                    <a:pt x="3397" y="967"/>
                  </a:lnTo>
                  <a:lnTo>
                    <a:pt x="3382" y="967"/>
                  </a:lnTo>
                  <a:lnTo>
                    <a:pt x="3378" y="967"/>
                  </a:lnTo>
                  <a:close/>
                  <a:moveTo>
                    <a:pt x="3397" y="1118"/>
                  </a:moveTo>
                  <a:lnTo>
                    <a:pt x="3397" y="1131"/>
                  </a:lnTo>
                  <a:lnTo>
                    <a:pt x="3397" y="1133"/>
                  </a:lnTo>
                  <a:lnTo>
                    <a:pt x="3400" y="1136"/>
                  </a:lnTo>
                  <a:lnTo>
                    <a:pt x="3408" y="1140"/>
                  </a:lnTo>
                  <a:lnTo>
                    <a:pt x="3413" y="1144"/>
                  </a:lnTo>
                  <a:lnTo>
                    <a:pt x="3415" y="1140"/>
                  </a:lnTo>
                  <a:lnTo>
                    <a:pt x="3419" y="1129"/>
                  </a:lnTo>
                  <a:lnTo>
                    <a:pt x="3421" y="1127"/>
                  </a:lnTo>
                  <a:lnTo>
                    <a:pt x="3417" y="1125"/>
                  </a:lnTo>
                  <a:lnTo>
                    <a:pt x="3404" y="1116"/>
                  </a:lnTo>
                  <a:lnTo>
                    <a:pt x="3397" y="1112"/>
                  </a:lnTo>
                  <a:lnTo>
                    <a:pt x="3397" y="1118"/>
                  </a:lnTo>
                  <a:close/>
                  <a:moveTo>
                    <a:pt x="3387" y="1155"/>
                  </a:moveTo>
                  <a:lnTo>
                    <a:pt x="3382" y="1151"/>
                  </a:lnTo>
                  <a:lnTo>
                    <a:pt x="3380" y="1157"/>
                  </a:lnTo>
                  <a:lnTo>
                    <a:pt x="3376" y="1172"/>
                  </a:lnTo>
                  <a:lnTo>
                    <a:pt x="3374" y="1177"/>
                  </a:lnTo>
                  <a:lnTo>
                    <a:pt x="3376" y="1177"/>
                  </a:lnTo>
                  <a:lnTo>
                    <a:pt x="3384" y="1183"/>
                  </a:lnTo>
                  <a:lnTo>
                    <a:pt x="3389" y="1188"/>
                  </a:lnTo>
                  <a:lnTo>
                    <a:pt x="3391" y="1183"/>
                  </a:lnTo>
                  <a:lnTo>
                    <a:pt x="3397" y="1172"/>
                  </a:lnTo>
                  <a:lnTo>
                    <a:pt x="3397" y="1168"/>
                  </a:lnTo>
                  <a:lnTo>
                    <a:pt x="3397" y="1166"/>
                  </a:lnTo>
                  <a:lnTo>
                    <a:pt x="3387" y="1155"/>
                  </a:lnTo>
                  <a:close/>
                  <a:moveTo>
                    <a:pt x="3413" y="1110"/>
                  </a:moveTo>
                  <a:lnTo>
                    <a:pt x="3415" y="1112"/>
                  </a:lnTo>
                  <a:lnTo>
                    <a:pt x="3415" y="1112"/>
                  </a:lnTo>
                  <a:lnTo>
                    <a:pt x="3426" y="1118"/>
                  </a:lnTo>
                  <a:lnTo>
                    <a:pt x="3428" y="1123"/>
                  </a:lnTo>
                  <a:lnTo>
                    <a:pt x="3430" y="1118"/>
                  </a:lnTo>
                  <a:lnTo>
                    <a:pt x="3441" y="1105"/>
                  </a:lnTo>
                  <a:lnTo>
                    <a:pt x="3443" y="1101"/>
                  </a:lnTo>
                  <a:lnTo>
                    <a:pt x="3439" y="1099"/>
                  </a:lnTo>
                  <a:lnTo>
                    <a:pt x="3424" y="1088"/>
                  </a:lnTo>
                  <a:lnTo>
                    <a:pt x="3421" y="1086"/>
                  </a:lnTo>
                  <a:lnTo>
                    <a:pt x="3419" y="1088"/>
                  </a:lnTo>
                  <a:lnTo>
                    <a:pt x="3411" y="1094"/>
                  </a:lnTo>
                  <a:lnTo>
                    <a:pt x="3408" y="1097"/>
                  </a:lnTo>
                  <a:lnTo>
                    <a:pt x="3408" y="1099"/>
                  </a:lnTo>
                  <a:lnTo>
                    <a:pt x="3413" y="1110"/>
                  </a:lnTo>
                  <a:close/>
                  <a:moveTo>
                    <a:pt x="3557" y="876"/>
                  </a:moveTo>
                  <a:lnTo>
                    <a:pt x="3557" y="878"/>
                  </a:lnTo>
                  <a:lnTo>
                    <a:pt x="3559" y="878"/>
                  </a:lnTo>
                  <a:lnTo>
                    <a:pt x="3578" y="891"/>
                  </a:lnTo>
                  <a:lnTo>
                    <a:pt x="3585" y="893"/>
                  </a:lnTo>
                  <a:lnTo>
                    <a:pt x="3585" y="886"/>
                  </a:lnTo>
                  <a:lnTo>
                    <a:pt x="3587" y="871"/>
                  </a:lnTo>
                  <a:lnTo>
                    <a:pt x="3587" y="869"/>
                  </a:lnTo>
                  <a:lnTo>
                    <a:pt x="3585" y="867"/>
                  </a:lnTo>
                  <a:lnTo>
                    <a:pt x="3572" y="852"/>
                  </a:lnTo>
                  <a:lnTo>
                    <a:pt x="3570" y="847"/>
                  </a:lnTo>
                  <a:lnTo>
                    <a:pt x="3565" y="852"/>
                  </a:lnTo>
                  <a:lnTo>
                    <a:pt x="3557" y="860"/>
                  </a:lnTo>
                  <a:lnTo>
                    <a:pt x="3554" y="860"/>
                  </a:lnTo>
                  <a:lnTo>
                    <a:pt x="3554" y="863"/>
                  </a:lnTo>
                  <a:lnTo>
                    <a:pt x="3557" y="876"/>
                  </a:lnTo>
                  <a:close/>
                  <a:moveTo>
                    <a:pt x="3437" y="466"/>
                  </a:moveTo>
                  <a:lnTo>
                    <a:pt x="3437" y="468"/>
                  </a:lnTo>
                  <a:lnTo>
                    <a:pt x="3439" y="470"/>
                  </a:lnTo>
                  <a:lnTo>
                    <a:pt x="3459" y="475"/>
                  </a:lnTo>
                  <a:lnTo>
                    <a:pt x="3459" y="475"/>
                  </a:lnTo>
                  <a:lnTo>
                    <a:pt x="3461" y="475"/>
                  </a:lnTo>
                  <a:lnTo>
                    <a:pt x="3480" y="470"/>
                  </a:lnTo>
                  <a:lnTo>
                    <a:pt x="3485" y="468"/>
                  </a:lnTo>
                  <a:lnTo>
                    <a:pt x="3482" y="464"/>
                  </a:lnTo>
                  <a:lnTo>
                    <a:pt x="3472" y="438"/>
                  </a:lnTo>
                  <a:lnTo>
                    <a:pt x="3472" y="438"/>
                  </a:lnTo>
                  <a:lnTo>
                    <a:pt x="3469" y="438"/>
                  </a:lnTo>
                  <a:lnTo>
                    <a:pt x="3456" y="425"/>
                  </a:lnTo>
                  <a:lnTo>
                    <a:pt x="3452" y="423"/>
                  </a:lnTo>
                  <a:lnTo>
                    <a:pt x="3450" y="425"/>
                  </a:lnTo>
                  <a:lnTo>
                    <a:pt x="3439" y="436"/>
                  </a:lnTo>
                  <a:lnTo>
                    <a:pt x="3439" y="436"/>
                  </a:lnTo>
                  <a:lnTo>
                    <a:pt x="3439" y="438"/>
                  </a:lnTo>
                  <a:lnTo>
                    <a:pt x="3437" y="455"/>
                  </a:lnTo>
                  <a:lnTo>
                    <a:pt x="3437" y="455"/>
                  </a:lnTo>
                  <a:lnTo>
                    <a:pt x="3437" y="455"/>
                  </a:lnTo>
                  <a:lnTo>
                    <a:pt x="3437" y="466"/>
                  </a:lnTo>
                  <a:close/>
                  <a:moveTo>
                    <a:pt x="3256" y="1071"/>
                  </a:moveTo>
                  <a:lnTo>
                    <a:pt x="3256" y="1073"/>
                  </a:lnTo>
                  <a:lnTo>
                    <a:pt x="3251" y="1084"/>
                  </a:lnTo>
                  <a:lnTo>
                    <a:pt x="3251" y="1086"/>
                  </a:lnTo>
                  <a:lnTo>
                    <a:pt x="3254" y="1088"/>
                  </a:lnTo>
                  <a:lnTo>
                    <a:pt x="3262" y="1101"/>
                  </a:lnTo>
                  <a:lnTo>
                    <a:pt x="3267" y="1105"/>
                  </a:lnTo>
                  <a:lnTo>
                    <a:pt x="3269" y="1101"/>
                  </a:lnTo>
                  <a:lnTo>
                    <a:pt x="3280" y="1090"/>
                  </a:lnTo>
                  <a:lnTo>
                    <a:pt x="3282" y="1088"/>
                  </a:lnTo>
                  <a:lnTo>
                    <a:pt x="3282" y="1086"/>
                  </a:lnTo>
                  <a:lnTo>
                    <a:pt x="3275" y="1068"/>
                  </a:lnTo>
                  <a:lnTo>
                    <a:pt x="3275" y="1064"/>
                  </a:lnTo>
                  <a:lnTo>
                    <a:pt x="3271" y="1066"/>
                  </a:lnTo>
                  <a:lnTo>
                    <a:pt x="3258" y="1071"/>
                  </a:lnTo>
                  <a:lnTo>
                    <a:pt x="3256" y="1071"/>
                  </a:lnTo>
                  <a:close/>
                  <a:moveTo>
                    <a:pt x="3236" y="1227"/>
                  </a:moveTo>
                  <a:lnTo>
                    <a:pt x="3234" y="1224"/>
                  </a:lnTo>
                  <a:lnTo>
                    <a:pt x="3219" y="1218"/>
                  </a:lnTo>
                  <a:lnTo>
                    <a:pt x="3217" y="1216"/>
                  </a:lnTo>
                  <a:lnTo>
                    <a:pt x="3214" y="1220"/>
                  </a:lnTo>
                  <a:lnTo>
                    <a:pt x="3199" y="1242"/>
                  </a:lnTo>
                  <a:lnTo>
                    <a:pt x="3197" y="1244"/>
                  </a:lnTo>
                  <a:lnTo>
                    <a:pt x="3199" y="1248"/>
                  </a:lnTo>
                  <a:lnTo>
                    <a:pt x="3219" y="1272"/>
                  </a:lnTo>
                  <a:lnTo>
                    <a:pt x="3221" y="1274"/>
                  </a:lnTo>
                  <a:lnTo>
                    <a:pt x="3223" y="1274"/>
                  </a:lnTo>
                  <a:lnTo>
                    <a:pt x="3236" y="1268"/>
                  </a:lnTo>
                  <a:lnTo>
                    <a:pt x="3241" y="1266"/>
                  </a:lnTo>
                  <a:lnTo>
                    <a:pt x="3241" y="1263"/>
                  </a:lnTo>
                  <a:lnTo>
                    <a:pt x="3236" y="1229"/>
                  </a:lnTo>
                  <a:lnTo>
                    <a:pt x="3236" y="1227"/>
                  </a:lnTo>
                  <a:close/>
                  <a:moveTo>
                    <a:pt x="3193" y="414"/>
                  </a:moveTo>
                  <a:lnTo>
                    <a:pt x="3193" y="412"/>
                  </a:lnTo>
                  <a:lnTo>
                    <a:pt x="3186" y="390"/>
                  </a:lnTo>
                  <a:lnTo>
                    <a:pt x="3184" y="388"/>
                  </a:lnTo>
                  <a:lnTo>
                    <a:pt x="3184" y="388"/>
                  </a:lnTo>
                  <a:lnTo>
                    <a:pt x="3158" y="377"/>
                  </a:lnTo>
                  <a:lnTo>
                    <a:pt x="3156" y="377"/>
                  </a:lnTo>
                  <a:lnTo>
                    <a:pt x="3153" y="377"/>
                  </a:lnTo>
                  <a:lnTo>
                    <a:pt x="3132" y="397"/>
                  </a:lnTo>
                  <a:lnTo>
                    <a:pt x="3129" y="397"/>
                  </a:lnTo>
                  <a:lnTo>
                    <a:pt x="3129" y="399"/>
                  </a:lnTo>
                  <a:lnTo>
                    <a:pt x="3129" y="414"/>
                  </a:lnTo>
                  <a:lnTo>
                    <a:pt x="3129" y="416"/>
                  </a:lnTo>
                  <a:lnTo>
                    <a:pt x="3129" y="418"/>
                  </a:lnTo>
                  <a:lnTo>
                    <a:pt x="3149" y="433"/>
                  </a:lnTo>
                  <a:lnTo>
                    <a:pt x="3151" y="436"/>
                  </a:lnTo>
                  <a:lnTo>
                    <a:pt x="3153" y="436"/>
                  </a:lnTo>
                  <a:lnTo>
                    <a:pt x="3190" y="416"/>
                  </a:lnTo>
                  <a:lnTo>
                    <a:pt x="3193" y="414"/>
                  </a:lnTo>
                  <a:close/>
                  <a:moveTo>
                    <a:pt x="3171" y="1248"/>
                  </a:moveTo>
                  <a:lnTo>
                    <a:pt x="3166" y="1253"/>
                  </a:lnTo>
                  <a:lnTo>
                    <a:pt x="3145" y="1263"/>
                  </a:lnTo>
                  <a:lnTo>
                    <a:pt x="3143" y="1266"/>
                  </a:lnTo>
                  <a:lnTo>
                    <a:pt x="3143" y="1266"/>
                  </a:lnTo>
                  <a:lnTo>
                    <a:pt x="3136" y="1279"/>
                  </a:lnTo>
                  <a:lnTo>
                    <a:pt x="3134" y="1283"/>
                  </a:lnTo>
                  <a:lnTo>
                    <a:pt x="3138" y="1285"/>
                  </a:lnTo>
                  <a:lnTo>
                    <a:pt x="3156" y="1292"/>
                  </a:lnTo>
                  <a:lnTo>
                    <a:pt x="3158" y="1292"/>
                  </a:lnTo>
                  <a:lnTo>
                    <a:pt x="3158" y="1292"/>
                  </a:lnTo>
                  <a:lnTo>
                    <a:pt x="3177" y="1287"/>
                  </a:lnTo>
                  <a:lnTo>
                    <a:pt x="3182" y="1287"/>
                  </a:lnTo>
                  <a:lnTo>
                    <a:pt x="3182" y="1283"/>
                  </a:lnTo>
                  <a:lnTo>
                    <a:pt x="3173" y="1255"/>
                  </a:lnTo>
                  <a:lnTo>
                    <a:pt x="3171" y="1248"/>
                  </a:lnTo>
                  <a:close/>
                  <a:moveTo>
                    <a:pt x="3204" y="397"/>
                  </a:moveTo>
                  <a:lnTo>
                    <a:pt x="3201" y="399"/>
                  </a:lnTo>
                  <a:lnTo>
                    <a:pt x="3197" y="407"/>
                  </a:lnTo>
                  <a:lnTo>
                    <a:pt x="3197" y="410"/>
                  </a:lnTo>
                  <a:lnTo>
                    <a:pt x="3197" y="412"/>
                  </a:lnTo>
                  <a:lnTo>
                    <a:pt x="3201" y="431"/>
                  </a:lnTo>
                  <a:lnTo>
                    <a:pt x="3201" y="433"/>
                  </a:lnTo>
                  <a:lnTo>
                    <a:pt x="3206" y="433"/>
                  </a:lnTo>
                  <a:lnTo>
                    <a:pt x="3243" y="433"/>
                  </a:lnTo>
                  <a:lnTo>
                    <a:pt x="3245" y="433"/>
                  </a:lnTo>
                  <a:lnTo>
                    <a:pt x="3245" y="431"/>
                  </a:lnTo>
                  <a:lnTo>
                    <a:pt x="3260" y="405"/>
                  </a:lnTo>
                  <a:lnTo>
                    <a:pt x="3262" y="403"/>
                  </a:lnTo>
                  <a:lnTo>
                    <a:pt x="3260" y="401"/>
                  </a:lnTo>
                  <a:lnTo>
                    <a:pt x="3249" y="381"/>
                  </a:lnTo>
                  <a:lnTo>
                    <a:pt x="3245" y="377"/>
                  </a:lnTo>
                  <a:lnTo>
                    <a:pt x="3241" y="381"/>
                  </a:lnTo>
                  <a:lnTo>
                    <a:pt x="3228" y="401"/>
                  </a:lnTo>
                  <a:lnTo>
                    <a:pt x="3206" y="397"/>
                  </a:lnTo>
                  <a:lnTo>
                    <a:pt x="3204" y="397"/>
                  </a:lnTo>
                  <a:close/>
                  <a:moveTo>
                    <a:pt x="3343" y="1029"/>
                  </a:moveTo>
                  <a:lnTo>
                    <a:pt x="3343" y="1032"/>
                  </a:lnTo>
                  <a:lnTo>
                    <a:pt x="3343" y="1032"/>
                  </a:lnTo>
                  <a:lnTo>
                    <a:pt x="3356" y="1038"/>
                  </a:lnTo>
                  <a:lnTo>
                    <a:pt x="3358" y="1040"/>
                  </a:lnTo>
                  <a:lnTo>
                    <a:pt x="3360" y="1038"/>
                  </a:lnTo>
                  <a:lnTo>
                    <a:pt x="3376" y="1029"/>
                  </a:lnTo>
                  <a:lnTo>
                    <a:pt x="3380" y="1027"/>
                  </a:lnTo>
                  <a:lnTo>
                    <a:pt x="3378" y="1023"/>
                  </a:lnTo>
                  <a:lnTo>
                    <a:pt x="3369" y="1008"/>
                  </a:lnTo>
                  <a:lnTo>
                    <a:pt x="3367" y="1006"/>
                  </a:lnTo>
                  <a:lnTo>
                    <a:pt x="3365" y="1006"/>
                  </a:lnTo>
                  <a:lnTo>
                    <a:pt x="3352" y="1001"/>
                  </a:lnTo>
                  <a:lnTo>
                    <a:pt x="3350" y="1001"/>
                  </a:lnTo>
                  <a:lnTo>
                    <a:pt x="3347" y="1001"/>
                  </a:lnTo>
                  <a:lnTo>
                    <a:pt x="3334" y="1014"/>
                  </a:lnTo>
                  <a:lnTo>
                    <a:pt x="3332" y="1016"/>
                  </a:lnTo>
                  <a:lnTo>
                    <a:pt x="3334" y="1019"/>
                  </a:lnTo>
                  <a:lnTo>
                    <a:pt x="3343" y="1029"/>
                  </a:lnTo>
                  <a:close/>
                  <a:moveTo>
                    <a:pt x="3363" y="598"/>
                  </a:moveTo>
                  <a:lnTo>
                    <a:pt x="3365" y="600"/>
                  </a:lnTo>
                  <a:lnTo>
                    <a:pt x="3367" y="600"/>
                  </a:lnTo>
                  <a:lnTo>
                    <a:pt x="3387" y="600"/>
                  </a:lnTo>
                  <a:lnTo>
                    <a:pt x="3391" y="600"/>
                  </a:lnTo>
                  <a:lnTo>
                    <a:pt x="3389" y="596"/>
                  </a:lnTo>
                  <a:lnTo>
                    <a:pt x="3389" y="579"/>
                  </a:lnTo>
                  <a:lnTo>
                    <a:pt x="3389" y="577"/>
                  </a:lnTo>
                  <a:lnTo>
                    <a:pt x="3389" y="577"/>
                  </a:lnTo>
                  <a:lnTo>
                    <a:pt x="3376" y="559"/>
                  </a:lnTo>
                  <a:lnTo>
                    <a:pt x="3374" y="557"/>
                  </a:lnTo>
                  <a:lnTo>
                    <a:pt x="3369" y="557"/>
                  </a:lnTo>
                  <a:lnTo>
                    <a:pt x="3354" y="566"/>
                  </a:lnTo>
                  <a:lnTo>
                    <a:pt x="3352" y="566"/>
                  </a:lnTo>
                  <a:lnTo>
                    <a:pt x="3352" y="568"/>
                  </a:lnTo>
                  <a:lnTo>
                    <a:pt x="3347" y="581"/>
                  </a:lnTo>
                  <a:lnTo>
                    <a:pt x="3347" y="583"/>
                  </a:lnTo>
                  <a:lnTo>
                    <a:pt x="3350" y="585"/>
                  </a:lnTo>
                  <a:lnTo>
                    <a:pt x="3363" y="598"/>
                  </a:lnTo>
                  <a:close/>
                  <a:moveTo>
                    <a:pt x="3367" y="1140"/>
                  </a:moveTo>
                  <a:lnTo>
                    <a:pt x="3365" y="1140"/>
                  </a:lnTo>
                  <a:lnTo>
                    <a:pt x="3350" y="1136"/>
                  </a:lnTo>
                  <a:lnTo>
                    <a:pt x="3347" y="1136"/>
                  </a:lnTo>
                  <a:lnTo>
                    <a:pt x="3345" y="1138"/>
                  </a:lnTo>
                  <a:lnTo>
                    <a:pt x="3336" y="1153"/>
                  </a:lnTo>
                  <a:lnTo>
                    <a:pt x="3334" y="1157"/>
                  </a:lnTo>
                  <a:lnTo>
                    <a:pt x="3339" y="1159"/>
                  </a:lnTo>
                  <a:lnTo>
                    <a:pt x="3354" y="1172"/>
                  </a:lnTo>
                  <a:lnTo>
                    <a:pt x="3356" y="1177"/>
                  </a:lnTo>
                  <a:lnTo>
                    <a:pt x="3369" y="1162"/>
                  </a:lnTo>
                  <a:lnTo>
                    <a:pt x="3371" y="1162"/>
                  </a:lnTo>
                  <a:lnTo>
                    <a:pt x="3371" y="1159"/>
                  </a:lnTo>
                  <a:lnTo>
                    <a:pt x="3367" y="1142"/>
                  </a:lnTo>
                  <a:lnTo>
                    <a:pt x="3367" y="1140"/>
                  </a:lnTo>
                  <a:close/>
                  <a:moveTo>
                    <a:pt x="3243" y="349"/>
                  </a:moveTo>
                  <a:lnTo>
                    <a:pt x="3245" y="353"/>
                  </a:lnTo>
                  <a:lnTo>
                    <a:pt x="3249" y="351"/>
                  </a:lnTo>
                  <a:lnTo>
                    <a:pt x="3265" y="347"/>
                  </a:lnTo>
                  <a:lnTo>
                    <a:pt x="3269" y="345"/>
                  </a:lnTo>
                  <a:lnTo>
                    <a:pt x="3267" y="340"/>
                  </a:lnTo>
                  <a:lnTo>
                    <a:pt x="3260" y="321"/>
                  </a:lnTo>
                  <a:lnTo>
                    <a:pt x="3260" y="314"/>
                  </a:lnTo>
                  <a:lnTo>
                    <a:pt x="3256" y="319"/>
                  </a:lnTo>
                  <a:lnTo>
                    <a:pt x="3241" y="327"/>
                  </a:lnTo>
                  <a:lnTo>
                    <a:pt x="3236" y="329"/>
                  </a:lnTo>
                  <a:lnTo>
                    <a:pt x="3238" y="332"/>
                  </a:lnTo>
                  <a:lnTo>
                    <a:pt x="3243" y="349"/>
                  </a:lnTo>
                  <a:close/>
                  <a:moveTo>
                    <a:pt x="3779" y="592"/>
                  </a:moveTo>
                  <a:lnTo>
                    <a:pt x="3777" y="607"/>
                  </a:lnTo>
                  <a:lnTo>
                    <a:pt x="3768" y="609"/>
                  </a:lnTo>
                  <a:lnTo>
                    <a:pt x="3759" y="574"/>
                  </a:lnTo>
                  <a:lnTo>
                    <a:pt x="3759" y="570"/>
                  </a:lnTo>
                  <a:lnTo>
                    <a:pt x="3755" y="572"/>
                  </a:lnTo>
                  <a:lnTo>
                    <a:pt x="3700" y="600"/>
                  </a:lnTo>
                  <a:lnTo>
                    <a:pt x="3698" y="600"/>
                  </a:lnTo>
                  <a:lnTo>
                    <a:pt x="3698" y="603"/>
                  </a:lnTo>
                  <a:lnTo>
                    <a:pt x="3679" y="650"/>
                  </a:lnTo>
                  <a:lnTo>
                    <a:pt x="3676" y="650"/>
                  </a:lnTo>
                  <a:lnTo>
                    <a:pt x="3676" y="652"/>
                  </a:lnTo>
                  <a:lnTo>
                    <a:pt x="3676" y="668"/>
                  </a:lnTo>
                  <a:lnTo>
                    <a:pt x="3676" y="670"/>
                  </a:lnTo>
                  <a:lnTo>
                    <a:pt x="3679" y="672"/>
                  </a:lnTo>
                  <a:lnTo>
                    <a:pt x="3698" y="681"/>
                  </a:lnTo>
                  <a:lnTo>
                    <a:pt x="3735" y="711"/>
                  </a:lnTo>
                  <a:lnTo>
                    <a:pt x="3735" y="711"/>
                  </a:lnTo>
                  <a:lnTo>
                    <a:pt x="3735" y="711"/>
                  </a:lnTo>
                  <a:lnTo>
                    <a:pt x="3777" y="739"/>
                  </a:lnTo>
                  <a:lnTo>
                    <a:pt x="3777" y="739"/>
                  </a:lnTo>
                  <a:lnTo>
                    <a:pt x="3781" y="739"/>
                  </a:lnTo>
                  <a:lnTo>
                    <a:pt x="3801" y="728"/>
                  </a:lnTo>
                  <a:lnTo>
                    <a:pt x="3803" y="728"/>
                  </a:lnTo>
                  <a:lnTo>
                    <a:pt x="3803" y="726"/>
                  </a:lnTo>
                  <a:lnTo>
                    <a:pt x="3807" y="698"/>
                  </a:lnTo>
                  <a:lnTo>
                    <a:pt x="3807" y="696"/>
                  </a:lnTo>
                  <a:lnTo>
                    <a:pt x="3805" y="694"/>
                  </a:lnTo>
                  <a:lnTo>
                    <a:pt x="3792" y="678"/>
                  </a:lnTo>
                  <a:lnTo>
                    <a:pt x="3809" y="650"/>
                  </a:lnTo>
                  <a:lnTo>
                    <a:pt x="3809" y="650"/>
                  </a:lnTo>
                  <a:lnTo>
                    <a:pt x="3809" y="650"/>
                  </a:lnTo>
                  <a:lnTo>
                    <a:pt x="3812" y="618"/>
                  </a:lnTo>
                  <a:lnTo>
                    <a:pt x="3812" y="616"/>
                  </a:lnTo>
                  <a:lnTo>
                    <a:pt x="3809" y="613"/>
                  </a:lnTo>
                  <a:lnTo>
                    <a:pt x="3785" y="590"/>
                  </a:lnTo>
                  <a:lnTo>
                    <a:pt x="3779" y="585"/>
                  </a:lnTo>
                  <a:lnTo>
                    <a:pt x="3779" y="592"/>
                  </a:lnTo>
                  <a:close/>
                  <a:moveTo>
                    <a:pt x="4779" y="943"/>
                  </a:moveTo>
                  <a:lnTo>
                    <a:pt x="4775" y="941"/>
                  </a:lnTo>
                  <a:lnTo>
                    <a:pt x="4731" y="936"/>
                  </a:lnTo>
                  <a:lnTo>
                    <a:pt x="4725" y="934"/>
                  </a:lnTo>
                  <a:lnTo>
                    <a:pt x="4727" y="941"/>
                  </a:lnTo>
                  <a:lnTo>
                    <a:pt x="4736" y="962"/>
                  </a:lnTo>
                  <a:lnTo>
                    <a:pt x="4736" y="962"/>
                  </a:lnTo>
                  <a:lnTo>
                    <a:pt x="4738" y="964"/>
                  </a:lnTo>
                  <a:lnTo>
                    <a:pt x="4757" y="975"/>
                  </a:lnTo>
                  <a:lnTo>
                    <a:pt x="4760" y="977"/>
                  </a:lnTo>
                  <a:lnTo>
                    <a:pt x="4762" y="977"/>
                  </a:lnTo>
                  <a:lnTo>
                    <a:pt x="4779" y="971"/>
                  </a:lnTo>
                  <a:lnTo>
                    <a:pt x="4781" y="971"/>
                  </a:lnTo>
                  <a:lnTo>
                    <a:pt x="4781" y="967"/>
                  </a:lnTo>
                  <a:lnTo>
                    <a:pt x="4779" y="945"/>
                  </a:lnTo>
                  <a:lnTo>
                    <a:pt x="4779" y="943"/>
                  </a:lnTo>
                  <a:close/>
                  <a:moveTo>
                    <a:pt x="4879" y="561"/>
                  </a:moveTo>
                  <a:lnTo>
                    <a:pt x="4882" y="561"/>
                  </a:lnTo>
                  <a:lnTo>
                    <a:pt x="4884" y="557"/>
                  </a:lnTo>
                  <a:lnTo>
                    <a:pt x="4890" y="540"/>
                  </a:lnTo>
                  <a:lnTo>
                    <a:pt x="4893" y="535"/>
                  </a:lnTo>
                  <a:lnTo>
                    <a:pt x="4888" y="533"/>
                  </a:lnTo>
                  <a:lnTo>
                    <a:pt x="4869" y="527"/>
                  </a:lnTo>
                  <a:lnTo>
                    <a:pt x="4864" y="527"/>
                  </a:lnTo>
                  <a:lnTo>
                    <a:pt x="4864" y="531"/>
                  </a:lnTo>
                  <a:lnTo>
                    <a:pt x="4858" y="551"/>
                  </a:lnTo>
                  <a:lnTo>
                    <a:pt x="4858" y="555"/>
                  </a:lnTo>
                  <a:lnTo>
                    <a:pt x="4862" y="557"/>
                  </a:lnTo>
                  <a:lnTo>
                    <a:pt x="4879" y="561"/>
                  </a:lnTo>
                  <a:close/>
                  <a:moveTo>
                    <a:pt x="3626" y="611"/>
                  </a:moveTo>
                  <a:lnTo>
                    <a:pt x="3626" y="613"/>
                  </a:lnTo>
                  <a:lnTo>
                    <a:pt x="3626" y="613"/>
                  </a:lnTo>
                  <a:lnTo>
                    <a:pt x="3657" y="635"/>
                  </a:lnTo>
                  <a:lnTo>
                    <a:pt x="3659" y="635"/>
                  </a:lnTo>
                  <a:lnTo>
                    <a:pt x="3661" y="635"/>
                  </a:lnTo>
                  <a:lnTo>
                    <a:pt x="3683" y="622"/>
                  </a:lnTo>
                  <a:lnTo>
                    <a:pt x="3683" y="622"/>
                  </a:lnTo>
                  <a:lnTo>
                    <a:pt x="3685" y="620"/>
                  </a:lnTo>
                  <a:lnTo>
                    <a:pt x="3690" y="600"/>
                  </a:lnTo>
                  <a:lnTo>
                    <a:pt x="3692" y="596"/>
                  </a:lnTo>
                  <a:lnTo>
                    <a:pt x="3692" y="596"/>
                  </a:lnTo>
                  <a:lnTo>
                    <a:pt x="3694" y="596"/>
                  </a:lnTo>
                  <a:lnTo>
                    <a:pt x="3753" y="570"/>
                  </a:lnTo>
                  <a:lnTo>
                    <a:pt x="3755" y="568"/>
                  </a:lnTo>
                  <a:lnTo>
                    <a:pt x="3755" y="546"/>
                  </a:lnTo>
                  <a:lnTo>
                    <a:pt x="3777" y="535"/>
                  </a:lnTo>
                  <a:lnTo>
                    <a:pt x="3781" y="533"/>
                  </a:lnTo>
                  <a:lnTo>
                    <a:pt x="3779" y="529"/>
                  </a:lnTo>
                  <a:lnTo>
                    <a:pt x="3770" y="512"/>
                  </a:lnTo>
                  <a:lnTo>
                    <a:pt x="3755" y="472"/>
                  </a:lnTo>
                  <a:lnTo>
                    <a:pt x="3755" y="470"/>
                  </a:lnTo>
                  <a:lnTo>
                    <a:pt x="3755" y="470"/>
                  </a:lnTo>
                  <a:lnTo>
                    <a:pt x="3729" y="446"/>
                  </a:lnTo>
                  <a:lnTo>
                    <a:pt x="3727" y="444"/>
                  </a:lnTo>
                  <a:lnTo>
                    <a:pt x="3722" y="449"/>
                  </a:lnTo>
                  <a:lnTo>
                    <a:pt x="3700" y="470"/>
                  </a:lnTo>
                  <a:lnTo>
                    <a:pt x="3679" y="485"/>
                  </a:lnTo>
                  <a:lnTo>
                    <a:pt x="3676" y="485"/>
                  </a:lnTo>
                  <a:lnTo>
                    <a:pt x="3676" y="490"/>
                  </a:lnTo>
                  <a:lnTo>
                    <a:pt x="3683" y="514"/>
                  </a:lnTo>
                  <a:lnTo>
                    <a:pt x="3659" y="544"/>
                  </a:lnTo>
                  <a:lnTo>
                    <a:pt x="3659" y="546"/>
                  </a:lnTo>
                  <a:lnTo>
                    <a:pt x="3659" y="568"/>
                  </a:lnTo>
                  <a:lnTo>
                    <a:pt x="3661" y="568"/>
                  </a:lnTo>
                  <a:lnTo>
                    <a:pt x="3690" y="594"/>
                  </a:lnTo>
                  <a:lnTo>
                    <a:pt x="3690" y="596"/>
                  </a:lnTo>
                  <a:lnTo>
                    <a:pt x="3687" y="594"/>
                  </a:lnTo>
                  <a:lnTo>
                    <a:pt x="3644" y="577"/>
                  </a:lnTo>
                  <a:lnTo>
                    <a:pt x="3642" y="577"/>
                  </a:lnTo>
                  <a:lnTo>
                    <a:pt x="3639" y="577"/>
                  </a:lnTo>
                  <a:lnTo>
                    <a:pt x="3622" y="587"/>
                  </a:lnTo>
                  <a:lnTo>
                    <a:pt x="3620" y="587"/>
                  </a:lnTo>
                  <a:lnTo>
                    <a:pt x="3620" y="592"/>
                  </a:lnTo>
                  <a:lnTo>
                    <a:pt x="3626" y="611"/>
                  </a:lnTo>
                  <a:close/>
                  <a:moveTo>
                    <a:pt x="4858" y="850"/>
                  </a:moveTo>
                  <a:lnTo>
                    <a:pt x="4855" y="854"/>
                  </a:lnTo>
                  <a:lnTo>
                    <a:pt x="4845" y="865"/>
                  </a:lnTo>
                  <a:lnTo>
                    <a:pt x="4842" y="867"/>
                  </a:lnTo>
                  <a:lnTo>
                    <a:pt x="4842" y="869"/>
                  </a:lnTo>
                  <a:lnTo>
                    <a:pt x="4851" y="904"/>
                  </a:lnTo>
                  <a:lnTo>
                    <a:pt x="4851" y="908"/>
                  </a:lnTo>
                  <a:lnTo>
                    <a:pt x="4877" y="908"/>
                  </a:lnTo>
                  <a:lnTo>
                    <a:pt x="4877" y="904"/>
                  </a:lnTo>
                  <a:lnTo>
                    <a:pt x="4882" y="871"/>
                  </a:lnTo>
                  <a:lnTo>
                    <a:pt x="4882" y="869"/>
                  </a:lnTo>
                  <a:lnTo>
                    <a:pt x="4879" y="869"/>
                  </a:lnTo>
                  <a:lnTo>
                    <a:pt x="4862" y="854"/>
                  </a:lnTo>
                  <a:lnTo>
                    <a:pt x="4858" y="850"/>
                  </a:lnTo>
                  <a:close/>
                  <a:moveTo>
                    <a:pt x="4884" y="895"/>
                  </a:moveTo>
                  <a:lnTo>
                    <a:pt x="4884" y="943"/>
                  </a:lnTo>
                  <a:lnTo>
                    <a:pt x="4888" y="941"/>
                  </a:lnTo>
                  <a:lnTo>
                    <a:pt x="4934" y="932"/>
                  </a:lnTo>
                  <a:lnTo>
                    <a:pt x="4934" y="932"/>
                  </a:lnTo>
                  <a:lnTo>
                    <a:pt x="4934" y="932"/>
                  </a:lnTo>
                  <a:lnTo>
                    <a:pt x="4975" y="910"/>
                  </a:lnTo>
                  <a:lnTo>
                    <a:pt x="4980" y="908"/>
                  </a:lnTo>
                  <a:lnTo>
                    <a:pt x="4978" y="904"/>
                  </a:lnTo>
                  <a:lnTo>
                    <a:pt x="4964" y="871"/>
                  </a:lnTo>
                  <a:lnTo>
                    <a:pt x="4962" y="869"/>
                  </a:lnTo>
                  <a:lnTo>
                    <a:pt x="4960" y="869"/>
                  </a:lnTo>
                  <a:lnTo>
                    <a:pt x="4934" y="865"/>
                  </a:lnTo>
                  <a:lnTo>
                    <a:pt x="4912" y="860"/>
                  </a:lnTo>
                  <a:lnTo>
                    <a:pt x="4910" y="860"/>
                  </a:lnTo>
                  <a:lnTo>
                    <a:pt x="4908" y="863"/>
                  </a:lnTo>
                  <a:lnTo>
                    <a:pt x="4893" y="884"/>
                  </a:lnTo>
                  <a:lnTo>
                    <a:pt x="4884" y="895"/>
                  </a:lnTo>
                  <a:lnTo>
                    <a:pt x="4884" y="895"/>
                  </a:lnTo>
                  <a:close/>
                  <a:moveTo>
                    <a:pt x="5808" y="236"/>
                  </a:moveTo>
                  <a:lnTo>
                    <a:pt x="5810" y="241"/>
                  </a:lnTo>
                  <a:lnTo>
                    <a:pt x="5814" y="236"/>
                  </a:lnTo>
                  <a:lnTo>
                    <a:pt x="5825" y="225"/>
                  </a:lnTo>
                  <a:lnTo>
                    <a:pt x="5825" y="225"/>
                  </a:lnTo>
                  <a:lnTo>
                    <a:pt x="5825" y="223"/>
                  </a:lnTo>
                  <a:lnTo>
                    <a:pt x="5838" y="158"/>
                  </a:lnTo>
                  <a:lnTo>
                    <a:pt x="5856" y="128"/>
                  </a:lnTo>
                  <a:lnTo>
                    <a:pt x="5856" y="124"/>
                  </a:lnTo>
                  <a:lnTo>
                    <a:pt x="5854" y="124"/>
                  </a:lnTo>
                  <a:lnTo>
                    <a:pt x="5836" y="98"/>
                  </a:lnTo>
                  <a:lnTo>
                    <a:pt x="5836" y="98"/>
                  </a:lnTo>
                  <a:lnTo>
                    <a:pt x="5834" y="98"/>
                  </a:lnTo>
                  <a:lnTo>
                    <a:pt x="5788" y="100"/>
                  </a:lnTo>
                  <a:lnTo>
                    <a:pt x="5786" y="100"/>
                  </a:lnTo>
                  <a:lnTo>
                    <a:pt x="5786" y="102"/>
                  </a:lnTo>
                  <a:lnTo>
                    <a:pt x="5758" y="143"/>
                  </a:lnTo>
                  <a:lnTo>
                    <a:pt x="5758" y="143"/>
                  </a:lnTo>
                  <a:lnTo>
                    <a:pt x="5758" y="178"/>
                  </a:lnTo>
                  <a:lnTo>
                    <a:pt x="5758" y="178"/>
                  </a:lnTo>
                  <a:lnTo>
                    <a:pt x="5808" y="236"/>
                  </a:lnTo>
                  <a:close/>
                  <a:moveTo>
                    <a:pt x="5511" y="746"/>
                  </a:moveTo>
                  <a:lnTo>
                    <a:pt x="5514" y="748"/>
                  </a:lnTo>
                  <a:lnTo>
                    <a:pt x="5516" y="746"/>
                  </a:lnTo>
                  <a:lnTo>
                    <a:pt x="5533" y="737"/>
                  </a:lnTo>
                  <a:lnTo>
                    <a:pt x="5535" y="735"/>
                  </a:lnTo>
                  <a:lnTo>
                    <a:pt x="5535" y="730"/>
                  </a:lnTo>
                  <a:lnTo>
                    <a:pt x="5529" y="711"/>
                  </a:lnTo>
                  <a:lnTo>
                    <a:pt x="5527" y="707"/>
                  </a:lnTo>
                  <a:lnTo>
                    <a:pt x="5525" y="709"/>
                  </a:lnTo>
                  <a:lnTo>
                    <a:pt x="5505" y="713"/>
                  </a:lnTo>
                  <a:lnTo>
                    <a:pt x="5503" y="713"/>
                  </a:lnTo>
                  <a:lnTo>
                    <a:pt x="5503" y="715"/>
                  </a:lnTo>
                  <a:lnTo>
                    <a:pt x="5496" y="730"/>
                  </a:lnTo>
                  <a:lnTo>
                    <a:pt x="5494" y="735"/>
                  </a:lnTo>
                  <a:lnTo>
                    <a:pt x="5498" y="737"/>
                  </a:lnTo>
                  <a:lnTo>
                    <a:pt x="5511" y="746"/>
                  </a:lnTo>
                  <a:close/>
                  <a:moveTo>
                    <a:pt x="4912" y="704"/>
                  </a:moveTo>
                  <a:lnTo>
                    <a:pt x="4912" y="707"/>
                  </a:lnTo>
                  <a:lnTo>
                    <a:pt x="4914" y="707"/>
                  </a:lnTo>
                  <a:lnTo>
                    <a:pt x="5001" y="709"/>
                  </a:lnTo>
                  <a:lnTo>
                    <a:pt x="5004" y="709"/>
                  </a:lnTo>
                  <a:lnTo>
                    <a:pt x="5006" y="707"/>
                  </a:lnTo>
                  <a:lnTo>
                    <a:pt x="5030" y="661"/>
                  </a:lnTo>
                  <a:lnTo>
                    <a:pt x="5030" y="659"/>
                  </a:lnTo>
                  <a:lnTo>
                    <a:pt x="5030" y="657"/>
                  </a:lnTo>
                  <a:lnTo>
                    <a:pt x="5015" y="622"/>
                  </a:lnTo>
                  <a:lnTo>
                    <a:pt x="5010" y="616"/>
                  </a:lnTo>
                  <a:lnTo>
                    <a:pt x="5006" y="620"/>
                  </a:lnTo>
                  <a:lnTo>
                    <a:pt x="4991" y="639"/>
                  </a:lnTo>
                  <a:lnTo>
                    <a:pt x="4956" y="635"/>
                  </a:lnTo>
                  <a:lnTo>
                    <a:pt x="4954" y="635"/>
                  </a:lnTo>
                  <a:lnTo>
                    <a:pt x="4951" y="637"/>
                  </a:lnTo>
                  <a:lnTo>
                    <a:pt x="4945" y="652"/>
                  </a:lnTo>
                  <a:lnTo>
                    <a:pt x="4923" y="652"/>
                  </a:lnTo>
                  <a:lnTo>
                    <a:pt x="4923" y="657"/>
                  </a:lnTo>
                  <a:lnTo>
                    <a:pt x="4921" y="672"/>
                  </a:lnTo>
                  <a:lnTo>
                    <a:pt x="4901" y="670"/>
                  </a:lnTo>
                  <a:lnTo>
                    <a:pt x="4895" y="670"/>
                  </a:lnTo>
                  <a:lnTo>
                    <a:pt x="4897" y="676"/>
                  </a:lnTo>
                  <a:lnTo>
                    <a:pt x="4912" y="704"/>
                  </a:lnTo>
                  <a:close/>
                  <a:moveTo>
                    <a:pt x="4694" y="800"/>
                  </a:moveTo>
                  <a:lnTo>
                    <a:pt x="4696" y="800"/>
                  </a:lnTo>
                  <a:lnTo>
                    <a:pt x="4696" y="802"/>
                  </a:lnTo>
                  <a:lnTo>
                    <a:pt x="4714" y="824"/>
                  </a:lnTo>
                  <a:lnTo>
                    <a:pt x="4720" y="850"/>
                  </a:lnTo>
                  <a:lnTo>
                    <a:pt x="4720" y="852"/>
                  </a:lnTo>
                  <a:lnTo>
                    <a:pt x="4723" y="852"/>
                  </a:lnTo>
                  <a:lnTo>
                    <a:pt x="4760" y="863"/>
                  </a:lnTo>
                  <a:lnTo>
                    <a:pt x="4762" y="863"/>
                  </a:lnTo>
                  <a:lnTo>
                    <a:pt x="4762" y="863"/>
                  </a:lnTo>
                  <a:lnTo>
                    <a:pt x="4797" y="860"/>
                  </a:lnTo>
                  <a:lnTo>
                    <a:pt x="4801" y="858"/>
                  </a:lnTo>
                  <a:lnTo>
                    <a:pt x="4801" y="854"/>
                  </a:lnTo>
                  <a:lnTo>
                    <a:pt x="4799" y="824"/>
                  </a:lnTo>
                  <a:lnTo>
                    <a:pt x="4818" y="826"/>
                  </a:lnTo>
                  <a:lnTo>
                    <a:pt x="4821" y="826"/>
                  </a:lnTo>
                  <a:lnTo>
                    <a:pt x="4823" y="824"/>
                  </a:lnTo>
                  <a:lnTo>
                    <a:pt x="4840" y="795"/>
                  </a:lnTo>
                  <a:lnTo>
                    <a:pt x="4860" y="800"/>
                  </a:lnTo>
                  <a:lnTo>
                    <a:pt x="4862" y="800"/>
                  </a:lnTo>
                  <a:lnTo>
                    <a:pt x="4864" y="798"/>
                  </a:lnTo>
                  <a:lnTo>
                    <a:pt x="4879" y="780"/>
                  </a:lnTo>
                  <a:lnTo>
                    <a:pt x="4882" y="778"/>
                  </a:lnTo>
                  <a:lnTo>
                    <a:pt x="4879" y="776"/>
                  </a:lnTo>
                  <a:lnTo>
                    <a:pt x="4864" y="761"/>
                  </a:lnTo>
                  <a:lnTo>
                    <a:pt x="4862" y="759"/>
                  </a:lnTo>
                  <a:lnTo>
                    <a:pt x="4862" y="759"/>
                  </a:lnTo>
                  <a:lnTo>
                    <a:pt x="4829" y="750"/>
                  </a:lnTo>
                  <a:lnTo>
                    <a:pt x="4808" y="724"/>
                  </a:lnTo>
                  <a:lnTo>
                    <a:pt x="4821" y="722"/>
                  </a:lnTo>
                  <a:lnTo>
                    <a:pt x="4838" y="750"/>
                  </a:lnTo>
                  <a:lnTo>
                    <a:pt x="4840" y="750"/>
                  </a:lnTo>
                  <a:lnTo>
                    <a:pt x="4840" y="750"/>
                  </a:lnTo>
                  <a:lnTo>
                    <a:pt x="4879" y="759"/>
                  </a:lnTo>
                  <a:lnTo>
                    <a:pt x="4884" y="759"/>
                  </a:lnTo>
                  <a:lnTo>
                    <a:pt x="4884" y="754"/>
                  </a:lnTo>
                  <a:lnTo>
                    <a:pt x="4884" y="711"/>
                  </a:lnTo>
                  <a:lnTo>
                    <a:pt x="4884" y="711"/>
                  </a:lnTo>
                  <a:lnTo>
                    <a:pt x="4884" y="709"/>
                  </a:lnTo>
                  <a:lnTo>
                    <a:pt x="4871" y="689"/>
                  </a:lnTo>
                  <a:lnTo>
                    <a:pt x="4871" y="687"/>
                  </a:lnTo>
                  <a:lnTo>
                    <a:pt x="4869" y="687"/>
                  </a:lnTo>
                  <a:lnTo>
                    <a:pt x="4825" y="683"/>
                  </a:lnTo>
                  <a:lnTo>
                    <a:pt x="4823" y="683"/>
                  </a:lnTo>
                  <a:lnTo>
                    <a:pt x="4821" y="685"/>
                  </a:lnTo>
                  <a:lnTo>
                    <a:pt x="4801" y="700"/>
                  </a:lnTo>
                  <a:lnTo>
                    <a:pt x="4766" y="694"/>
                  </a:lnTo>
                  <a:lnTo>
                    <a:pt x="4762" y="694"/>
                  </a:lnTo>
                  <a:lnTo>
                    <a:pt x="4762" y="698"/>
                  </a:lnTo>
                  <a:lnTo>
                    <a:pt x="4757" y="722"/>
                  </a:lnTo>
                  <a:lnTo>
                    <a:pt x="4757" y="724"/>
                  </a:lnTo>
                  <a:lnTo>
                    <a:pt x="4760" y="724"/>
                  </a:lnTo>
                  <a:lnTo>
                    <a:pt x="4777" y="743"/>
                  </a:lnTo>
                  <a:lnTo>
                    <a:pt x="4773" y="752"/>
                  </a:lnTo>
                  <a:lnTo>
                    <a:pt x="4742" y="726"/>
                  </a:lnTo>
                  <a:lnTo>
                    <a:pt x="4740" y="726"/>
                  </a:lnTo>
                  <a:lnTo>
                    <a:pt x="4738" y="726"/>
                  </a:lnTo>
                  <a:lnTo>
                    <a:pt x="4699" y="728"/>
                  </a:lnTo>
                  <a:lnTo>
                    <a:pt x="4694" y="730"/>
                  </a:lnTo>
                  <a:lnTo>
                    <a:pt x="4694" y="733"/>
                  </a:lnTo>
                  <a:lnTo>
                    <a:pt x="4692" y="765"/>
                  </a:lnTo>
                  <a:lnTo>
                    <a:pt x="4692" y="765"/>
                  </a:lnTo>
                  <a:lnTo>
                    <a:pt x="4692" y="767"/>
                  </a:lnTo>
                  <a:lnTo>
                    <a:pt x="4694" y="800"/>
                  </a:lnTo>
                  <a:close/>
                  <a:moveTo>
                    <a:pt x="3720" y="915"/>
                  </a:moveTo>
                  <a:lnTo>
                    <a:pt x="3722" y="915"/>
                  </a:lnTo>
                  <a:lnTo>
                    <a:pt x="3735" y="906"/>
                  </a:lnTo>
                  <a:lnTo>
                    <a:pt x="3737" y="904"/>
                  </a:lnTo>
                  <a:lnTo>
                    <a:pt x="3737" y="902"/>
                  </a:lnTo>
                  <a:lnTo>
                    <a:pt x="3729" y="884"/>
                  </a:lnTo>
                  <a:lnTo>
                    <a:pt x="3727" y="880"/>
                  </a:lnTo>
                  <a:lnTo>
                    <a:pt x="3722" y="882"/>
                  </a:lnTo>
                  <a:lnTo>
                    <a:pt x="3703" y="895"/>
                  </a:lnTo>
                  <a:lnTo>
                    <a:pt x="3696" y="897"/>
                  </a:lnTo>
                  <a:lnTo>
                    <a:pt x="3703" y="902"/>
                  </a:lnTo>
                  <a:lnTo>
                    <a:pt x="3718" y="912"/>
                  </a:lnTo>
                  <a:lnTo>
                    <a:pt x="3720" y="915"/>
                  </a:lnTo>
                  <a:close/>
                  <a:moveTo>
                    <a:pt x="3692" y="923"/>
                  </a:moveTo>
                  <a:lnTo>
                    <a:pt x="3690" y="928"/>
                  </a:lnTo>
                  <a:lnTo>
                    <a:pt x="3683" y="943"/>
                  </a:lnTo>
                  <a:lnTo>
                    <a:pt x="3685" y="945"/>
                  </a:lnTo>
                  <a:lnTo>
                    <a:pt x="3692" y="954"/>
                  </a:lnTo>
                  <a:lnTo>
                    <a:pt x="3694" y="958"/>
                  </a:lnTo>
                  <a:lnTo>
                    <a:pt x="3698" y="954"/>
                  </a:lnTo>
                  <a:lnTo>
                    <a:pt x="3707" y="945"/>
                  </a:lnTo>
                  <a:lnTo>
                    <a:pt x="3711" y="943"/>
                  </a:lnTo>
                  <a:lnTo>
                    <a:pt x="3707" y="938"/>
                  </a:lnTo>
                  <a:lnTo>
                    <a:pt x="3696" y="928"/>
                  </a:lnTo>
                  <a:lnTo>
                    <a:pt x="3692" y="923"/>
                  </a:lnTo>
                  <a:close/>
                  <a:moveTo>
                    <a:pt x="4655" y="824"/>
                  </a:moveTo>
                  <a:lnTo>
                    <a:pt x="4655" y="824"/>
                  </a:lnTo>
                  <a:lnTo>
                    <a:pt x="4655" y="824"/>
                  </a:lnTo>
                  <a:lnTo>
                    <a:pt x="4679" y="852"/>
                  </a:lnTo>
                  <a:lnTo>
                    <a:pt x="4681" y="854"/>
                  </a:lnTo>
                  <a:lnTo>
                    <a:pt x="4683" y="852"/>
                  </a:lnTo>
                  <a:lnTo>
                    <a:pt x="4699" y="847"/>
                  </a:lnTo>
                  <a:lnTo>
                    <a:pt x="4703" y="845"/>
                  </a:lnTo>
                  <a:lnTo>
                    <a:pt x="4701" y="841"/>
                  </a:lnTo>
                  <a:lnTo>
                    <a:pt x="4683" y="808"/>
                  </a:lnTo>
                  <a:lnTo>
                    <a:pt x="4683" y="808"/>
                  </a:lnTo>
                  <a:lnTo>
                    <a:pt x="4681" y="808"/>
                  </a:lnTo>
                  <a:lnTo>
                    <a:pt x="4655" y="793"/>
                  </a:lnTo>
                  <a:lnTo>
                    <a:pt x="4646" y="787"/>
                  </a:lnTo>
                  <a:lnTo>
                    <a:pt x="4648" y="798"/>
                  </a:lnTo>
                  <a:lnTo>
                    <a:pt x="4655" y="824"/>
                  </a:lnTo>
                  <a:close/>
                  <a:moveTo>
                    <a:pt x="3670" y="479"/>
                  </a:moveTo>
                  <a:lnTo>
                    <a:pt x="3676" y="479"/>
                  </a:lnTo>
                  <a:lnTo>
                    <a:pt x="3674" y="472"/>
                  </a:lnTo>
                  <a:lnTo>
                    <a:pt x="3663" y="442"/>
                  </a:lnTo>
                  <a:lnTo>
                    <a:pt x="3663" y="438"/>
                  </a:lnTo>
                  <a:lnTo>
                    <a:pt x="3661" y="438"/>
                  </a:lnTo>
                  <a:lnTo>
                    <a:pt x="3631" y="440"/>
                  </a:lnTo>
                  <a:lnTo>
                    <a:pt x="3626" y="440"/>
                  </a:lnTo>
                  <a:lnTo>
                    <a:pt x="3626" y="442"/>
                  </a:lnTo>
                  <a:lnTo>
                    <a:pt x="3624" y="466"/>
                  </a:lnTo>
                  <a:lnTo>
                    <a:pt x="3622" y="470"/>
                  </a:lnTo>
                  <a:lnTo>
                    <a:pt x="3626" y="470"/>
                  </a:lnTo>
                  <a:lnTo>
                    <a:pt x="3670" y="479"/>
                  </a:lnTo>
                  <a:close/>
                  <a:moveTo>
                    <a:pt x="3206" y="371"/>
                  </a:moveTo>
                  <a:lnTo>
                    <a:pt x="3201" y="368"/>
                  </a:lnTo>
                  <a:lnTo>
                    <a:pt x="3188" y="355"/>
                  </a:lnTo>
                  <a:lnTo>
                    <a:pt x="3186" y="353"/>
                  </a:lnTo>
                  <a:lnTo>
                    <a:pt x="3182" y="355"/>
                  </a:lnTo>
                  <a:lnTo>
                    <a:pt x="3169" y="373"/>
                  </a:lnTo>
                  <a:lnTo>
                    <a:pt x="3166" y="377"/>
                  </a:lnTo>
                  <a:lnTo>
                    <a:pt x="3171" y="379"/>
                  </a:lnTo>
                  <a:lnTo>
                    <a:pt x="3186" y="386"/>
                  </a:lnTo>
                  <a:lnTo>
                    <a:pt x="3190" y="388"/>
                  </a:lnTo>
                  <a:lnTo>
                    <a:pt x="3193" y="386"/>
                  </a:lnTo>
                  <a:lnTo>
                    <a:pt x="3201" y="373"/>
                  </a:lnTo>
                  <a:lnTo>
                    <a:pt x="3206" y="371"/>
                  </a:lnTo>
                  <a:close/>
                  <a:moveTo>
                    <a:pt x="4143" y="1118"/>
                  </a:moveTo>
                  <a:lnTo>
                    <a:pt x="4143" y="1123"/>
                  </a:lnTo>
                  <a:lnTo>
                    <a:pt x="4132" y="1146"/>
                  </a:lnTo>
                  <a:lnTo>
                    <a:pt x="4130" y="1151"/>
                  </a:lnTo>
                  <a:lnTo>
                    <a:pt x="4134" y="1151"/>
                  </a:lnTo>
                  <a:lnTo>
                    <a:pt x="4160" y="1172"/>
                  </a:lnTo>
                  <a:lnTo>
                    <a:pt x="4162" y="1175"/>
                  </a:lnTo>
                  <a:lnTo>
                    <a:pt x="4165" y="1172"/>
                  </a:lnTo>
                  <a:lnTo>
                    <a:pt x="4178" y="1153"/>
                  </a:lnTo>
                  <a:lnTo>
                    <a:pt x="4178" y="1153"/>
                  </a:lnTo>
                  <a:lnTo>
                    <a:pt x="4178" y="1151"/>
                  </a:lnTo>
                  <a:lnTo>
                    <a:pt x="4182" y="1136"/>
                  </a:lnTo>
                  <a:lnTo>
                    <a:pt x="4182" y="1133"/>
                  </a:lnTo>
                  <a:lnTo>
                    <a:pt x="4180" y="1131"/>
                  </a:lnTo>
                  <a:lnTo>
                    <a:pt x="4167" y="1123"/>
                  </a:lnTo>
                  <a:lnTo>
                    <a:pt x="4165" y="1123"/>
                  </a:lnTo>
                  <a:lnTo>
                    <a:pt x="4165" y="1120"/>
                  </a:lnTo>
                  <a:lnTo>
                    <a:pt x="4147" y="1118"/>
                  </a:lnTo>
                  <a:lnTo>
                    <a:pt x="4143" y="1118"/>
                  </a:lnTo>
                  <a:close/>
                  <a:moveTo>
                    <a:pt x="3790" y="787"/>
                  </a:moveTo>
                  <a:lnTo>
                    <a:pt x="3792" y="787"/>
                  </a:lnTo>
                  <a:lnTo>
                    <a:pt x="3801" y="821"/>
                  </a:lnTo>
                  <a:lnTo>
                    <a:pt x="3803" y="828"/>
                  </a:lnTo>
                  <a:lnTo>
                    <a:pt x="3807" y="824"/>
                  </a:lnTo>
                  <a:lnTo>
                    <a:pt x="3846" y="791"/>
                  </a:lnTo>
                  <a:lnTo>
                    <a:pt x="3886" y="789"/>
                  </a:lnTo>
                  <a:lnTo>
                    <a:pt x="3888" y="789"/>
                  </a:lnTo>
                  <a:lnTo>
                    <a:pt x="3912" y="767"/>
                  </a:lnTo>
                  <a:lnTo>
                    <a:pt x="3912" y="765"/>
                  </a:lnTo>
                  <a:lnTo>
                    <a:pt x="3912" y="763"/>
                  </a:lnTo>
                  <a:lnTo>
                    <a:pt x="3914" y="713"/>
                  </a:lnTo>
                  <a:lnTo>
                    <a:pt x="3914" y="711"/>
                  </a:lnTo>
                  <a:lnTo>
                    <a:pt x="3914" y="711"/>
                  </a:lnTo>
                  <a:lnTo>
                    <a:pt x="3890" y="681"/>
                  </a:lnTo>
                  <a:lnTo>
                    <a:pt x="3888" y="676"/>
                  </a:lnTo>
                  <a:lnTo>
                    <a:pt x="3883" y="681"/>
                  </a:lnTo>
                  <a:lnTo>
                    <a:pt x="3868" y="696"/>
                  </a:lnTo>
                  <a:lnTo>
                    <a:pt x="3862" y="689"/>
                  </a:lnTo>
                  <a:lnTo>
                    <a:pt x="3862" y="661"/>
                  </a:lnTo>
                  <a:lnTo>
                    <a:pt x="3864" y="655"/>
                  </a:lnTo>
                  <a:lnTo>
                    <a:pt x="3855" y="657"/>
                  </a:lnTo>
                  <a:lnTo>
                    <a:pt x="3822" y="676"/>
                  </a:lnTo>
                  <a:lnTo>
                    <a:pt x="3820" y="676"/>
                  </a:lnTo>
                  <a:lnTo>
                    <a:pt x="3820" y="678"/>
                  </a:lnTo>
                  <a:lnTo>
                    <a:pt x="3816" y="741"/>
                  </a:lnTo>
                  <a:lnTo>
                    <a:pt x="3792" y="785"/>
                  </a:lnTo>
                  <a:lnTo>
                    <a:pt x="3790" y="787"/>
                  </a:lnTo>
                  <a:close/>
                  <a:moveTo>
                    <a:pt x="3940" y="789"/>
                  </a:moveTo>
                  <a:lnTo>
                    <a:pt x="3942" y="791"/>
                  </a:lnTo>
                  <a:lnTo>
                    <a:pt x="3945" y="791"/>
                  </a:lnTo>
                  <a:lnTo>
                    <a:pt x="3975" y="800"/>
                  </a:lnTo>
                  <a:lnTo>
                    <a:pt x="3982" y="800"/>
                  </a:lnTo>
                  <a:lnTo>
                    <a:pt x="3979" y="795"/>
                  </a:lnTo>
                  <a:lnTo>
                    <a:pt x="3979" y="782"/>
                  </a:lnTo>
                  <a:lnTo>
                    <a:pt x="3979" y="780"/>
                  </a:lnTo>
                  <a:lnTo>
                    <a:pt x="3977" y="780"/>
                  </a:lnTo>
                  <a:lnTo>
                    <a:pt x="3947" y="761"/>
                  </a:lnTo>
                  <a:lnTo>
                    <a:pt x="3940" y="759"/>
                  </a:lnTo>
                  <a:lnTo>
                    <a:pt x="3940" y="763"/>
                  </a:lnTo>
                  <a:lnTo>
                    <a:pt x="3938" y="769"/>
                  </a:lnTo>
                  <a:lnTo>
                    <a:pt x="3938" y="772"/>
                  </a:lnTo>
                  <a:lnTo>
                    <a:pt x="3938" y="772"/>
                  </a:lnTo>
                  <a:lnTo>
                    <a:pt x="3940" y="789"/>
                  </a:lnTo>
                  <a:close/>
                  <a:moveTo>
                    <a:pt x="2968" y="353"/>
                  </a:moveTo>
                  <a:lnTo>
                    <a:pt x="2968" y="355"/>
                  </a:lnTo>
                  <a:lnTo>
                    <a:pt x="2964" y="368"/>
                  </a:lnTo>
                  <a:lnTo>
                    <a:pt x="2962" y="373"/>
                  </a:lnTo>
                  <a:lnTo>
                    <a:pt x="2966" y="373"/>
                  </a:lnTo>
                  <a:lnTo>
                    <a:pt x="2979" y="381"/>
                  </a:lnTo>
                  <a:lnTo>
                    <a:pt x="2986" y="386"/>
                  </a:lnTo>
                  <a:lnTo>
                    <a:pt x="2986" y="377"/>
                  </a:lnTo>
                  <a:lnTo>
                    <a:pt x="2986" y="362"/>
                  </a:lnTo>
                  <a:lnTo>
                    <a:pt x="2986" y="358"/>
                  </a:lnTo>
                  <a:lnTo>
                    <a:pt x="2983" y="358"/>
                  </a:lnTo>
                  <a:lnTo>
                    <a:pt x="2973" y="353"/>
                  </a:lnTo>
                  <a:lnTo>
                    <a:pt x="2968" y="353"/>
                  </a:lnTo>
                  <a:close/>
                  <a:moveTo>
                    <a:pt x="6854" y="2468"/>
                  </a:moveTo>
                  <a:lnTo>
                    <a:pt x="6852" y="2470"/>
                  </a:lnTo>
                  <a:lnTo>
                    <a:pt x="6845" y="2488"/>
                  </a:lnTo>
                  <a:lnTo>
                    <a:pt x="6843" y="2490"/>
                  </a:lnTo>
                  <a:lnTo>
                    <a:pt x="6845" y="2492"/>
                  </a:lnTo>
                  <a:lnTo>
                    <a:pt x="6854" y="2507"/>
                  </a:lnTo>
                  <a:lnTo>
                    <a:pt x="6856" y="2509"/>
                  </a:lnTo>
                  <a:lnTo>
                    <a:pt x="6858" y="2509"/>
                  </a:lnTo>
                  <a:lnTo>
                    <a:pt x="6871" y="2505"/>
                  </a:lnTo>
                  <a:lnTo>
                    <a:pt x="6874" y="2503"/>
                  </a:lnTo>
                  <a:lnTo>
                    <a:pt x="6874" y="2501"/>
                  </a:lnTo>
                  <a:lnTo>
                    <a:pt x="6878" y="2477"/>
                  </a:lnTo>
                  <a:lnTo>
                    <a:pt x="6878" y="2473"/>
                  </a:lnTo>
                  <a:lnTo>
                    <a:pt x="6874" y="2473"/>
                  </a:lnTo>
                  <a:lnTo>
                    <a:pt x="6858" y="2468"/>
                  </a:lnTo>
                  <a:lnTo>
                    <a:pt x="6854" y="2468"/>
                  </a:lnTo>
                  <a:close/>
                  <a:moveTo>
                    <a:pt x="6808" y="2087"/>
                  </a:moveTo>
                  <a:lnTo>
                    <a:pt x="6806" y="2085"/>
                  </a:lnTo>
                  <a:lnTo>
                    <a:pt x="6802" y="2087"/>
                  </a:lnTo>
                  <a:lnTo>
                    <a:pt x="6795" y="2093"/>
                  </a:lnTo>
                  <a:lnTo>
                    <a:pt x="6793" y="2093"/>
                  </a:lnTo>
                  <a:lnTo>
                    <a:pt x="6793" y="2096"/>
                  </a:lnTo>
                  <a:lnTo>
                    <a:pt x="6791" y="2109"/>
                  </a:lnTo>
                  <a:lnTo>
                    <a:pt x="6791" y="2113"/>
                  </a:lnTo>
                  <a:lnTo>
                    <a:pt x="6793" y="2113"/>
                  </a:lnTo>
                  <a:lnTo>
                    <a:pt x="6813" y="2119"/>
                  </a:lnTo>
                  <a:lnTo>
                    <a:pt x="6815" y="2122"/>
                  </a:lnTo>
                  <a:lnTo>
                    <a:pt x="6817" y="2119"/>
                  </a:lnTo>
                  <a:lnTo>
                    <a:pt x="6828" y="2109"/>
                  </a:lnTo>
                  <a:lnTo>
                    <a:pt x="6830" y="2104"/>
                  </a:lnTo>
                  <a:lnTo>
                    <a:pt x="6826" y="2102"/>
                  </a:lnTo>
                  <a:lnTo>
                    <a:pt x="6808" y="2087"/>
                  </a:lnTo>
                  <a:close/>
                  <a:moveTo>
                    <a:pt x="6860" y="2392"/>
                  </a:moveTo>
                  <a:lnTo>
                    <a:pt x="6860" y="2390"/>
                  </a:lnTo>
                  <a:lnTo>
                    <a:pt x="6858" y="2390"/>
                  </a:lnTo>
                  <a:lnTo>
                    <a:pt x="6847" y="2388"/>
                  </a:lnTo>
                  <a:lnTo>
                    <a:pt x="6845" y="2388"/>
                  </a:lnTo>
                  <a:lnTo>
                    <a:pt x="6843" y="2390"/>
                  </a:lnTo>
                  <a:lnTo>
                    <a:pt x="6834" y="2408"/>
                  </a:lnTo>
                  <a:lnTo>
                    <a:pt x="6832" y="2410"/>
                  </a:lnTo>
                  <a:lnTo>
                    <a:pt x="6834" y="2412"/>
                  </a:lnTo>
                  <a:lnTo>
                    <a:pt x="6847" y="2431"/>
                  </a:lnTo>
                  <a:lnTo>
                    <a:pt x="6850" y="2436"/>
                  </a:lnTo>
                  <a:lnTo>
                    <a:pt x="6854" y="2434"/>
                  </a:lnTo>
                  <a:lnTo>
                    <a:pt x="6871" y="2416"/>
                  </a:lnTo>
                  <a:lnTo>
                    <a:pt x="6874" y="2414"/>
                  </a:lnTo>
                  <a:lnTo>
                    <a:pt x="6871" y="2412"/>
                  </a:lnTo>
                  <a:lnTo>
                    <a:pt x="6860" y="2392"/>
                  </a:lnTo>
                  <a:close/>
                  <a:moveTo>
                    <a:pt x="6826" y="2197"/>
                  </a:moveTo>
                  <a:lnTo>
                    <a:pt x="6826" y="2193"/>
                  </a:lnTo>
                  <a:lnTo>
                    <a:pt x="6821" y="2141"/>
                  </a:lnTo>
                  <a:lnTo>
                    <a:pt x="6821" y="2141"/>
                  </a:lnTo>
                  <a:lnTo>
                    <a:pt x="6819" y="2139"/>
                  </a:lnTo>
                  <a:lnTo>
                    <a:pt x="6804" y="2126"/>
                  </a:lnTo>
                  <a:lnTo>
                    <a:pt x="6804" y="2124"/>
                  </a:lnTo>
                  <a:lnTo>
                    <a:pt x="6804" y="2124"/>
                  </a:lnTo>
                  <a:lnTo>
                    <a:pt x="6786" y="2119"/>
                  </a:lnTo>
                  <a:lnTo>
                    <a:pt x="6782" y="2119"/>
                  </a:lnTo>
                  <a:lnTo>
                    <a:pt x="6782" y="2124"/>
                  </a:lnTo>
                  <a:lnTo>
                    <a:pt x="6778" y="2176"/>
                  </a:lnTo>
                  <a:lnTo>
                    <a:pt x="6778" y="2178"/>
                  </a:lnTo>
                  <a:lnTo>
                    <a:pt x="6778" y="2178"/>
                  </a:lnTo>
                  <a:lnTo>
                    <a:pt x="6799" y="2206"/>
                  </a:lnTo>
                  <a:lnTo>
                    <a:pt x="6802" y="2208"/>
                  </a:lnTo>
                  <a:lnTo>
                    <a:pt x="6804" y="2206"/>
                  </a:lnTo>
                  <a:lnTo>
                    <a:pt x="6823" y="2197"/>
                  </a:lnTo>
                  <a:lnTo>
                    <a:pt x="6826" y="2197"/>
                  </a:lnTo>
                  <a:close/>
                  <a:moveTo>
                    <a:pt x="6817" y="2236"/>
                  </a:moveTo>
                  <a:lnTo>
                    <a:pt x="6813" y="2234"/>
                  </a:lnTo>
                  <a:lnTo>
                    <a:pt x="6810" y="2239"/>
                  </a:lnTo>
                  <a:lnTo>
                    <a:pt x="6808" y="2258"/>
                  </a:lnTo>
                  <a:lnTo>
                    <a:pt x="6808" y="2260"/>
                  </a:lnTo>
                  <a:lnTo>
                    <a:pt x="6808" y="2260"/>
                  </a:lnTo>
                  <a:lnTo>
                    <a:pt x="6817" y="2280"/>
                  </a:lnTo>
                  <a:lnTo>
                    <a:pt x="6819" y="2284"/>
                  </a:lnTo>
                  <a:lnTo>
                    <a:pt x="6823" y="2282"/>
                  </a:lnTo>
                  <a:lnTo>
                    <a:pt x="6847" y="2271"/>
                  </a:lnTo>
                  <a:lnTo>
                    <a:pt x="6850" y="2271"/>
                  </a:lnTo>
                  <a:lnTo>
                    <a:pt x="6850" y="2269"/>
                  </a:lnTo>
                  <a:lnTo>
                    <a:pt x="6854" y="2256"/>
                  </a:lnTo>
                  <a:lnTo>
                    <a:pt x="6854" y="2252"/>
                  </a:lnTo>
                  <a:lnTo>
                    <a:pt x="6852" y="2252"/>
                  </a:lnTo>
                  <a:lnTo>
                    <a:pt x="6817" y="2236"/>
                  </a:lnTo>
                  <a:close/>
                  <a:moveTo>
                    <a:pt x="1608" y="1010"/>
                  </a:moveTo>
                  <a:lnTo>
                    <a:pt x="1606" y="1008"/>
                  </a:lnTo>
                  <a:lnTo>
                    <a:pt x="1597" y="1001"/>
                  </a:lnTo>
                  <a:lnTo>
                    <a:pt x="1595" y="999"/>
                  </a:lnTo>
                  <a:lnTo>
                    <a:pt x="1593" y="1001"/>
                  </a:lnTo>
                  <a:lnTo>
                    <a:pt x="1584" y="1012"/>
                  </a:lnTo>
                  <a:lnTo>
                    <a:pt x="1584" y="1012"/>
                  </a:lnTo>
                  <a:lnTo>
                    <a:pt x="1584" y="1014"/>
                  </a:lnTo>
                  <a:lnTo>
                    <a:pt x="1582" y="1023"/>
                  </a:lnTo>
                  <a:lnTo>
                    <a:pt x="1582" y="1025"/>
                  </a:lnTo>
                  <a:lnTo>
                    <a:pt x="1584" y="1027"/>
                  </a:lnTo>
                  <a:lnTo>
                    <a:pt x="1593" y="1036"/>
                  </a:lnTo>
                  <a:lnTo>
                    <a:pt x="1595" y="1038"/>
                  </a:lnTo>
                  <a:lnTo>
                    <a:pt x="1597" y="1036"/>
                  </a:lnTo>
                  <a:lnTo>
                    <a:pt x="1610" y="1029"/>
                  </a:lnTo>
                  <a:lnTo>
                    <a:pt x="1613" y="1027"/>
                  </a:lnTo>
                  <a:lnTo>
                    <a:pt x="1613" y="1025"/>
                  </a:lnTo>
                  <a:lnTo>
                    <a:pt x="1608" y="1010"/>
                  </a:lnTo>
                  <a:lnTo>
                    <a:pt x="1608" y="1010"/>
                  </a:lnTo>
                  <a:close/>
                  <a:moveTo>
                    <a:pt x="4119" y="1181"/>
                  </a:moveTo>
                  <a:lnTo>
                    <a:pt x="4117" y="1181"/>
                  </a:lnTo>
                  <a:lnTo>
                    <a:pt x="4097" y="1181"/>
                  </a:lnTo>
                  <a:lnTo>
                    <a:pt x="4095" y="1181"/>
                  </a:lnTo>
                  <a:lnTo>
                    <a:pt x="4095" y="1183"/>
                  </a:lnTo>
                  <a:lnTo>
                    <a:pt x="4084" y="1198"/>
                  </a:lnTo>
                  <a:lnTo>
                    <a:pt x="4084" y="1198"/>
                  </a:lnTo>
                  <a:lnTo>
                    <a:pt x="4084" y="1198"/>
                  </a:lnTo>
                  <a:lnTo>
                    <a:pt x="4080" y="1209"/>
                  </a:lnTo>
                  <a:lnTo>
                    <a:pt x="4080" y="1211"/>
                  </a:lnTo>
                  <a:lnTo>
                    <a:pt x="4082" y="1214"/>
                  </a:lnTo>
                  <a:lnTo>
                    <a:pt x="4091" y="1222"/>
                  </a:lnTo>
                  <a:lnTo>
                    <a:pt x="4093" y="1227"/>
                  </a:lnTo>
                  <a:lnTo>
                    <a:pt x="4095" y="1224"/>
                  </a:lnTo>
                  <a:lnTo>
                    <a:pt x="4125" y="1207"/>
                  </a:lnTo>
                  <a:lnTo>
                    <a:pt x="4128" y="1205"/>
                  </a:lnTo>
                  <a:lnTo>
                    <a:pt x="4125" y="1201"/>
                  </a:lnTo>
                  <a:lnTo>
                    <a:pt x="4119" y="1183"/>
                  </a:lnTo>
                  <a:lnTo>
                    <a:pt x="4119" y="1181"/>
                  </a:lnTo>
                  <a:close/>
                  <a:moveTo>
                    <a:pt x="6490" y="1261"/>
                  </a:moveTo>
                  <a:lnTo>
                    <a:pt x="6490" y="1261"/>
                  </a:lnTo>
                  <a:lnTo>
                    <a:pt x="6473" y="1257"/>
                  </a:lnTo>
                  <a:lnTo>
                    <a:pt x="6468" y="1257"/>
                  </a:lnTo>
                  <a:lnTo>
                    <a:pt x="6468" y="1261"/>
                  </a:lnTo>
                  <a:lnTo>
                    <a:pt x="6455" y="1300"/>
                  </a:lnTo>
                  <a:lnTo>
                    <a:pt x="6455" y="1302"/>
                  </a:lnTo>
                  <a:lnTo>
                    <a:pt x="6455" y="1305"/>
                  </a:lnTo>
                  <a:lnTo>
                    <a:pt x="6505" y="1361"/>
                  </a:lnTo>
                  <a:lnTo>
                    <a:pt x="6512" y="1367"/>
                  </a:lnTo>
                  <a:lnTo>
                    <a:pt x="6514" y="1359"/>
                  </a:lnTo>
                  <a:lnTo>
                    <a:pt x="6520" y="1276"/>
                  </a:lnTo>
                  <a:lnTo>
                    <a:pt x="6520" y="1274"/>
                  </a:lnTo>
                  <a:lnTo>
                    <a:pt x="6518" y="1272"/>
                  </a:lnTo>
                  <a:lnTo>
                    <a:pt x="6490" y="1261"/>
                  </a:lnTo>
                  <a:lnTo>
                    <a:pt x="6490" y="1261"/>
                  </a:lnTo>
                  <a:close/>
                  <a:moveTo>
                    <a:pt x="6880" y="1404"/>
                  </a:moveTo>
                  <a:lnTo>
                    <a:pt x="6880" y="1402"/>
                  </a:lnTo>
                  <a:lnTo>
                    <a:pt x="6878" y="1402"/>
                  </a:lnTo>
                  <a:lnTo>
                    <a:pt x="6841" y="1398"/>
                  </a:lnTo>
                  <a:lnTo>
                    <a:pt x="6839" y="1398"/>
                  </a:lnTo>
                  <a:lnTo>
                    <a:pt x="6839" y="1398"/>
                  </a:lnTo>
                  <a:lnTo>
                    <a:pt x="6804" y="1406"/>
                  </a:lnTo>
                  <a:lnTo>
                    <a:pt x="6797" y="1406"/>
                  </a:lnTo>
                  <a:lnTo>
                    <a:pt x="6802" y="1413"/>
                  </a:lnTo>
                  <a:lnTo>
                    <a:pt x="6815" y="1432"/>
                  </a:lnTo>
                  <a:lnTo>
                    <a:pt x="6815" y="1435"/>
                  </a:lnTo>
                  <a:lnTo>
                    <a:pt x="6817" y="1435"/>
                  </a:lnTo>
                  <a:lnTo>
                    <a:pt x="6867" y="1441"/>
                  </a:lnTo>
                  <a:lnTo>
                    <a:pt x="6869" y="1443"/>
                  </a:lnTo>
                  <a:lnTo>
                    <a:pt x="6871" y="1441"/>
                  </a:lnTo>
                  <a:lnTo>
                    <a:pt x="6891" y="1430"/>
                  </a:lnTo>
                  <a:lnTo>
                    <a:pt x="6895" y="1428"/>
                  </a:lnTo>
                  <a:lnTo>
                    <a:pt x="6893" y="1426"/>
                  </a:lnTo>
                  <a:lnTo>
                    <a:pt x="6880" y="1404"/>
                  </a:lnTo>
                  <a:close/>
                  <a:moveTo>
                    <a:pt x="6765" y="2104"/>
                  </a:moveTo>
                  <a:lnTo>
                    <a:pt x="6760" y="2106"/>
                  </a:lnTo>
                  <a:lnTo>
                    <a:pt x="6741" y="2119"/>
                  </a:lnTo>
                  <a:lnTo>
                    <a:pt x="6738" y="2119"/>
                  </a:lnTo>
                  <a:lnTo>
                    <a:pt x="6738" y="2124"/>
                  </a:lnTo>
                  <a:lnTo>
                    <a:pt x="6743" y="2137"/>
                  </a:lnTo>
                  <a:lnTo>
                    <a:pt x="6743" y="2137"/>
                  </a:lnTo>
                  <a:lnTo>
                    <a:pt x="6743" y="2139"/>
                  </a:lnTo>
                  <a:lnTo>
                    <a:pt x="6760" y="2150"/>
                  </a:lnTo>
                  <a:lnTo>
                    <a:pt x="6765" y="2152"/>
                  </a:lnTo>
                  <a:lnTo>
                    <a:pt x="6767" y="2148"/>
                  </a:lnTo>
                  <a:lnTo>
                    <a:pt x="6775" y="2126"/>
                  </a:lnTo>
                  <a:lnTo>
                    <a:pt x="6775" y="2124"/>
                  </a:lnTo>
                  <a:lnTo>
                    <a:pt x="6775" y="2124"/>
                  </a:lnTo>
                  <a:lnTo>
                    <a:pt x="6767" y="2109"/>
                  </a:lnTo>
                  <a:lnTo>
                    <a:pt x="6765" y="2104"/>
                  </a:lnTo>
                  <a:close/>
                  <a:moveTo>
                    <a:pt x="6882" y="2533"/>
                  </a:moveTo>
                  <a:lnTo>
                    <a:pt x="6880" y="2531"/>
                  </a:lnTo>
                  <a:lnTo>
                    <a:pt x="6878" y="2531"/>
                  </a:lnTo>
                  <a:lnTo>
                    <a:pt x="6860" y="2525"/>
                  </a:lnTo>
                  <a:lnTo>
                    <a:pt x="6858" y="2525"/>
                  </a:lnTo>
                  <a:lnTo>
                    <a:pt x="6856" y="2527"/>
                  </a:lnTo>
                  <a:lnTo>
                    <a:pt x="6843" y="2540"/>
                  </a:lnTo>
                  <a:lnTo>
                    <a:pt x="6841" y="2542"/>
                  </a:lnTo>
                  <a:lnTo>
                    <a:pt x="6841" y="2544"/>
                  </a:lnTo>
                  <a:lnTo>
                    <a:pt x="6852" y="2572"/>
                  </a:lnTo>
                  <a:lnTo>
                    <a:pt x="6854" y="2577"/>
                  </a:lnTo>
                  <a:lnTo>
                    <a:pt x="6858" y="2577"/>
                  </a:lnTo>
                  <a:lnTo>
                    <a:pt x="6889" y="2568"/>
                  </a:lnTo>
                  <a:lnTo>
                    <a:pt x="6893" y="2566"/>
                  </a:lnTo>
                  <a:lnTo>
                    <a:pt x="6893" y="2561"/>
                  </a:lnTo>
                  <a:lnTo>
                    <a:pt x="6882" y="2533"/>
                  </a:lnTo>
                  <a:close/>
                  <a:moveTo>
                    <a:pt x="6810" y="2080"/>
                  </a:moveTo>
                  <a:lnTo>
                    <a:pt x="6810" y="2072"/>
                  </a:lnTo>
                  <a:lnTo>
                    <a:pt x="6799" y="1959"/>
                  </a:lnTo>
                  <a:lnTo>
                    <a:pt x="6799" y="1959"/>
                  </a:lnTo>
                  <a:lnTo>
                    <a:pt x="6799" y="1959"/>
                  </a:lnTo>
                  <a:lnTo>
                    <a:pt x="6789" y="1907"/>
                  </a:lnTo>
                  <a:lnTo>
                    <a:pt x="6786" y="1905"/>
                  </a:lnTo>
                  <a:lnTo>
                    <a:pt x="6786" y="1905"/>
                  </a:lnTo>
                  <a:lnTo>
                    <a:pt x="6749" y="1868"/>
                  </a:lnTo>
                  <a:lnTo>
                    <a:pt x="6754" y="1816"/>
                  </a:lnTo>
                  <a:lnTo>
                    <a:pt x="6771" y="1801"/>
                  </a:lnTo>
                  <a:lnTo>
                    <a:pt x="6775" y="1799"/>
                  </a:lnTo>
                  <a:lnTo>
                    <a:pt x="6771" y="1796"/>
                  </a:lnTo>
                  <a:lnTo>
                    <a:pt x="6708" y="1723"/>
                  </a:lnTo>
                  <a:lnTo>
                    <a:pt x="6710" y="1673"/>
                  </a:lnTo>
                  <a:lnTo>
                    <a:pt x="6736" y="1645"/>
                  </a:lnTo>
                  <a:lnTo>
                    <a:pt x="6736" y="1643"/>
                  </a:lnTo>
                  <a:lnTo>
                    <a:pt x="6736" y="1640"/>
                  </a:lnTo>
                  <a:lnTo>
                    <a:pt x="6730" y="1612"/>
                  </a:lnTo>
                  <a:lnTo>
                    <a:pt x="6730" y="1610"/>
                  </a:lnTo>
                  <a:lnTo>
                    <a:pt x="6728" y="1608"/>
                  </a:lnTo>
                  <a:lnTo>
                    <a:pt x="6673" y="1593"/>
                  </a:lnTo>
                  <a:lnTo>
                    <a:pt x="6621" y="1500"/>
                  </a:lnTo>
                  <a:lnTo>
                    <a:pt x="6627" y="1495"/>
                  </a:lnTo>
                  <a:lnTo>
                    <a:pt x="6643" y="1515"/>
                  </a:lnTo>
                  <a:lnTo>
                    <a:pt x="6645" y="1519"/>
                  </a:lnTo>
                  <a:lnTo>
                    <a:pt x="6649" y="1517"/>
                  </a:lnTo>
                  <a:lnTo>
                    <a:pt x="6675" y="1500"/>
                  </a:lnTo>
                  <a:lnTo>
                    <a:pt x="6680" y="1497"/>
                  </a:lnTo>
                  <a:lnTo>
                    <a:pt x="6675" y="1493"/>
                  </a:lnTo>
                  <a:lnTo>
                    <a:pt x="6634" y="1454"/>
                  </a:lnTo>
                  <a:lnTo>
                    <a:pt x="6632" y="1452"/>
                  </a:lnTo>
                  <a:lnTo>
                    <a:pt x="6629" y="1452"/>
                  </a:lnTo>
                  <a:lnTo>
                    <a:pt x="6608" y="1465"/>
                  </a:lnTo>
                  <a:lnTo>
                    <a:pt x="6575" y="1441"/>
                  </a:lnTo>
                  <a:lnTo>
                    <a:pt x="6573" y="1441"/>
                  </a:lnTo>
                  <a:lnTo>
                    <a:pt x="6573" y="1441"/>
                  </a:lnTo>
                  <a:lnTo>
                    <a:pt x="6558" y="1400"/>
                  </a:lnTo>
                  <a:lnTo>
                    <a:pt x="6555" y="1398"/>
                  </a:lnTo>
                  <a:lnTo>
                    <a:pt x="6512" y="1398"/>
                  </a:lnTo>
                  <a:lnTo>
                    <a:pt x="6512" y="1402"/>
                  </a:lnTo>
                  <a:lnTo>
                    <a:pt x="6507" y="1424"/>
                  </a:lnTo>
                  <a:lnTo>
                    <a:pt x="6490" y="1422"/>
                  </a:lnTo>
                  <a:lnTo>
                    <a:pt x="6414" y="1272"/>
                  </a:lnTo>
                  <a:lnTo>
                    <a:pt x="6418" y="1227"/>
                  </a:lnTo>
                  <a:lnTo>
                    <a:pt x="6446" y="1220"/>
                  </a:lnTo>
                  <a:lnTo>
                    <a:pt x="6449" y="1220"/>
                  </a:lnTo>
                  <a:lnTo>
                    <a:pt x="6449" y="1216"/>
                  </a:lnTo>
                  <a:lnTo>
                    <a:pt x="6429" y="1138"/>
                  </a:lnTo>
                  <a:lnTo>
                    <a:pt x="6468" y="1168"/>
                  </a:lnTo>
                  <a:lnTo>
                    <a:pt x="6475" y="1172"/>
                  </a:lnTo>
                  <a:lnTo>
                    <a:pt x="6475" y="1164"/>
                  </a:lnTo>
                  <a:lnTo>
                    <a:pt x="6477" y="1058"/>
                  </a:lnTo>
                  <a:lnTo>
                    <a:pt x="6512" y="1021"/>
                  </a:lnTo>
                  <a:lnTo>
                    <a:pt x="6568" y="1019"/>
                  </a:lnTo>
                  <a:lnTo>
                    <a:pt x="6575" y="1019"/>
                  </a:lnTo>
                  <a:lnTo>
                    <a:pt x="6573" y="1014"/>
                  </a:lnTo>
                  <a:lnTo>
                    <a:pt x="6540" y="934"/>
                  </a:lnTo>
                  <a:lnTo>
                    <a:pt x="6525" y="761"/>
                  </a:lnTo>
                  <a:lnTo>
                    <a:pt x="6523" y="759"/>
                  </a:lnTo>
                  <a:lnTo>
                    <a:pt x="6523" y="756"/>
                  </a:lnTo>
                  <a:lnTo>
                    <a:pt x="6512" y="635"/>
                  </a:lnTo>
                  <a:lnTo>
                    <a:pt x="6512" y="633"/>
                  </a:lnTo>
                  <a:lnTo>
                    <a:pt x="6510" y="631"/>
                  </a:lnTo>
                  <a:lnTo>
                    <a:pt x="6481" y="616"/>
                  </a:lnTo>
                  <a:lnTo>
                    <a:pt x="6558" y="564"/>
                  </a:lnTo>
                  <a:lnTo>
                    <a:pt x="6560" y="561"/>
                  </a:lnTo>
                  <a:lnTo>
                    <a:pt x="6560" y="559"/>
                  </a:lnTo>
                  <a:lnTo>
                    <a:pt x="6547" y="522"/>
                  </a:lnTo>
                  <a:lnTo>
                    <a:pt x="6547" y="520"/>
                  </a:lnTo>
                  <a:lnTo>
                    <a:pt x="6544" y="518"/>
                  </a:lnTo>
                  <a:lnTo>
                    <a:pt x="6394" y="507"/>
                  </a:lnTo>
                  <a:lnTo>
                    <a:pt x="6392" y="507"/>
                  </a:lnTo>
                  <a:lnTo>
                    <a:pt x="6390" y="507"/>
                  </a:lnTo>
                  <a:lnTo>
                    <a:pt x="6372" y="531"/>
                  </a:lnTo>
                  <a:lnTo>
                    <a:pt x="6333" y="533"/>
                  </a:lnTo>
                  <a:lnTo>
                    <a:pt x="6331" y="533"/>
                  </a:lnTo>
                  <a:lnTo>
                    <a:pt x="6331" y="538"/>
                  </a:lnTo>
                  <a:lnTo>
                    <a:pt x="6327" y="566"/>
                  </a:lnTo>
                  <a:lnTo>
                    <a:pt x="6300" y="564"/>
                  </a:lnTo>
                  <a:lnTo>
                    <a:pt x="6300" y="527"/>
                  </a:lnTo>
                  <a:lnTo>
                    <a:pt x="6335" y="514"/>
                  </a:lnTo>
                  <a:lnTo>
                    <a:pt x="6337" y="514"/>
                  </a:lnTo>
                  <a:lnTo>
                    <a:pt x="6337" y="512"/>
                  </a:lnTo>
                  <a:lnTo>
                    <a:pt x="6353" y="481"/>
                  </a:lnTo>
                  <a:lnTo>
                    <a:pt x="6353" y="481"/>
                  </a:lnTo>
                  <a:lnTo>
                    <a:pt x="6353" y="479"/>
                  </a:lnTo>
                  <a:lnTo>
                    <a:pt x="6346" y="399"/>
                  </a:lnTo>
                  <a:lnTo>
                    <a:pt x="6344" y="397"/>
                  </a:lnTo>
                  <a:lnTo>
                    <a:pt x="6342" y="397"/>
                  </a:lnTo>
                  <a:lnTo>
                    <a:pt x="6329" y="390"/>
                  </a:lnTo>
                  <a:lnTo>
                    <a:pt x="6327" y="390"/>
                  </a:lnTo>
                  <a:lnTo>
                    <a:pt x="6324" y="390"/>
                  </a:lnTo>
                  <a:lnTo>
                    <a:pt x="6311" y="399"/>
                  </a:lnTo>
                  <a:lnTo>
                    <a:pt x="6311" y="375"/>
                  </a:lnTo>
                  <a:lnTo>
                    <a:pt x="6311" y="371"/>
                  </a:lnTo>
                  <a:lnTo>
                    <a:pt x="6305" y="373"/>
                  </a:lnTo>
                  <a:lnTo>
                    <a:pt x="6272" y="384"/>
                  </a:lnTo>
                  <a:lnTo>
                    <a:pt x="6252" y="362"/>
                  </a:lnTo>
                  <a:lnTo>
                    <a:pt x="6259" y="327"/>
                  </a:lnTo>
                  <a:lnTo>
                    <a:pt x="6283" y="347"/>
                  </a:lnTo>
                  <a:lnTo>
                    <a:pt x="6285" y="349"/>
                  </a:lnTo>
                  <a:lnTo>
                    <a:pt x="6289" y="347"/>
                  </a:lnTo>
                  <a:lnTo>
                    <a:pt x="6303" y="336"/>
                  </a:lnTo>
                  <a:lnTo>
                    <a:pt x="6324" y="360"/>
                  </a:lnTo>
                  <a:lnTo>
                    <a:pt x="6329" y="366"/>
                  </a:lnTo>
                  <a:lnTo>
                    <a:pt x="6333" y="360"/>
                  </a:lnTo>
                  <a:lnTo>
                    <a:pt x="6346" y="325"/>
                  </a:lnTo>
                  <a:lnTo>
                    <a:pt x="6348" y="325"/>
                  </a:lnTo>
                  <a:lnTo>
                    <a:pt x="6348" y="323"/>
                  </a:lnTo>
                  <a:lnTo>
                    <a:pt x="6344" y="286"/>
                  </a:lnTo>
                  <a:lnTo>
                    <a:pt x="6368" y="264"/>
                  </a:lnTo>
                  <a:lnTo>
                    <a:pt x="6414" y="269"/>
                  </a:lnTo>
                  <a:lnTo>
                    <a:pt x="6416" y="269"/>
                  </a:lnTo>
                  <a:lnTo>
                    <a:pt x="6418" y="269"/>
                  </a:lnTo>
                  <a:lnTo>
                    <a:pt x="6497" y="208"/>
                  </a:lnTo>
                  <a:lnTo>
                    <a:pt x="6501" y="206"/>
                  </a:lnTo>
                  <a:lnTo>
                    <a:pt x="6499" y="202"/>
                  </a:lnTo>
                  <a:lnTo>
                    <a:pt x="6486" y="189"/>
                  </a:lnTo>
                  <a:lnTo>
                    <a:pt x="6514" y="193"/>
                  </a:lnTo>
                  <a:lnTo>
                    <a:pt x="6518" y="193"/>
                  </a:lnTo>
                  <a:lnTo>
                    <a:pt x="6518" y="189"/>
                  </a:lnTo>
                  <a:lnTo>
                    <a:pt x="6518" y="150"/>
                  </a:lnTo>
                  <a:lnTo>
                    <a:pt x="6518" y="145"/>
                  </a:lnTo>
                  <a:lnTo>
                    <a:pt x="6514" y="145"/>
                  </a:lnTo>
                  <a:lnTo>
                    <a:pt x="6473" y="154"/>
                  </a:lnTo>
                  <a:lnTo>
                    <a:pt x="6462" y="128"/>
                  </a:lnTo>
                  <a:lnTo>
                    <a:pt x="6462" y="126"/>
                  </a:lnTo>
                  <a:lnTo>
                    <a:pt x="6459" y="126"/>
                  </a:lnTo>
                  <a:lnTo>
                    <a:pt x="6407" y="117"/>
                  </a:lnTo>
                  <a:lnTo>
                    <a:pt x="6427" y="93"/>
                  </a:lnTo>
                  <a:lnTo>
                    <a:pt x="6429" y="91"/>
                  </a:lnTo>
                  <a:lnTo>
                    <a:pt x="6425" y="87"/>
                  </a:lnTo>
                  <a:lnTo>
                    <a:pt x="6401" y="69"/>
                  </a:lnTo>
                  <a:lnTo>
                    <a:pt x="6422" y="54"/>
                  </a:lnTo>
                  <a:lnTo>
                    <a:pt x="6427" y="52"/>
                  </a:lnTo>
                  <a:lnTo>
                    <a:pt x="6425" y="48"/>
                  </a:lnTo>
                  <a:lnTo>
                    <a:pt x="6390" y="4"/>
                  </a:lnTo>
                  <a:lnTo>
                    <a:pt x="6388" y="0"/>
                  </a:lnTo>
                  <a:lnTo>
                    <a:pt x="6385" y="2"/>
                  </a:lnTo>
                  <a:lnTo>
                    <a:pt x="6287" y="59"/>
                  </a:lnTo>
                  <a:lnTo>
                    <a:pt x="6285" y="61"/>
                  </a:lnTo>
                  <a:lnTo>
                    <a:pt x="6285" y="63"/>
                  </a:lnTo>
                  <a:lnTo>
                    <a:pt x="6281" y="108"/>
                  </a:lnTo>
                  <a:lnTo>
                    <a:pt x="6255" y="141"/>
                  </a:lnTo>
                  <a:lnTo>
                    <a:pt x="6250" y="145"/>
                  </a:lnTo>
                  <a:lnTo>
                    <a:pt x="6257" y="147"/>
                  </a:lnTo>
                  <a:lnTo>
                    <a:pt x="6311" y="169"/>
                  </a:lnTo>
                  <a:lnTo>
                    <a:pt x="6287" y="180"/>
                  </a:lnTo>
                  <a:lnTo>
                    <a:pt x="6185" y="152"/>
                  </a:lnTo>
                  <a:lnTo>
                    <a:pt x="6183" y="152"/>
                  </a:lnTo>
                  <a:lnTo>
                    <a:pt x="6181" y="154"/>
                  </a:lnTo>
                  <a:lnTo>
                    <a:pt x="6058" y="234"/>
                  </a:lnTo>
                  <a:lnTo>
                    <a:pt x="5878" y="332"/>
                  </a:lnTo>
                  <a:lnTo>
                    <a:pt x="5875" y="332"/>
                  </a:lnTo>
                  <a:lnTo>
                    <a:pt x="5875" y="334"/>
                  </a:lnTo>
                  <a:lnTo>
                    <a:pt x="5827" y="412"/>
                  </a:lnTo>
                  <a:lnTo>
                    <a:pt x="5825" y="414"/>
                  </a:lnTo>
                  <a:lnTo>
                    <a:pt x="5825" y="416"/>
                  </a:lnTo>
                  <a:lnTo>
                    <a:pt x="5830" y="436"/>
                  </a:lnTo>
                  <a:lnTo>
                    <a:pt x="5801" y="444"/>
                  </a:lnTo>
                  <a:lnTo>
                    <a:pt x="5799" y="444"/>
                  </a:lnTo>
                  <a:lnTo>
                    <a:pt x="5799" y="444"/>
                  </a:lnTo>
                  <a:lnTo>
                    <a:pt x="5751" y="485"/>
                  </a:lnTo>
                  <a:lnTo>
                    <a:pt x="5749" y="490"/>
                  </a:lnTo>
                  <a:lnTo>
                    <a:pt x="5751" y="492"/>
                  </a:lnTo>
                  <a:lnTo>
                    <a:pt x="5784" y="533"/>
                  </a:lnTo>
                  <a:lnTo>
                    <a:pt x="5786" y="535"/>
                  </a:lnTo>
                  <a:lnTo>
                    <a:pt x="5788" y="533"/>
                  </a:lnTo>
                  <a:lnTo>
                    <a:pt x="5817" y="525"/>
                  </a:lnTo>
                  <a:lnTo>
                    <a:pt x="5858" y="548"/>
                  </a:lnTo>
                  <a:lnTo>
                    <a:pt x="5854" y="585"/>
                  </a:lnTo>
                  <a:lnTo>
                    <a:pt x="5817" y="590"/>
                  </a:lnTo>
                  <a:lnTo>
                    <a:pt x="5814" y="590"/>
                  </a:lnTo>
                  <a:lnTo>
                    <a:pt x="5814" y="592"/>
                  </a:lnTo>
                  <a:lnTo>
                    <a:pt x="5788" y="605"/>
                  </a:lnTo>
                  <a:lnTo>
                    <a:pt x="5734" y="570"/>
                  </a:lnTo>
                  <a:lnTo>
                    <a:pt x="5727" y="566"/>
                  </a:lnTo>
                  <a:lnTo>
                    <a:pt x="5727" y="646"/>
                  </a:lnTo>
                  <a:lnTo>
                    <a:pt x="5668" y="689"/>
                  </a:lnTo>
                  <a:lnTo>
                    <a:pt x="5668" y="689"/>
                  </a:lnTo>
                  <a:lnTo>
                    <a:pt x="5668" y="689"/>
                  </a:lnTo>
                  <a:lnTo>
                    <a:pt x="5647" y="733"/>
                  </a:lnTo>
                  <a:lnTo>
                    <a:pt x="5644" y="737"/>
                  </a:lnTo>
                  <a:lnTo>
                    <a:pt x="5644" y="737"/>
                  </a:lnTo>
                  <a:lnTo>
                    <a:pt x="5642" y="737"/>
                  </a:lnTo>
                  <a:lnTo>
                    <a:pt x="5631" y="759"/>
                  </a:lnTo>
                  <a:lnTo>
                    <a:pt x="5572" y="791"/>
                  </a:lnTo>
                  <a:lnTo>
                    <a:pt x="5531" y="750"/>
                  </a:lnTo>
                  <a:lnTo>
                    <a:pt x="5529" y="750"/>
                  </a:lnTo>
                  <a:lnTo>
                    <a:pt x="5527" y="750"/>
                  </a:lnTo>
                  <a:lnTo>
                    <a:pt x="5483" y="746"/>
                  </a:lnTo>
                  <a:lnTo>
                    <a:pt x="5481" y="746"/>
                  </a:lnTo>
                  <a:lnTo>
                    <a:pt x="5479" y="746"/>
                  </a:lnTo>
                  <a:lnTo>
                    <a:pt x="5416" y="789"/>
                  </a:lnTo>
                  <a:lnTo>
                    <a:pt x="5413" y="789"/>
                  </a:lnTo>
                  <a:lnTo>
                    <a:pt x="5413" y="789"/>
                  </a:lnTo>
                  <a:lnTo>
                    <a:pt x="5370" y="843"/>
                  </a:lnTo>
                  <a:lnTo>
                    <a:pt x="5370" y="843"/>
                  </a:lnTo>
                  <a:lnTo>
                    <a:pt x="5368" y="845"/>
                  </a:lnTo>
                  <a:lnTo>
                    <a:pt x="5352" y="897"/>
                  </a:lnTo>
                  <a:lnTo>
                    <a:pt x="5328" y="906"/>
                  </a:lnTo>
                  <a:lnTo>
                    <a:pt x="5294" y="889"/>
                  </a:lnTo>
                  <a:lnTo>
                    <a:pt x="5291" y="889"/>
                  </a:lnTo>
                  <a:lnTo>
                    <a:pt x="5289" y="889"/>
                  </a:lnTo>
                  <a:lnTo>
                    <a:pt x="5254" y="891"/>
                  </a:lnTo>
                  <a:lnTo>
                    <a:pt x="5252" y="891"/>
                  </a:lnTo>
                  <a:lnTo>
                    <a:pt x="5252" y="893"/>
                  </a:lnTo>
                  <a:lnTo>
                    <a:pt x="5237" y="912"/>
                  </a:lnTo>
                  <a:lnTo>
                    <a:pt x="5224" y="902"/>
                  </a:lnTo>
                  <a:lnTo>
                    <a:pt x="5222" y="899"/>
                  </a:lnTo>
                  <a:lnTo>
                    <a:pt x="5217" y="904"/>
                  </a:lnTo>
                  <a:lnTo>
                    <a:pt x="5206" y="915"/>
                  </a:lnTo>
                  <a:lnTo>
                    <a:pt x="5193" y="904"/>
                  </a:lnTo>
                  <a:lnTo>
                    <a:pt x="5224" y="876"/>
                  </a:lnTo>
                  <a:lnTo>
                    <a:pt x="5215" y="873"/>
                  </a:lnTo>
                  <a:lnTo>
                    <a:pt x="5154" y="869"/>
                  </a:lnTo>
                  <a:lnTo>
                    <a:pt x="5152" y="869"/>
                  </a:lnTo>
                  <a:lnTo>
                    <a:pt x="5150" y="871"/>
                  </a:lnTo>
                  <a:lnTo>
                    <a:pt x="5115" y="902"/>
                  </a:lnTo>
                  <a:lnTo>
                    <a:pt x="5113" y="904"/>
                  </a:lnTo>
                  <a:lnTo>
                    <a:pt x="5113" y="906"/>
                  </a:lnTo>
                  <a:lnTo>
                    <a:pt x="5132" y="969"/>
                  </a:lnTo>
                  <a:lnTo>
                    <a:pt x="5106" y="995"/>
                  </a:lnTo>
                  <a:lnTo>
                    <a:pt x="5106" y="949"/>
                  </a:lnTo>
                  <a:lnTo>
                    <a:pt x="5076" y="949"/>
                  </a:lnTo>
                  <a:lnTo>
                    <a:pt x="5076" y="949"/>
                  </a:lnTo>
                  <a:lnTo>
                    <a:pt x="5056" y="967"/>
                  </a:lnTo>
                  <a:lnTo>
                    <a:pt x="5054" y="949"/>
                  </a:lnTo>
                  <a:lnTo>
                    <a:pt x="5086" y="921"/>
                  </a:lnTo>
                  <a:lnTo>
                    <a:pt x="5095" y="912"/>
                  </a:lnTo>
                  <a:lnTo>
                    <a:pt x="5084" y="912"/>
                  </a:lnTo>
                  <a:lnTo>
                    <a:pt x="5045" y="915"/>
                  </a:lnTo>
                  <a:lnTo>
                    <a:pt x="5045" y="915"/>
                  </a:lnTo>
                  <a:lnTo>
                    <a:pt x="5045" y="915"/>
                  </a:lnTo>
                  <a:lnTo>
                    <a:pt x="4932" y="973"/>
                  </a:lnTo>
                  <a:lnTo>
                    <a:pt x="4927" y="975"/>
                  </a:lnTo>
                  <a:lnTo>
                    <a:pt x="4932" y="977"/>
                  </a:lnTo>
                  <a:lnTo>
                    <a:pt x="4951" y="1001"/>
                  </a:lnTo>
                  <a:lnTo>
                    <a:pt x="4921" y="1029"/>
                  </a:lnTo>
                  <a:lnTo>
                    <a:pt x="4919" y="1032"/>
                  </a:lnTo>
                  <a:lnTo>
                    <a:pt x="4921" y="1034"/>
                  </a:lnTo>
                  <a:lnTo>
                    <a:pt x="4934" y="1058"/>
                  </a:lnTo>
                  <a:lnTo>
                    <a:pt x="4934" y="1060"/>
                  </a:lnTo>
                  <a:lnTo>
                    <a:pt x="4938" y="1060"/>
                  </a:lnTo>
                  <a:lnTo>
                    <a:pt x="4956" y="1051"/>
                  </a:lnTo>
                  <a:lnTo>
                    <a:pt x="4958" y="1077"/>
                  </a:lnTo>
                  <a:lnTo>
                    <a:pt x="4958" y="1077"/>
                  </a:lnTo>
                  <a:lnTo>
                    <a:pt x="4958" y="1079"/>
                  </a:lnTo>
                  <a:lnTo>
                    <a:pt x="4982" y="1105"/>
                  </a:lnTo>
                  <a:lnTo>
                    <a:pt x="4947" y="1114"/>
                  </a:lnTo>
                  <a:lnTo>
                    <a:pt x="4945" y="1114"/>
                  </a:lnTo>
                  <a:lnTo>
                    <a:pt x="4943" y="1116"/>
                  </a:lnTo>
                  <a:lnTo>
                    <a:pt x="4932" y="1133"/>
                  </a:lnTo>
                  <a:lnTo>
                    <a:pt x="4930" y="1136"/>
                  </a:lnTo>
                  <a:lnTo>
                    <a:pt x="4930" y="1138"/>
                  </a:lnTo>
                  <a:lnTo>
                    <a:pt x="4940" y="1159"/>
                  </a:lnTo>
                  <a:lnTo>
                    <a:pt x="4912" y="1164"/>
                  </a:lnTo>
                  <a:lnTo>
                    <a:pt x="4866" y="1151"/>
                  </a:lnTo>
                  <a:lnTo>
                    <a:pt x="4864" y="1149"/>
                  </a:lnTo>
                  <a:lnTo>
                    <a:pt x="4862" y="1153"/>
                  </a:lnTo>
                  <a:lnTo>
                    <a:pt x="4849" y="1201"/>
                  </a:lnTo>
                  <a:lnTo>
                    <a:pt x="4775" y="1188"/>
                  </a:lnTo>
                  <a:lnTo>
                    <a:pt x="4770" y="1188"/>
                  </a:lnTo>
                  <a:lnTo>
                    <a:pt x="4770" y="1300"/>
                  </a:lnTo>
                  <a:lnTo>
                    <a:pt x="4723" y="1292"/>
                  </a:lnTo>
                  <a:lnTo>
                    <a:pt x="4644" y="1220"/>
                  </a:lnTo>
                  <a:lnTo>
                    <a:pt x="4670" y="1203"/>
                  </a:lnTo>
                  <a:lnTo>
                    <a:pt x="4672" y="1201"/>
                  </a:lnTo>
                  <a:lnTo>
                    <a:pt x="4670" y="1196"/>
                  </a:lnTo>
                  <a:lnTo>
                    <a:pt x="4620" y="1120"/>
                  </a:lnTo>
                  <a:lnTo>
                    <a:pt x="4618" y="1120"/>
                  </a:lnTo>
                  <a:lnTo>
                    <a:pt x="4618" y="1118"/>
                  </a:lnTo>
                  <a:lnTo>
                    <a:pt x="4585" y="1103"/>
                  </a:lnTo>
                  <a:lnTo>
                    <a:pt x="4583" y="1103"/>
                  </a:lnTo>
                  <a:lnTo>
                    <a:pt x="4581" y="1103"/>
                  </a:lnTo>
                  <a:lnTo>
                    <a:pt x="4533" y="1120"/>
                  </a:lnTo>
                  <a:lnTo>
                    <a:pt x="4478" y="1099"/>
                  </a:lnTo>
                  <a:lnTo>
                    <a:pt x="4474" y="1097"/>
                  </a:lnTo>
                  <a:lnTo>
                    <a:pt x="4472" y="1103"/>
                  </a:lnTo>
                  <a:lnTo>
                    <a:pt x="4465" y="1185"/>
                  </a:lnTo>
                  <a:lnTo>
                    <a:pt x="4367" y="1227"/>
                  </a:lnTo>
                  <a:lnTo>
                    <a:pt x="4335" y="1203"/>
                  </a:lnTo>
                  <a:lnTo>
                    <a:pt x="4339" y="1185"/>
                  </a:lnTo>
                  <a:lnTo>
                    <a:pt x="4341" y="1181"/>
                  </a:lnTo>
                  <a:lnTo>
                    <a:pt x="4335" y="1181"/>
                  </a:lnTo>
                  <a:lnTo>
                    <a:pt x="4232" y="1179"/>
                  </a:lnTo>
                  <a:lnTo>
                    <a:pt x="4230" y="1179"/>
                  </a:lnTo>
                  <a:lnTo>
                    <a:pt x="4228" y="1181"/>
                  </a:lnTo>
                  <a:lnTo>
                    <a:pt x="4199" y="1218"/>
                  </a:lnTo>
                  <a:lnTo>
                    <a:pt x="4199" y="1218"/>
                  </a:lnTo>
                  <a:lnTo>
                    <a:pt x="4199" y="1218"/>
                  </a:lnTo>
                  <a:lnTo>
                    <a:pt x="4197" y="1227"/>
                  </a:lnTo>
                  <a:lnTo>
                    <a:pt x="4195" y="1207"/>
                  </a:lnTo>
                  <a:lnTo>
                    <a:pt x="4195" y="1207"/>
                  </a:lnTo>
                  <a:lnTo>
                    <a:pt x="4193" y="1205"/>
                  </a:lnTo>
                  <a:lnTo>
                    <a:pt x="4173" y="1190"/>
                  </a:lnTo>
                  <a:lnTo>
                    <a:pt x="4171" y="1185"/>
                  </a:lnTo>
                  <a:lnTo>
                    <a:pt x="4167" y="1190"/>
                  </a:lnTo>
                  <a:lnTo>
                    <a:pt x="4145" y="1211"/>
                  </a:lnTo>
                  <a:lnTo>
                    <a:pt x="4117" y="1227"/>
                  </a:lnTo>
                  <a:lnTo>
                    <a:pt x="4117" y="1227"/>
                  </a:lnTo>
                  <a:lnTo>
                    <a:pt x="4114" y="1227"/>
                  </a:lnTo>
                  <a:lnTo>
                    <a:pt x="4112" y="1229"/>
                  </a:lnTo>
                  <a:lnTo>
                    <a:pt x="4110" y="1229"/>
                  </a:lnTo>
                  <a:lnTo>
                    <a:pt x="4080" y="1244"/>
                  </a:lnTo>
                  <a:lnTo>
                    <a:pt x="4080" y="1244"/>
                  </a:lnTo>
                  <a:lnTo>
                    <a:pt x="4080" y="1246"/>
                  </a:lnTo>
                  <a:lnTo>
                    <a:pt x="4047" y="1270"/>
                  </a:lnTo>
                  <a:lnTo>
                    <a:pt x="4001" y="1283"/>
                  </a:lnTo>
                  <a:lnTo>
                    <a:pt x="3999" y="1285"/>
                  </a:lnTo>
                  <a:lnTo>
                    <a:pt x="3997" y="1285"/>
                  </a:lnTo>
                  <a:lnTo>
                    <a:pt x="3988" y="1302"/>
                  </a:lnTo>
                  <a:lnTo>
                    <a:pt x="3988" y="1276"/>
                  </a:lnTo>
                  <a:lnTo>
                    <a:pt x="4082" y="1181"/>
                  </a:lnTo>
                  <a:lnTo>
                    <a:pt x="4082" y="1179"/>
                  </a:lnTo>
                  <a:lnTo>
                    <a:pt x="4082" y="1179"/>
                  </a:lnTo>
                  <a:lnTo>
                    <a:pt x="4134" y="1086"/>
                  </a:lnTo>
                  <a:lnTo>
                    <a:pt x="4134" y="1086"/>
                  </a:lnTo>
                  <a:lnTo>
                    <a:pt x="4136" y="1084"/>
                  </a:lnTo>
                  <a:lnTo>
                    <a:pt x="4158" y="1001"/>
                  </a:lnTo>
                  <a:lnTo>
                    <a:pt x="4160" y="999"/>
                  </a:lnTo>
                  <a:lnTo>
                    <a:pt x="4158" y="997"/>
                  </a:lnTo>
                  <a:lnTo>
                    <a:pt x="4086" y="915"/>
                  </a:lnTo>
                  <a:lnTo>
                    <a:pt x="4084" y="912"/>
                  </a:lnTo>
                  <a:lnTo>
                    <a:pt x="4082" y="912"/>
                  </a:lnTo>
                  <a:lnTo>
                    <a:pt x="4014" y="910"/>
                  </a:lnTo>
                  <a:lnTo>
                    <a:pt x="4012" y="910"/>
                  </a:lnTo>
                  <a:lnTo>
                    <a:pt x="4010" y="912"/>
                  </a:lnTo>
                  <a:lnTo>
                    <a:pt x="3988" y="945"/>
                  </a:lnTo>
                  <a:lnTo>
                    <a:pt x="3968" y="947"/>
                  </a:lnTo>
                  <a:lnTo>
                    <a:pt x="3988" y="897"/>
                  </a:lnTo>
                  <a:lnTo>
                    <a:pt x="3988" y="893"/>
                  </a:lnTo>
                  <a:lnTo>
                    <a:pt x="3984" y="891"/>
                  </a:lnTo>
                  <a:lnTo>
                    <a:pt x="3936" y="884"/>
                  </a:lnTo>
                  <a:lnTo>
                    <a:pt x="3949" y="865"/>
                  </a:lnTo>
                  <a:lnTo>
                    <a:pt x="3951" y="863"/>
                  </a:lnTo>
                  <a:lnTo>
                    <a:pt x="3949" y="860"/>
                  </a:lnTo>
                  <a:lnTo>
                    <a:pt x="3914" y="830"/>
                  </a:lnTo>
                  <a:lnTo>
                    <a:pt x="3912" y="830"/>
                  </a:lnTo>
                  <a:lnTo>
                    <a:pt x="3910" y="830"/>
                  </a:lnTo>
                  <a:lnTo>
                    <a:pt x="3879" y="841"/>
                  </a:lnTo>
                  <a:lnTo>
                    <a:pt x="3879" y="843"/>
                  </a:lnTo>
                  <a:lnTo>
                    <a:pt x="3877" y="843"/>
                  </a:lnTo>
                  <a:lnTo>
                    <a:pt x="3829" y="917"/>
                  </a:lnTo>
                  <a:lnTo>
                    <a:pt x="3827" y="917"/>
                  </a:lnTo>
                  <a:lnTo>
                    <a:pt x="3827" y="919"/>
                  </a:lnTo>
                  <a:lnTo>
                    <a:pt x="3838" y="958"/>
                  </a:lnTo>
                  <a:lnTo>
                    <a:pt x="3790" y="960"/>
                  </a:lnTo>
                  <a:lnTo>
                    <a:pt x="3785" y="960"/>
                  </a:lnTo>
                  <a:lnTo>
                    <a:pt x="3788" y="964"/>
                  </a:lnTo>
                  <a:lnTo>
                    <a:pt x="3788" y="977"/>
                  </a:lnTo>
                  <a:lnTo>
                    <a:pt x="3788" y="980"/>
                  </a:lnTo>
                  <a:lnTo>
                    <a:pt x="3788" y="980"/>
                  </a:lnTo>
                  <a:lnTo>
                    <a:pt x="3803" y="999"/>
                  </a:lnTo>
                  <a:lnTo>
                    <a:pt x="3775" y="995"/>
                  </a:lnTo>
                  <a:lnTo>
                    <a:pt x="3772" y="995"/>
                  </a:lnTo>
                  <a:lnTo>
                    <a:pt x="3770" y="995"/>
                  </a:lnTo>
                  <a:lnTo>
                    <a:pt x="3753" y="1012"/>
                  </a:lnTo>
                  <a:lnTo>
                    <a:pt x="3713" y="1006"/>
                  </a:lnTo>
                  <a:lnTo>
                    <a:pt x="3709" y="988"/>
                  </a:lnTo>
                  <a:lnTo>
                    <a:pt x="3709" y="986"/>
                  </a:lnTo>
                  <a:lnTo>
                    <a:pt x="3705" y="986"/>
                  </a:lnTo>
                  <a:lnTo>
                    <a:pt x="3644" y="986"/>
                  </a:lnTo>
                  <a:lnTo>
                    <a:pt x="3639" y="986"/>
                  </a:lnTo>
                  <a:lnTo>
                    <a:pt x="3639" y="990"/>
                  </a:lnTo>
                  <a:lnTo>
                    <a:pt x="3642" y="1023"/>
                  </a:lnTo>
                  <a:lnTo>
                    <a:pt x="3570" y="1032"/>
                  </a:lnTo>
                  <a:lnTo>
                    <a:pt x="3570" y="1032"/>
                  </a:lnTo>
                  <a:lnTo>
                    <a:pt x="3570" y="1032"/>
                  </a:lnTo>
                  <a:lnTo>
                    <a:pt x="3520" y="1071"/>
                  </a:lnTo>
                  <a:lnTo>
                    <a:pt x="3482" y="1073"/>
                  </a:lnTo>
                  <a:lnTo>
                    <a:pt x="3480" y="1073"/>
                  </a:lnTo>
                  <a:lnTo>
                    <a:pt x="3480" y="1073"/>
                  </a:lnTo>
                  <a:lnTo>
                    <a:pt x="3452" y="1099"/>
                  </a:lnTo>
                  <a:lnTo>
                    <a:pt x="3450" y="1099"/>
                  </a:lnTo>
                  <a:lnTo>
                    <a:pt x="3450" y="1101"/>
                  </a:lnTo>
                  <a:lnTo>
                    <a:pt x="3437" y="1151"/>
                  </a:lnTo>
                  <a:lnTo>
                    <a:pt x="3437" y="1153"/>
                  </a:lnTo>
                  <a:lnTo>
                    <a:pt x="3439" y="1155"/>
                  </a:lnTo>
                  <a:lnTo>
                    <a:pt x="3459" y="1192"/>
                  </a:lnTo>
                  <a:lnTo>
                    <a:pt x="3428" y="1201"/>
                  </a:lnTo>
                  <a:lnTo>
                    <a:pt x="3332" y="1183"/>
                  </a:lnTo>
                  <a:lnTo>
                    <a:pt x="3332" y="1183"/>
                  </a:lnTo>
                  <a:lnTo>
                    <a:pt x="3332" y="1183"/>
                  </a:lnTo>
                  <a:lnTo>
                    <a:pt x="3278" y="1183"/>
                  </a:lnTo>
                  <a:lnTo>
                    <a:pt x="3273" y="1183"/>
                  </a:lnTo>
                  <a:lnTo>
                    <a:pt x="3273" y="1185"/>
                  </a:lnTo>
                  <a:lnTo>
                    <a:pt x="3256" y="1216"/>
                  </a:lnTo>
                  <a:lnTo>
                    <a:pt x="3256" y="1216"/>
                  </a:lnTo>
                  <a:lnTo>
                    <a:pt x="3256" y="1218"/>
                  </a:lnTo>
                  <a:lnTo>
                    <a:pt x="3254" y="1296"/>
                  </a:lnTo>
                  <a:lnTo>
                    <a:pt x="3254" y="1298"/>
                  </a:lnTo>
                  <a:lnTo>
                    <a:pt x="3254" y="1300"/>
                  </a:lnTo>
                  <a:lnTo>
                    <a:pt x="3289" y="1333"/>
                  </a:lnTo>
                  <a:lnTo>
                    <a:pt x="3304" y="1367"/>
                  </a:lnTo>
                  <a:lnTo>
                    <a:pt x="3262" y="1367"/>
                  </a:lnTo>
                  <a:lnTo>
                    <a:pt x="3223" y="1292"/>
                  </a:lnTo>
                  <a:lnTo>
                    <a:pt x="3221" y="1287"/>
                  </a:lnTo>
                  <a:lnTo>
                    <a:pt x="3219" y="1287"/>
                  </a:lnTo>
                  <a:lnTo>
                    <a:pt x="3188" y="1289"/>
                  </a:lnTo>
                  <a:lnTo>
                    <a:pt x="3188" y="1289"/>
                  </a:lnTo>
                  <a:lnTo>
                    <a:pt x="3186" y="1289"/>
                  </a:lnTo>
                  <a:lnTo>
                    <a:pt x="3184" y="1289"/>
                  </a:lnTo>
                  <a:lnTo>
                    <a:pt x="3160" y="1292"/>
                  </a:lnTo>
                  <a:lnTo>
                    <a:pt x="3158" y="1292"/>
                  </a:lnTo>
                  <a:lnTo>
                    <a:pt x="3156" y="1294"/>
                  </a:lnTo>
                  <a:lnTo>
                    <a:pt x="3147" y="1328"/>
                  </a:lnTo>
                  <a:lnTo>
                    <a:pt x="3114" y="1300"/>
                  </a:lnTo>
                  <a:lnTo>
                    <a:pt x="3110" y="1296"/>
                  </a:lnTo>
                  <a:lnTo>
                    <a:pt x="3108" y="1302"/>
                  </a:lnTo>
                  <a:lnTo>
                    <a:pt x="3097" y="1337"/>
                  </a:lnTo>
                  <a:lnTo>
                    <a:pt x="3097" y="1339"/>
                  </a:lnTo>
                  <a:lnTo>
                    <a:pt x="3099" y="1341"/>
                  </a:lnTo>
                  <a:lnTo>
                    <a:pt x="3136" y="1383"/>
                  </a:lnTo>
                  <a:lnTo>
                    <a:pt x="3138" y="1409"/>
                  </a:lnTo>
                  <a:lnTo>
                    <a:pt x="3075" y="1352"/>
                  </a:lnTo>
                  <a:lnTo>
                    <a:pt x="3073" y="1313"/>
                  </a:lnTo>
                  <a:lnTo>
                    <a:pt x="3103" y="1279"/>
                  </a:lnTo>
                  <a:lnTo>
                    <a:pt x="3103" y="1276"/>
                  </a:lnTo>
                  <a:lnTo>
                    <a:pt x="3103" y="1276"/>
                  </a:lnTo>
                  <a:lnTo>
                    <a:pt x="3108" y="1216"/>
                  </a:lnTo>
                  <a:lnTo>
                    <a:pt x="3108" y="1209"/>
                  </a:lnTo>
                  <a:lnTo>
                    <a:pt x="3101" y="1211"/>
                  </a:lnTo>
                  <a:lnTo>
                    <a:pt x="3090" y="1218"/>
                  </a:lnTo>
                  <a:lnTo>
                    <a:pt x="3088" y="1218"/>
                  </a:lnTo>
                  <a:lnTo>
                    <a:pt x="3088" y="1220"/>
                  </a:lnTo>
                  <a:lnTo>
                    <a:pt x="3073" y="1259"/>
                  </a:lnTo>
                  <a:lnTo>
                    <a:pt x="3051" y="1279"/>
                  </a:lnTo>
                  <a:lnTo>
                    <a:pt x="3029" y="1285"/>
                  </a:lnTo>
                  <a:lnTo>
                    <a:pt x="3027" y="1285"/>
                  </a:lnTo>
                  <a:lnTo>
                    <a:pt x="3027" y="1287"/>
                  </a:lnTo>
                  <a:lnTo>
                    <a:pt x="3003" y="1320"/>
                  </a:lnTo>
                  <a:lnTo>
                    <a:pt x="3003" y="1322"/>
                  </a:lnTo>
                  <a:lnTo>
                    <a:pt x="3003" y="1324"/>
                  </a:lnTo>
                  <a:lnTo>
                    <a:pt x="3003" y="1411"/>
                  </a:lnTo>
                  <a:lnTo>
                    <a:pt x="2949" y="1497"/>
                  </a:lnTo>
                  <a:lnTo>
                    <a:pt x="2949" y="1497"/>
                  </a:lnTo>
                  <a:lnTo>
                    <a:pt x="2949" y="1500"/>
                  </a:lnTo>
                  <a:lnTo>
                    <a:pt x="2951" y="1554"/>
                  </a:lnTo>
                  <a:lnTo>
                    <a:pt x="2951" y="1556"/>
                  </a:lnTo>
                  <a:lnTo>
                    <a:pt x="3010" y="1556"/>
                  </a:lnTo>
                  <a:lnTo>
                    <a:pt x="3055" y="1610"/>
                  </a:lnTo>
                  <a:lnTo>
                    <a:pt x="3055" y="1660"/>
                  </a:lnTo>
                  <a:lnTo>
                    <a:pt x="3023" y="1699"/>
                  </a:lnTo>
                  <a:lnTo>
                    <a:pt x="3020" y="1701"/>
                  </a:lnTo>
                  <a:lnTo>
                    <a:pt x="3023" y="1703"/>
                  </a:lnTo>
                  <a:lnTo>
                    <a:pt x="3031" y="1721"/>
                  </a:lnTo>
                  <a:lnTo>
                    <a:pt x="3031" y="1723"/>
                  </a:lnTo>
                  <a:lnTo>
                    <a:pt x="3034" y="1723"/>
                  </a:lnTo>
                  <a:lnTo>
                    <a:pt x="3051" y="1731"/>
                  </a:lnTo>
                  <a:lnTo>
                    <a:pt x="3016" y="1740"/>
                  </a:lnTo>
                  <a:lnTo>
                    <a:pt x="3003" y="1695"/>
                  </a:lnTo>
                  <a:lnTo>
                    <a:pt x="3040" y="1634"/>
                  </a:lnTo>
                  <a:lnTo>
                    <a:pt x="3040" y="1632"/>
                  </a:lnTo>
                  <a:lnTo>
                    <a:pt x="3040" y="1630"/>
                  </a:lnTo>
                  <a:lnTo>
                    <a:pt x="3023" y="1582"/>
                  </a:lnTo>
                  <a:lnTo>
                    <a:pt x="3023" y="1580"/>
                  </a:lnTo>
                  <a:lnTo>
                    <a:pt x="3020" y="1580"/>
                  </a:lnTo>
                  <a:lnTo>
                    <a:pt x="2964" y="1571"/>
                  </a:lnTo>
                  <a:lnTo>
                    <a:pt x="2962" y="1571"/>
                  </a:lnTo>
                  <a:lnTo>
                    <a:pt x="2962" y="1573"/>
                  </a:lnTo>
                  <a:lnTo>
                    <a:pt x="2929" y="1601"/>
                  </a:lnTo>
                  <a:lnTo>
                    <a:pt x="2929" y="1604"/>
                  </a:lnTo>
                  <a:lnTo>
                    <a:pt x="2929" y="1604"/>
                  </a:lnTo>
                  <a:lnTo>
                    <a:pt x="2925" y="1671"/>
                  </a:lnTo>
                  <a:lnTo>
                    <a:pt x="2877" y="1721"/>
                  </a:lnTo>
                  <a:lnTo>
                    <a:pt x="2831" y="1736"/>
                  </a:lnTo>
                  <a:lnTo>
                    <a:pt x="2829" y="1738"/>
                  </a:lnTo>
                  <a:lnTo>
                    <a:pt x="2829" y="1738"/>
                  </a:lnTo>
                  <a:lnTo>
                    <a:pt x="2798" y="1768"/>
                  </a:lnTo>
                  <a:lnTo>
                    <a:pt x="2698" y="1708"/>
                  </a:lnTo>
                  <a:lnTo>
                    <a:pt x="2698" y="1684"/>
                  </a:lnTo>
                  <a:lnTo>
                    <a:pt x="2763" y="1714"/>
                  </a:lnTo>
                  <a:lnTo>
                    <a:pt x="2765" y="1714"/>
                  </a:lnTo>
                  <a:lnTo>
                    <a:pt x="2765" y="1714"/>
                  </a:lnTo>
                  <a:lnTo>
                    <a:pt x="2805" y="1699"/>
                  </a:lnTo>
                  <a:lnTo>
                    <a:pt x="2805" y="1699"/>
                  </a:lnTo>
                  <a:lnTo>
                    <a:pt x="2805" y="1699"/>
                  </a:lnTo>
                  <a:lnTo>
                    <a:pt x="2866" y="1660"/>
                  </a:lnTo>
                  <a:lnTo>
                    <a:pt x="2866" y="1660"/>
                  </a:lnTo>
                  <a:lnTo>
                    <a:pt x="2866" y="1658"/>
                  </a:lnTo>
                  <a:lnTo>
                    <a:pt x="2907" y="1578"/>
                  </a:lnTo>
                  <a:lnTo>
                    <a:pt x="2907" y="1575"/>
                  </a:lnTo>
                  <a:lnTo>
                    <a:pt x="2907" y="1575"/>
                  </a:lnTo>
                  <a:lnTo>
                    <a:pt x="2901" y="1532"/>
                  </a:lnTo>
                  <a:lnTo>
                    <a:pt x="2970" y="1370"/>
                  </a:lnTo>
                  <a:lnTo>
                    <a:pt x="2970" y="1370"/>
                  </a:lnTo>
                  <a:lnTo>
                    <a:pt x="2970" y="1367"/>
                  </a:lnTo>
                  <a:lnTo>
                    <a:pt x="2979" y="1339"/>
                  </a:lnTo>
                  <a:lnTo>
                    <a:pt x="2979" y="1339"/>
                  </a:lnTo>
                  <a:lnTo>
                    <a:pt x="2979" y="1337"/>
                  </a:lnTo>
                  <a:lnTo>
                    <a:pt x="2970" y="1302"/>
                  </a:lnTo>
                  <a:lnTo>
                    <a:pt x="3014" y="1261"/>
                  </a:lnTo>
                  <a:lnTo>
                    <a:pt x="3016" y="1261"/>
                  </a:lnTo>
                  <a:lnTo>
                    <a:pt x="3016" y="1259"/>
                  </a:lnTo>
                  <a:lnTo>
                    <a:pt x="3025" y="1198"/>
                  </a:lnTo>
                  <a:lnTo>
                    <a:pt x="3025" y="1198"/>
                  </a:lnTo>
                  <a:lnTo>
                    <a:pt x="3025" y="1196"/>
                  </a:lnTo>
                  <a:lnTo>
                    <a:pt x="2992" y="1155"/>
                  </a:lnTo>
                  <a:lnTo>
                    <a:pt x="3023" y="1151"/>
                  </a:lnTo>
                  <a:lnTo>
                    <a:pt x="3027" y="1151"/>
                  </a:lnTo>
                  <a:lnTo>
                    <a:pt x="3025" y="1146"/>
                  </a:lnTo>
                  <a:lnTo>
                    <a:pt x="3020" y="1103"/>
                  </a:lnTo>
                  <a:lnTo>
                    <a:pt x="3020" y="1101"/>
                  </a:lnTo>
                  <a:lnTo>
                    <a:pt x="3016" y="1099"/>
                  </a:lnTo>
                  <a:lnTo>
                    <a:pt x="2981" y="1097"/>
                  </a:lnTo>
                  <a:lnTo>
                    <a:pt x="2977" y="1097"/>
                  </a:lnTo>
                  <a:lnTo>
                    <a:pt x="2977" y="1101"/>
                  </a:lnTo>
                  <a:lnTo>
                    <a:pt x="2973" y="1133"/>
                  </a:lnTo>
                  <a:lnTo>
                    <a:pt x="2973" y="1133"/>
                  </a:lnTo>
                  <a:lnTo>
                    <a:pt x="2975" y="1136"/>
                  </a:lnTo>
                  <a:lnTo>
                    <a:pt x="2977" y="1144"/>
                  </a:lnTo>
                  <a:lnTo>
                    <a:pt x="2964" y="1140"/>
                  </a:lnTo>
                  <a:lnTo>
                    <a:pt x="2962" y="1138"/>
                  </a:lnTo>
                  <a:lnTo>
                    <a:pt x="2959" y="1140"/>
                  </a:lnTo>
                  <a:lnTo>
                    <a:pt x="2927" y="1166"/>
                  </a:lnTo>
                  <a:lnTo>
                    <a:pt x="2925" y="1166"/>
                  </a:lnTo>
                  <a:lnTo>
                    <a:pt x="2925" y="1166"/>
                  </a:lnTo>
                  <a:lnTo>
                    <a:pt x="2885" y="1218"/>
                  </a:lnTo>
                  <a:lnTo>
                    <a:pt x="2853" y="1248"/>
                  </a:lnTo>
                  <a:lnTo>
                    <a:pt x="2807" y="1259"/>
                  </a:lnTo>
                  <a:lnTo>
                    <a:pt x="2805" y="1259"/>
                  </a:lnTo>
                  <a:lnTo>
                    <a:pt x="2805" y="1259"/>
                  </a:lnTo>
                  <a:lnTo>
                    <a:pt x="2781" y="1283"/>
                  </a:lnTo>
                  <a:lnTo>
                    <a:pt x="2776" y="1287"/>
                  </a:lnTo>
                  <a:lnTo>
                    <a:pt x="2779" y="1289"/>
                  </a:lnTo>
                  <a:lnTo>
                    <a:pt x="2803" y="1320"/>
                  </a:lnTo>
                  <a:lnTo>
                    <a:pt x="2779" y="1365"/>
                  </a:lnTo>
                  <a:lnTo>
                    <a:pt x="2742" y="1376"/>
                  </a:lnTo>
                  <a:lnTo>
                    <a:pt x="2739" y="1376"/>
                  </a:lnTo>
                  <a:lnTo>
                    <a:pt x="2739" y="1380"/>
                  </a:lnTo>
                  <a:lnTo>
                    <a:pt x="2737" y="1396"/>
                  </a:lnTo>
                  <a:lnTo>
                    <a:pt x="2737" y="1398"/>
                  </a:lnTo>
                  <a:lnTo>
                    <a:pt x="2739" y="1400"/>
                  </a:lnTo>
                  <a:lnTo>
                    <a:pt x="2770" y="1432"/>
                  </a:lnTo>
                  <a:lnTo>
                    <a:pt x="2759" y="1461"/>
                  </a:lnTo>
                  <a:lnTo>
                    <a:pt x="2759" y="1463"/>
                  </a:lnTo>
                  <a:lnTo>
                    <a:pt x="2759" y="1463"/>
                  </a:lnTo>
                  <a:lnTo>
                    <a:pt x="2765" y="1484"/>
                  </a:lnTo>
                  <a:lnTo>
                    <a:pt x="2765" y="1484"/>
                  </a:lnTo>
                  <a:lnTo>
                    <a:pt x="2765" y="1484"/>
                  </a:lnTo>
                  <a:lnTo>
                    <a:pt x="2776" y="1500"/>
                  </a:lnTo>
                  <a:lnTo>
                    <a:pt x="2739" y="1532"/>
                  </a:lnTo>
                  <a:lnTo>
                    <a:pt x="2731" y="1517"/>
                  </a:lnTo>
                  <a:lnTo>
                    <a:pt x="2718" y="1467"/>
                  </a:lnTo>
                  <a:lnTo>
                    <a:pt x="2718" y="1467"/>
                  </a:lnTo>
                  <a:lnTo>
                    <a:pt x="2718" y="1467"/>
                  </a:lnTo>
                  <a:lnTo>
                    <a:pt x="2674" y="1396"/>
                  </a:lnTo>
                  <a:lnTo>
                    <a:pt x="2672" y="1393"/>
                  </a:lnTo>
                  <a:lnTo>
                    <a:pt x="2672" y="1393"/>
                  </a:lnTo>
                  <a:lnTo>
                    <a:pt x="2650" y="1352"/>
                  </a:lnTo>
                  <a:lnTo>
                    <a:pt x="2650" y="1352"/>
                  </a:lnTo>
                  <a:lnTo>
                    <a:pt x="2650" y="1352"/>
                  </a:lnTo>
                  <a:lnTo>
                    <a:pt x="2593" y="1292"/>
                  </a:lnTo>
                  <a:lnTo>
                    <a:pt x="2591" y="1289"/>
                  </a:lnTo>
                  <a:lnTo>
                    <a:pt x="2543" y="1289"/>
                  </a:lnTo>
                  <a:lnTo>
                    <a:pt x="2541" y="1294"/>
                  </a:lnTo>
                  <a:lnTo>
                    <a:pt x="2537" y="1318"/>
                  </a:lnTo>
                  <a:lnTo>
                    <a:pt x="2537" y="1318"/>
                  </a:lnTo>
                  <a:lnTo>
                    <a:pt x="2537" y="1318"/>
                  </a:lnTo>
                  <a:lnTo>
                    <a:pt x="2534" y="1354"/>
                  </a:lnTo>
                  <a:lnTo>
                    <a:pt x="2508" y="1370"/>
                  </a:lnTo>
                  <a:lnTo>
                    <a:pt x="2493" y="1367"/>
                  </a:lnTo>
                  <a:lnTo>
                    <a:pt x="2489" y="1365"/>
                  </a:lnTo>
                  <a:lnTo>
                    <a:pt x="2489" y="1367"/>
                  </a:lnTo>
                  <a:lnTo>
                    <a:pt x="2480" y="1380"/>
                  </a:lnTo>
                  <a:lnTo>
                    <a:pt x="2465" y="1370"/>
                  </a:lnTo>
                  <a:lnTo>
                    <a:pt x="2487" y="1350"/>
                  </a:lnTo>
                  <a:lnTo>
                    <a:pt x="2489" y="1350"/>
                  </a:lnTo>
                  <a:lnTo>
                    <a:pt x="2489" y="1320"/>
                  </a:lnTo>
                  <a:lnTo>
                    <a:pt x="2484" y="1320"/>
                  </a:lnTo>
                  <a:lnTo>
                    <a:pt x="2404" y="1318"/>
                  </a:lnTo>
                  <a:lnTo>
                    <a:pt x="2364" y="1289"/>
                  </a:lnTo>
                  <a:lnTo>
                    <a:pt x="2364" y="1287"/>
                  </a:lnTo>
                  <a:lnTo>
                    <a:pt x="2362" y="1289"/>
                  </a:lnTo>
                  <a:lnTo>
                    <a:pt x="2303" y="1294"/>
                  </a:lnTo>
                  <a:lnTo>
                    <a:pt x="2288" y="1272"/>
                  </a:lnTo>
                  <a:lnTo>
                    <a:pt x="2317" y="1270"/>
                  </a:lnTo>
                  <a:lnTo>
                    <a:pt x="2319" y="1270"/>
                  </a:lnTo>
                  <a:lnTo>
                    <a:pt x="2321" y="1268"/>
                  </a:lnTo>
                  <a:lnTo>
                    <a:pt x="2338" y="1231"/>
                  </a:lnTo>
                  <a:lnTo>
                    <a:pt x="2343" y="1224"/>
                  </a:lnTo>
                  <a:lnTo>
                    <a:pt x="2336" y="1224"/>
                  </a:lnTo>
                  <a:lnTo>
                    <a:pt x="2288" y="1214"/>
                  </a:lnTo>
                  <a:lnTo>
                    <a:pt x="2286" y="1211"/>
                  </a:lnTo>
                  <a:lnTo>
                    <a:pt x="2284" y="1214"/>
                  </a:lnTo>
                  <a:lnTo>
                    <a:pt x="2264" y="1237"/>
                  </a:lnTo>
                  <a:lnTo>
                    <a:pt x="2256" y="1222"/>
                  </a:lnTo>
                  <a:lnTo>
                    <a:pt x="2256" y="1220"/>
                  </a:lnTo>
                  <a:lnTo>
                    <a:pt x="2253" y="1220"/>
                  </a:lnTo>
                  <a:lnTo>
                    <a:pt x="2129" y="1190"/>
                  </a:lnTo>
                  <a:lnTo>
                    <a:pt x="2127" y="1188"/>
                  </a:lnTo>
                  <a:lnTo>
                    <a:pt x="2112" y="1203"/>
                  </a:lnTo>
                  <a:lnTo>
                    <a:pt x="2096" y="1190"/>
                  </a:lnTo>
                  <a:lnTo>
                    <a:pt x="2094" y="1188"/>
                  </a:lnTo>
                  <a:lnTo>
                    <a:pt x="2092" y="1188"/>
                  </a:lnTo>
                  <a:lnTo>
                    <a:pt x="2029" y="1224"/>
                  </a:lnTo>
                  <a:lnTo>
                    <a:pt x="1998" y="1196"/>
                  </a:lnTo>
                  <a:lnTo>
                    <a:pt x="2007" y="1170"/>
                  </a:lnTo>
                  <a:lnTo>
                    <a:pt x="2007" y="1168"/>
                  </a:lnTo>
                  <a:lnTo>
                    <a:pt x="2007" y="1166"/>
                  </a:lnTo>
                  <a:lnTo>
                    <a:pt x="1998" y="1142"/>
                  </a:lnTo>
                  <a:lnTo>
                    <a:pt x="2033" y="1129"/>
                  </a:lnTo>
                  <a:lnTo>
                    <a:pt x="2068" y="1155"/>
                  </a:lnTo>
                  <a:lnTo>
                    <a:pt x="2072" y="1157"/>
                  </a:lnTo>
                  <a:lnTo>
                    <a:pt x="2075" y="1153"/>
                  </a:lnTo>
                  <a:lnTo>
                    <a:pt x="2094" y="1125"/>
                  </a:lnTo>
                  <a:lnTo>
                    <a:pt x="2094" y="1123"/>
                  </a:lnTo>
                  <a:lnTo>
                    <a:pt x="2094" y="1123"/>
                  </a:lnTo>
                  <a:lnTo>
                    <a:pt x="2092" y="1068"/>
                  </a:lnTo>
                  <a:lnTo>
                    <a:pt x="2092" y="1066"/>
                  </a:lnTo>
                  <a:lnTo>
                    <a:pt x="2092" y="1066"/>
                  </a:lnTo>
                  <a:lnTo>
                    <a:pt x="2042" y="1012"/>
                  </a:lnTo>
                  <a:lnTo>
                    <a:pt x="2038" y="1006"/>
                  </a:lnTo>
                  <a:lnTo>
                    <a:pt x="2035" y="1012"/>
                  </a:lnTo>
                  <a:lnTo>
                    <a:pt x="2020" y="1064"/>
                  </a:lnTo>
                  <a:lnTo>
                    <a:pt x="1953" y="1107"/>
                  </a:lnTo>
                  <a:lnTo>
                    <a:pt x="1953" y="1110"/>
                  </a:lnTo>
                  <a:lnTo>
                    <a:pt x="1950" y="1112"/>
                  </a:lnTo>
                  <a:lnTo>
                    <a:pt x="1946" y="1144"/>
                  </a:lnTo>
                  <a:lnTo>
                    <a:pt x="1916" y="1170"/>
                  </a:lnTo>
                  <a:lnTo>
                    <a:pt x="1913" y="1172"/>
                  </a:lnTo>
                  <a:lnTo>
                    <a:pt x="1913" y="1172"/>
                  </a:lnTo>
                  <a:lnTo>
                    <a:pt x="1913" y="1172"/>
                  </a:lnTo>
                  <a:lnTo>
                    <a:pt x="1911" y="1175"/>
                  </a:lnTo>
                  <a:lnTo>
                    <a:pt x="1881" y="1203"/>
                  </a:lnTo>
                  <a:lnTo>
                    <a:pt x="1870" y="1183"/>
                  </a:lnTo>
                  <a:lnTo>
                    <a:pt x="1887" y="1179"/>
                  </a:lnTo>
                  <a:lnTo>
                    <a:pt x="1892" y="1179"/>
                  </a:lnTo>
                  <a:lnTo>
                    <a:pt x="1889" y="1172"/>
                  </a:lnTo>
                  <a:lnTo>
                    <a:pt x="1861" y="1120"/>
                  </a:lnTo>
                  <a:lnTo>
                    <a:pt x="1861" y="1116"/>
                  </a:lnTo>
                  <a:lnTo>
                    <a:pt x="1857" y="1118"/>
                  </a:lnTo>
                  <a:lnTo>
                    <a:pt x="1815" y="1125"/>
                  </a:lnTo>
                  <a:lnTo>
                    <a:pt x="1772" y="1110"/>
                  </a:lnTo>
                  <a:lnTo>
                    <a:pt x="1772" y="1110"/>
                  </a:lnTo>
                  <a:lnTo>
                    <a:pt x="1770" y="1110"/>
                  </a:lnTo>
                  <a:lnTo>
                    <a:pt x="1717" y="1118"/>
                  </a:lnTo>
                  <a:lnTo>
                    <a:pt x="1715" y="1118"/>
                  </a:lnTo>
                  <a:lnTo>
                    <a:pt x="1713" y="1120"/>
                  </a:lnTo>
                  <a:lnTo>
                    <a:pt x="1687" y="1190"/>
                  </a:lnTo>
                  <a:lnTo>
                    <a:pt x="1669" y="1179"/>
                  </a:lnTo>
                  <a:lnTo>
                    <a:pt x="1641" y="1112"/>
                  </a:lnTo>
                  <a:lnTo>
                    <a:pt x="1645" y="1055"/>
                  </a:lnTo>
                  <a:lnTo>
                    <a:pt x="1645" y="1051"/>
                  </a:lnTo>
                  <a:lnTo>
                    <a:pt x="1639" y="1051"/>
                  </a:lnTo>
                  <a:lnTo>
                    <a:pt x="1591" y="1058"/>
                  </a:lnTo>
                  <a:lnTo>
                    <a:pt x="1586" y="1058"/>
                  </a:lnTo>
                  <a:lnTo>
                    <a:pt x="1586" y="1060"/>
                  </a:lnTo>
                  <a:lnTo>
                    <a:pt x="1573" y="1107"/>
                  </a:lnTo>
                  <a:lnTo>
                    <a:pt x="1571" y="1110"/>
                  </a:lnTo>
                  <a:lnTo>
                    <a:pt x="1573" y="1112"/>
                  </a:lnTo>
                  <a:lnTo>
                    <a:pt x="1593" y="1136"/>
                  </a:lnTo>
                  <a:lnTo>
                    <a:pt x="1576" y="1157"/>
                  </a:lnTo>
                  <a:lnTo>
                    <a:pt x="1549" y="1142"/>
                  </a:lnTo>
                  <a:lnTo>
                    <a:pt x="1543" y="1105"/>
                  </a:lnTo>
                  <a:lnTo>
                    <a:pt x="1543" y="1103"/>
                  </a:lnTo>
                  <a:lnTo>
                    <a:pt x="1543" y="1101"/>
                  </a:lnTo>
                  <a:lnTo>
                    <a:pt x="1541" y="1084"/>
                  </a:lnTo>
                  <a:lnTo>
                    <a:pt x="1543" y="1068"/>
                  </a:lnTo>
                  <a:lnTo>
                    <a:pt x="1543" y="1066"/>
                  </a:lnTo>
                  <a:lnTo>
                    <a:pt x="1543" y="1064"/>
                  </a:lnTo>
                  <a:lnTo>
                    <a:pt x="1530" y="1047"/>
                  </a:lnTo>
                  <a:lnTo>
                    <a:pt x="1541" y="1025"/>
                  </a:lnTo>
                  <a:lnTo>
                    <a:pt x="1582" y="973"/>
                  </a:lnTo>
                  <a:lnTo>
                    <a:pt x="1617" y="962"/>
                  </a:lnTo>
                  <a:lnTo>
                    <a:pt x="1619" y="962"/>
                  </a:lnTo>
                  <a:lnTo>
                    <a:pt x="1619" y="960"/>
                  </a:lnTo>
                  <a:lnTo>
                    <a:pt x="1639" y="925"/>
                  </a:lnTo>
                  <a:lnTo>
                    <a:pt x="1639" y="925"/>
                  </a:lnTo>
                  <a:lnTo>
                    <a:pt x="1641" y="925"/>
                  </a:lnTo>
                  <a:lnTo>
                    <a:pt x="1647" y="873"/>
                  </a:lnTo>
                  <a:lnTo>
                    <a:pt x="1647" y="871"/>
                  </a:lnTo>
                  <a:lnTo>
                    <a:pt x="1647" y="871"/>
                  </a:lnTo>
                  <a:lnTo>
                    <a:pt x="1650" y="867"/>
                  </a:lnTo>
                  <a:lnTo>
                    <a:pt x="1656" y="819"/>
                  </a:lnTo>
                  <a:lnTo>
                    <a:pt x="1663" y="828"/>
                  </a:lnTo>
                  <a:lnTo>
                    <a:pt x="1658" y="867"/>
                  </a:lnTo>
                  <a:lnTo>
                    <a:pt x="1658" y="869"/>
                  </a:lnTo>
                  <a:lnTo>
                    <a:pt x="1658" y="869"/>
                  </a:lnTo>
                  <a:lnTo>
                    <a:pt x="1676" y="906"/>
                  </a:lnTo>
                  <a:lnTo>
                    <a:pt x="1680" y="964"/>
                  </a:lnTo>
                  <a:lnTo>
                    <a:pt x="1680" y="967"/>
                  </a:lnTo>
                  <a:lnTo>
                    <a:pt x="1680" y="967"/>
                  </a:lnTo>
                  <a:lnTo>
                    <a:pt x="1704" y="1001"/>
                  </a:lnTo>
                  <a:lnTo>
                    <a:pt x="1708" y="1038"/>
                  </a:lnTo>
                  <a:lnTo>
                    <a:pt x="1708" y="1040"/>
                  </a:lnTo>
                  <a:lnTo>
                    <a:pt x="1711" y="1042"/>
                  </a:lnTo>
                  <a:lnTo>
                    <a:pt x="1800" y="1094"/>
                  </a:lnTo>
                  <a:lnTo>
                    <a:pt x="1800" y="1097"/>
                  </a:lnTo>
                  <a:lnTo>
                    <a:pt x="1802" y="1094"/>
                  </a:lnTo>
                  <a:lnTo>
                    <a:pt x="1857" y="1086"/>
                  </a:lnTo>
                  <a:lnTo>
                    <a:pt x="1859" y="1086"/>
                  </a:lnTo>
                  <a:lnTo>
                    <a:pt x="1859" y="1084"/>
                  </a:lnTo>
                  <a:lnTo>
                    <a:pt x="1900" y="1027"/>
                  </a:lnTo>
                  <a:lnTo>
                    <a:pt x="1902" y="1027"/>
                  </a:lnTo>
                  <a:lnTo>
                    <a:pt x="1902" y="1027"/>
                  </a:lnTo>
                  <a:lnTo>
                    <a:pt x="1913" y="967"/>
                  </a:lnTo>
                  <a:lnTo>
                    <a:pt x="1913" y="967"/>
                  </a:lnTo>
                  <a:lnTo>
                    <a:pt x="1913" y="967"/>
                  </a:lnTo>
                  <a:lnTo>
                    <a:pt x="1896" y="895"/>
                  </a:lnTo>
                  <a:lnTo>
                    <a:pt x="1898" y="795"/>
                  </a:lnTo>
                  <a:lnTo>
                    <a:pt x="1898" y="793"/>
                  </a:lnTo>
                  <a:lnTo>
                    <a:pt x="1896" y="793"/>
                  </a:lnTo>
                  <a:lnTo>
                    <a:pt x="1885" y="756"/>
                  </a:lnTo>
                  <a:lnTo>
                    <a:pt x="1885" y="756"/>
                  </a:lnTo>
                  <a:lnTo>
                    <a:pt x="1885" y="754"/>
                  </a:lnTo>
                  <a:lnTo>
                    <a:pt x="1857" y="711"/>
                  </a:lnTo>
                  <a:lnTo>
                    <a:pt x="1852" y="678"/>
                  </a:lnTo>
                  <a:lnTo>
                    <a:pt x="1859" y="674"/>
                  </a:lnTo>
                  <a:lnTo>
                    <a:pt x="1874" y="696"/>
                  </a:lnTo>
                  <a:lnTo>
                    <a:pt x="1876" y="698"/>
                  </a:lnTo>
                  <a:lnTo>
                    <a:pt x="1881" y="696"/>
                  </a:lnTo>
                  <a:lnTo>
                    <a:pt x="1898" y="685"/>
                  </a:lnTo>
                  <a:lnTo>
                    <a:pt x="1900" y="683"/>
                  </a:lnTo>
                  <a:lnTo>
                    <a:pt x="1898" y="681"/>
                  </a:lnTo>
                  <a:lnTo>
                    <a:pt x="1883" y="650"/>
                  </a:lnTo>
                  <a:lnTo>
                    <a:pt x="1883" y="648"/>
                  </a:lnTo>
                  <a:lnTo>
                    <a:pt x="1881" y="648"/>
                  </a:lnTo>
                  <a:lnTo>
                    <a:pt x="1822" y="607"/>
                  </a:lnTo>
                  <a:lnTo>
                    <a:pt x="1820" y="607"/>
                  </a:lnTo>
                  <a:lnTo>
                    <a:pt x="1820" y="607"/>
                  </a:lnTo>
                  <a:lnTo>
                    <a:pt x="1732" y="598"/>
                  </a:lnTo>
                  <a:lnTo>
                    <a:pt x="1730" y="598"/>
                  </a:lnTo>
                  <a:lnTo>
                    <a:pt x="1730" y="598"/>
                  </a:lnTo>
                  <a:lnTo>
                    <a:pt x="1713" y="611"/>
                  </a:lnTo>
                  <a:lnTo>
                    <a:pt x="1669" y="635"/>
                  </a:lnTo>
                  <a:lnTo>
                    <a:pt x="1667" y="637"/>
                  </a:lnTo>
                  <a:lnTo>
                    <a:pt x="1669" y="672"/>
                  </a:lnTo>
                  <a:lnTo>
                    <a:pt x="1641" y="717"/>
                  </a:lnTo>
                  <a:lnTo>
                    <a:pt x="1586" y="717"/>
                  </a:lnTo>
                  <a:lnTo>
                    <a:pt x="1584" y="717"/>
                  </a:lnTo>
                  <a:lnTo>
                    <a:pt x="1582" y="720"/>
                  </a:lnTo>
                  <a:lnTo>
                    <a:pt x="1565" y="743"/>
                  </a:lnTo>
                  <a:lnTo>
                    <a:pt x="1562" y="746"/>
                  </a:lnTo>
                  <a:lnTo>
                    <a:pt x="1560" y="746"/>
                  </a:lnTo>
                  <a:lnTo>
                    <a:pt x="1560" y="748"/>
                  </a:lnTo>
                  <a:lnTo>
                    <a:pt x="1512" y="806"/>
                  </a:lnTo>
                  <a:lnTo>
                    <a:pt x="1491" y="806"/>
                  </a:lnTo>
                  <a:lnTo>
                    <a:pt x="1488" y="806"/>
                  </a:lnTo>
                  <a:lnTo>
                    <a:pt x="1488" y="806"/>
                  </a:lnTo>
                  <a:lnTo>
                    <a:pt x="1458" y="826"/>
                  </a:lnTo>
                  <a:lnTo>
                    <a:pt x="1436" y="826"/>
                  </a:lnTo>
                  <a:lnTo>
                    <a:pt x="1432" y="826"/>
                  </a:lnTo>
                  <a:lnTo>
                    <a:pt x="1432" y="828"/>
                  </a:lnTo>
                  <a:lnTo>
                    <a:pt x="1423" y="852"/>
                  </a:lnTo>
                  <a:lnTo>
                    <a:pt x="1412" y="869"/>
                  </a:lnTo>
                  <a:lnTo>
                    <a:pt x="1392" y="884"/>
                  </a:lnTo>
                  <a:lnTo>
                    <a:pt x="1395" y="886"/>
                  </a:lnTo>
                  <a:lnTo>
                    <a:pt x="1403" y="904"/>
                  </a:lnTo>
                  <a:lnTo>
                    <a:pt x="1395" y="912"/>
                  </a:lnTo>
                  <a:lnTo>
                    <a:pt x="1353" y="906"/>
                  </a:lnTo>
                  <a:lnTo>
                    <a:pt x="1351" y="906"/>
                  </a:lnTo>
                  <a:lnTo>
                    <a:pt x="1349" y="908"/>
                  </a:lnTo>
                  <a:lnTo>
                    <a:pt x="1338" y="949"/>
                  </a:lnTo>
                  <a:lnTo>
                    <a:pt x="1338" y="949"/>
                  </a:lnTo>
                  <a:lnTo>
                    <a:pt x="1338" y="949"/>
                  </a:lnTo>
                  <a:lnTo>
                    <a:pt x="1329" y="1008"/>
                  </a:lnTo>
                  <a:lnTo>
                    <a:pt x="1310" y="1016"/>
                  </a:lnTo>
                  <a:lnTo>
                    <a:pt x="1199" y="1001"/>
                  </a:lnTo>
                  <a:lnTo>
                    <a:pt x="1199" y="1001"/>
                  </a:lnTo>
                  <a:lnTo>
                    <a:pt x="1199" y="1001"/>
                  </a:lnTo>
                  <a:lnTo>
                    <a:pt x="1146" y="1003"/>
                  </a:lnTo>
                  <a:lnTo>
                    <a:pt x="1144" y="1003"/>
                  </a:lnTo>
                  <a:lnTo>
                    <a:pt x="1142" y="1003"/>
                  </a:lnTo>
                  <a:lnTo>
                    <a:pt x="1105" y="1003"/>
                  </a:lnTo>
                  <a:lnTo>
                    <a:pt x="1105" y="1003"/>
                  </a:lnTo>
                  <a:lnTo>
                    <a:pt x="1105" y="1006"/>
                  </a:lnTo>
                  <a:lnTo>
                    <a:pt x="1057" y="1021"/>
                  </a:lnTo>
                  <a:lnTo>
                    <a:pt x="1055" y="1023"/>
                  </a:lnTo>
                  <a:lnTo>
                    <a:pt x="1055" y="1025"/>
                  </a:lnTo>
                  <a:lnTo>
                    <a:pt x="1053" y="1062"/>
                  </a:lnTo>
                  <a:lnTo>
                    <a:pt x="1053" y="1064"/>
                  </a:lnTo>
                  <a:lnTo>
                    <a:pt x="1053" y="1064"/>
                  </a:lnTo>
                  <a:lnTo>
                    <a:pt x="1057" y="1079"/>
                  </a:lnTo>
                  <a:lnTo>
                    <a:pt x="1050" y="1084"/>
                  </a:lnTo>
                  <a:lnTo>
                    <a:pt x="1042" y="1064"/>
                  </a:lnTo>
                  <a:lnTo>
                    <a:pt x="1039" y="1062"/>
                  </a:lnTo>
                  <a:lnTo>
                    <a:pt x="1037" y="1062"/>
                  </a:lnTo>
                  <a:lnTo>
                    <a:pt x="1020" y="1060"/>
                  </a:lnTo>
                  <a:lnTo>
                    <a:pt x="994" y="1034"/>
                  </a:lnTo>
                  <a:lnTo>
                    <a:pt x="991" y="1032"/>
                  </a:lnTo>
                  <a:lnTo>
                    <a:pt x="989" y="1034"/>
                  </a:lnTo>
                  <a:lnTo>
                    <a:pt x="954" y="1055"/>
                  </a:lnTo>
                  <a:lnTo>
                    <a:pt x="930" y="1058"/>
                  </a:lnTo>
                  <a:lnTo>
                    <a:pt x="926" y="1058"/>
                  </a:lnTo>
                  <a:lnTo>
                    <a:pt x="904" y="1062"/>
                  </a:lnTo>
                  <a:lnTo>
                    <a:pt x="904" y="1062"/>
                  </a:lnTo>
                  <a:lnTo>
                    <a:pt x="902" y="1062"/>
                  </a:lnTo>
                  <a:lnTo>
                    <a:pt x="867" y="1088"/>
                  </a:lnTo>
                  <a:lnTo>
                    <a:pt x="867" y="1090"/>
                  </a:lnTo>
                  <a:lnTo>
                    <a:pt x="867" y="1090"/>
                  </a:lnTo>
                  <a:lnTo>
                    <a:pt x="848" y="1116"/>
                  </a:lnTo>
                  <a:lnTo>
                    <a:pt x="811" y="1114"/>
                  </a:lnTo>
                  <a:lnTo>
                    <a:pt x="806" y="1114"/>
                  </a:lnTo>
                  <a:lnTo>
                    <a:pt x="806" y="1116"/>
                  </a:lnTo>
                  <a:lnTo>
                    <a:pt x="782" y="1153"/>
                  </a:lnTo>
                  <a:lnTo>
                    <a:pt x="756" y="1157"/>
                  </a:lnTo>
                  <a:lnTo>
                    <a:pt x="754" y="1157"/>
                  </a:lnTo>
                  <a:lnTo>
                    <a:pt x="754" y="1162"/>
                  </a:lnTo>
                  <a:lnTo>
                    <a:pt x="752" y="1190"/>
                  </a:lnTo>
                  <a:lnTo>
                    <a:pt x="713" y="1216"/>
                  </a:lnTo>
                  <a:lnTo>
                    <a:pt x="710" y="1216"/>
                  </a:lnTo>
                  <a:lnTo>
                    <a:pt x="710" y="1220"/>
                  </a:lnTo>
                  <a:lnTo>
                    <a:pt x="713" y="1259"/>
                  </a:lnTo>
                  <a:lnTo>
                    <a:pt x="713" y="1259"/>
                  </a:lnTo>
                  <a:lnTo>
                    <a:pt x="713" y="1261"/>
                  </a:lnTo>
                  <a:lnTo>
                    <a:pt x="728" y="1281"/>
                  </a:lnTo>
                  <a:lnTo>
                    <a:pt x="710" y="1300"/>
                  </a:lnTo>
                  <a:lnTo>
                    <a:pt x="710" y="1302"/>
                  </a:lnTo>
                  <a:lnTo>
                    <a:pt x="710" y="1305"/>
                  </a:lnTo>
                  <a:lnTo>
                    <a:pt x="715" y="1324"/>
                  </a:lnTo>
                  <a:lnTo>
                    <a:pt x="715" y="1326"/>
                  </a:lnTo>
                  <a:lnTo>
                    <a:pt x="717" y="1326"/>
                  </a:lnTo>
                  <a:lnTo>
                    <a:pt x="743" y="1333"/>
                  </a:lnTo>
                  <a:lnTo>
                    <a:pt x="747" y="1357"/>
                  </a:lnTo>
                  <a:lnTo>
                    <a:pt x="739" y="1372"/>
                  </a:lnTo>
                  <a:lnTo>
                    <a:pt x="739" y="1372"/>
                  </a:lnTo>
                  <a:lnTo>
                    <a:pt x="737" y="1376"/>
                  </a:lnTo>
                  <a:lnTo>
                    <a:pt x="737" y="1376"/>
                  </a:lnTo>
                  <a:lnTo>
                    <a:pt x="732" y="1383"/>
                  </a:lnTo>
                  <a:lnTo>
                    <a:pt x="695" y="1404"/>
                  </a:lnTo>
                  <a:lnTo>
                    <a:pt x="695" y="1404"/>
                  </a:lnTo>
                  <a:lnTo>
                    <a:pt x="695" y="1406"/>
                  </a:lnTo>
                  <a:lnTo>
                    <a:pt x="675" y="1437"/>
                  </a:lnTo>
                  <a:lnTo>
                    <a:pt x="675" y="1437"/>
                  </a:lnTo>
                  <a:lnTo>
                    <a:pt x="675" y="1437"/>
                  </a:lnTo>
                  <a:lnTo>
                    <a:pt x="654" y="1478"/>
                  </a:lnTo>
                  <a:lnTo>
                    <a:pt x="654" y="1480"/>
                  </a:lnTo>
                  <a:lnTo>
                    <a:pt x="654" y="1480"/>
                  </a:lnTo>
                  <a:lnTo>
                    <a:pt x="652" y="1515"/>
                  </a:lnTo>
                  <a:lnTo>
                    <a:pt x="652" y="1515"/>
                  </a:lnTo>
                  <a:lnTo>
                    <a:pt x="652" y="1515"/>
                  </a:lnTo>
                  <a:lnTo>
                    <a:pt x="658" y="1534"/>
                  </a:lnTo>
                  <a:lnTo>
                    <a:pt x="643" y="1549"/>
                  </a:lnTo>
                  <a:lnTo>
                    <a:pt x="643" y="1552"/>
                  </a:lnTo>
                  <a:lnTo>
                    <a:pt x="643" y="1552"/>
                  </a:lnTo>
                  <a:lnTo>
                    <a:pt x="643" y="1565"/>
                  </a:lnTo>
                  <a:lnTo>
                    <a:pt x="612" y="1562"/>
                  </a:lnTo>
                  <a:lnTo>
                    <a:pt x="593" y="1543"/>
                  </a:lnTo>
                  <a:lnTo>
                    <a:pt x="595" y="1526"/>
                  </a:lnTo>
                  <a:lnTo>
                    <a:pt x="595" y="1521"/>
                  </a:lnTo>
                  <a:lnTo>
                    <a:pt x="590" y="1521"/>
                  </a:lnTo>
                  <a:lnTo>
                    <a:pt x="569" y="1515"/>
                  </a:lnTo>
                  <a:lnTo>
                    <a:pt x="567" y="1515"/>
                  </a:lnTo>
                  <a:lnTo>
                    <a:pt x="564" y="1519"/>
                  </a:lnTo>
                  <a:lnTo>
                    <a:pt x="551" y="1547"/>
                  </a:lnTo>
                  <a:lnTo>
                    <a:pt x="508" y="1586"/>
                  </a:lnTo>
                  <a:lnTo>
                    <a:pt x="505" y="1586"/>
                  </a:lnTo>
                  <a:lnTo>
                    <a:pt x="505" y="1588"/>
                  </a:lnTo>
                  <a:lnTo>
                    <a:pt x="510" y="1614"/>
                  </a:lnTo>
                  <a:lnTo>
                    <a:pt x="510" y="1619"/>
                  </a:lnTo>
                  <a:lnTo>
                    <a:pt x="514" y="1619"/>
                  </a:lnTo>
                  <a:lnTo>
                    <a:pt x="536" y="1617"/>
                  </a:lnTo>
                  <a:lnTo>
                    <a:pt x="551" y="1630"/>
                  </a:lnTo>
                  <a:lnTo>
                    <a:pt x="558" y="1660"/>
                  </a:lnTo>
                  <a:lnTo>
                    <a:pt x="560" y="1664"/>
                  </a:lnTo>
                  <a:lnTo>
                    <a:pt x="562" y="1664"/>
                  </a:lnTo>
                  <a:lnTo>
                    <a:pt x="584" y="1662"/>
                  </a:lnTo>
                  <a:lnTo>
                    <a:pt x="604" y="1664"/>
                  </a:lnTo>
                  <a:lnTo>
                    <a:pt x="604" y="1675"/>
                  </a:lnTo>
                  <a:lnTo>
                    <a:pt x="573" y="1714"/>
                  </a:lnTo>
                  <a:lnTo>
                    <a:pt x="573" y="1716"/>
                  </a:lnTo>
                  <a:lnTo>
                    <a:pt x="571" y="1716"/>
                  </a:lnTo>
                  <a:lnTo>
                    <a:pt x="571" y="1716"/>
                  </a:lnTo>
                  <a:lnTo>
                    <a:pt x="569" y="1716"/>
                  </a:lnTo>
                  <a:lnTo>
                    <a:pt x="551" y="1725"/>
                  </a:lnTo>
                  <a:lnTo>
                    <a:pt x="549" y="1725"/>
                  </a:lnTo>
                  <a:lnTo>
                    <a:pt x="549" y="1727"/>
                  </a:lnTo>
                  <a:lnTo>
                    <a:pt x="540" y="1742"/>
                  </a:lnTo>
                  <a:lnTo>
                    <a:pt x="529" y="1744"/>
                  </a:lnTo>
                  <a:lnTo>
                    <a:pt x="525" y="1747"/>
                  </a:lnTo>
                  <a:lnTo>
                    <a:pt x="525" y="1749"/>
                  </a:lnTo>
                  <a:lnTo>
                    <a:pt x="525" y="1773"/>
                  </a:lnTo>
                  <a:lnTo>
                    <a:pt x="525" y="1775"/>
                  </a:lnTo>
                  <a:lnTo>
                    <a:pt x="527" y="1775"/>
                  </a:lnTo>
                  <a:lnTo>
                    <a:pt x="543" y="1786"/>
                  </a:lnTo>
                  <a:lnTo>
                    <a:pt x="538" y="1825"/>
                  </a:lnTo>
                  <a:lnTo>
                    <a:pt x="538" y="1827"/>
                  </a:lnTo>
                  <a:lnTo>
                    <a:pt x="538" y="1827"/>
                  </a:lnTo>
                  <a:lnTo>
                    <a:pt x="523" y="1848"/>
                  </a:lnTo>
                  <a:lnTo>
                    <a:pt x="521" y="1848"/>
                  </a:lnTo>
                  <a:lnTo>
                    <a:pt x="521" y="1848"/>
                  </a:lnTo>
                  <a:lnTo>
                    <a:pt x="514" y="1862"/>
                  </a:lnTo>
                  <a:lnTo>
                    <a:pt x="512" y="1862"/>
                  </a:lnTo>
                  <a:lnTo>
                    <a:pt x="512" y="1864"/>
                  </a:lnTo>
                  <a:lnTo>
                    <a:pt x="516" y="1881"/>
                  </a:lnTo>
                  <a:lnTo>
                    <a:pt x="516" y="1883"/>
                  </a:lnTo>
                  <a:lnTo>
                    <a:pt x="519" y="1883"/>
                  </a:lnTo>
                  <a:lnTo>
                    <a:pt x="534" y="1890"/>
                  </a:lnTo>
                  <a:lnTo>
                    <a:pt x="532" y="1914"/>
                  </a:lnTo>
                  <a:lnTo>
                    <a:pt x="532" y="1916"/>
                  </a:lnTo>
                  <a:lnTo>
                    <a:pt x="534" y="1918"/>
                  </a:lnTo>
                  <a:lnTo>
                    <a:pt x="575" y="1944"/>
                  </a:lnTo>
                  <a:lnTo>
                    <a:pt x="575" y="1992"/>
                  </a:lnTo>
                  <a:lnTo>
                    <a:pt x="575" y="1992"/>
                  </a:lnTo>
                  <a:lnTo>
                    <a:pt x="575" y="1992"/>
                  </a:lnTo>
                  <a:lnTo>
                    <a:pt x="610" y="2057"/>
                  </a:lnTo>
                  <a:lnTo>
                    <a:pt x="610" y="2059"/>
                  </a:lnTo>
                  <a:lnTo>
                    <a:pt x="612" y="2061"/>
                  </a:lnTo>
                  <a:lnTo>
                    <a:pt x="621" y="2078"/>
                  </a:lnTo>
                  <a:lnTo>
                    <a:pt x="619" y="2115"/>
                  </a:lnTo>
                  <a:lnTo>
                    <a:pt x="619" y="2115"/>
                  </a:lnTo>
                  <a:lnTo>
                    <a:pt x="619" y="2122"/>
                  </a:lnTo>
                  <a:lnTo>
                    <a:pt x="619" y="2122"/>
                  </a:lnTo>
                  <a:lnTo>
                    <a:pt x="619" y="2124"/>
                  </a:lnTo>
                  <a:lnTo>
                    <a:pt x="619" y="2130"/>
                  </a:lnTo>
                  <a:lnTo>
                    <a:pt x="588" y="2128"/>
                  </a:lnTo>
                  <a:lnTo>
                    <a:pt x="586" y="2128"/>
                  </a:lnTo>
                  <a:lnTo>
                    <a:pt x="584" y="2130"/>
                  </a:lnTo>
                  <a:lnTo>
                    <a:pt x="571" y="2150"/>
                  </a:lnTo>
                  <a:lnTo>
                    <a:pt x="556" y="2152"/>
                  </a:lnTo>
                  <a:lnTo>
                    <a:pt x="553" y="2152"/>
                  </a:lnTo>
                  <a:lnTo>
                    <a:pt x="551" y="2154"/>
                  </a:lnTo>
                  <a:lnTo>
                    <a:pt x="532" y="2191"/>
                  </a:lnTo>
                  <a:lnTo>
                    <a:pt x="499" y="2202"/>
                  </a:lnTo>
                  <a:lnTo>
                    <a:pt x="475" y="2167"/>
                  </a:lnTo>
                  <a:lnTo>
                    <a:pt x="475" y="2165"/>
                  </a:lnTo>
                  <a:lnTo>
                    <a:pt x="473" y="2165"/>
                  </a:lnTo>
                  <a:lnTo>
                    <a:pt x="412" y="2158"/>
                  </a:lnTo>
                  <a:lnTo>
                    <a:pt x="410" y="2156"/>
                  </a:lnTo>
                  <a:lnTo>
                    <a:pt x="407" y="2158"/>
                  </a:lnTo>
                  <a:lnTo>
                    <a:pt x="379" y="2189"/>
                  </a:lnTo>
                  <a:lnTo>
                    <a:pt x="375" y="2191"/>
                  </a:lnTo>
                  <a:lnTo>
                    <a:pt x="379" y="2195"/>
                  </a:lnTo>
                  <a:lnTo>
                    <a:pt x="436" y="2228"/>
                  </a:lnTo>
                  <a:lnTo>
                    <a:pt x="425" y="2234"/>
                  </a:lnTo>
                  <a:lnTo>
                    <a:pt x="394" y="2217"/>
                  </a:lnTo>
                  <a:lnTo>
                    <a:pt x="392" y="2215"/>
                  </a:lnTo>
                  <a:lnTo>
                    <a:pt x="390" y="2217"/>
                  </a:lnTo>
                  <a:lnTo>
                    <a:pt x="373" y="2230"/>
                  </a:lnTo>
                  <a:lnTo>
                    <a:pt x="373" y="2230"/>
                  </a:lnTo>
                  <a:lnTo>
                    <a:pt x="373" y="2230"/>
                  </a:lnTo>
                  <a:lnTo>
                    <a:pt x="373" y="2230"/>
                  </a:lnTo>
                  <a:lnTo>
                    <a:pt x="329" y="2191"/>
                  </a:lnTo>
                  <a:lnTo>
                    <a:pt x="325" y="2187"/>
                  </a:lnTo>
                  <a:lnTo>
                    <a:pt x="322" y="2193"/>
                  </a:lnTo>
                  <a:lnTo>
                    <a:pt x="318" y="2243"/>
                  </a:lnTo>
                  <a:lnTo>
                    <a:pt x="301" y="2234"/>
                  </a:lnTo>
                  <a:lnTo>
                    <a:pt x="301" y="2232"/>
                  </a:lnTo>
                  <a:lnTo>
                    <a:pt x="298" y="2232"/>
                  </a:lnTo>
                  <a:lnTo>
                    <a:pt x="255" y="2236"/>
                  </a:lnTo>
                  <a:lnTo>
                    <a:pt x="253" y="2236"/>
                  </a:lnTo>
                  <a:lnTo>
                    <a:pt x="253" y="2236"/>
                  </a:lnTo>
                  <a:lnTo>
                    <a:pt x="240" y="2252"/>
                  </a:lnTo>
                  <a:lnTo>
                    <a:pt x="211" y="2204"/>
                  </a:lnTo>
                  <a:lnTo>
                    <a:pt x="209" y="2200"/>
                  </a:lnTo>
                  <a:lnTo>
                    <a:pt x="205" y="2204"/>
                  </a:lnTo>
                  <a:lnTo>
                    <a:pt x="181" y="2226"/>
                  </a:lnTo>
                  <a:lnTo>
                    <a:pt x="179" y="2228"/>
                  </a:lnTo>
                  <a:lnTo>
                    <a:pt x="179" y="2230"/>
                  </a:lnTo>
                  <a:lnTo>
                    <a:pt x="181" y="2267"/>
                  </a:lnTo>
                  <a:lnTo>
                    <a:pt x="170" y="2282"/>
                  </a:lnTo>
                  <a:lnTo>
                    <a:pt x="168" y="2282"/>
                  </a:lnTo>
                  <a:lnTo>
                    <a:pt x="168" y="2284"/>
                  </a:lnTo>
                  <a:lnTo>
                    <a:pt x="174" y="2304"/>
                  </a:lnTo>
                  <a:lnTo>
                    <a:pt x="176" y="2304"/>
                  </a:lnTo>
                  <a:lnTo>
                    <a:pt x="192" y="2317"/>
                  </a:lnTo>
                  <a:lnTo>
                    <a:pt x="192" y="2343"/>
                  </a:lnTo>
                  <a:lnTo>
                    <a:pt x="192" y="2343"/>
                  </a:lnTo>
                  <a:lnTo>
                    <a:pt x="192" y="2343"/>
                  </a:lnTo>
                  <a:lnTo>
                    <a:pt x="200" y="2388"/>
                  </a:lnTo>
                  <a:lnTo>
                    <a:pt x="198" y="2429"/>
                  </a:lnTo>
                  <a:lnTo>
                    <a:pt x="189" y="2499"/>
                  </a:lnTo>
                  <a:lnTo>
                    <a:pt x="189" y="2501"/>
                  </a:lnTo>
                  <a:lnTo>
                    <a:pt x="192" y="2501"/>
                  </a:lnTo>
                  <a:lnTo>
                    <a:pt x="200" y="2514"/>
                  </a:lnTo>
                  <a:lnTo>
                    <a:pt x="203" y="2516"/>
                  </a:lnTo>
                  <a:lnTo>
                    <a:pt x="205" y="2516"/>
                  </a:lnTo>
                  <a:lnTo>
                    <a:pt x="220" y="2509"/>
                  </a:lnTo>
                  <a:lnTo>
                    <a:pt x="229" y="2525"/>
                  </a:lnTo>
                  <a:lnTo>
                    <a:pt x="231" y="2529"/>
                  </a:lnTo>
                  <a:lnTo>
                    <a:pt x="231" y="2529"/>
                  </a:lnTo>
                  <a:lnTo>
                    <a:pt x="259" y="2574"/>
                  </a:lnTo>
                  <a:lnTo>
                    <a:pt x="259" y="2603"/>
                  </a:lnTo>
                  <a:lnTo>
                    <a:pt x="259" y="2605"/>
                  </a:lnTo>
                  <a:lnTo>
                    <a:pt x="288" y="2635"/>
                  </a:lnTo>
                  <a:lnTo>
                    <a:pt x="288" y="2635"/>
                  </a:lnTo>
                  <a:lnTo>
                    <a:pt x="292" y="2637"/>
                  </a:lnTo>
                  <a:lnTo>
                    <a:pt x="314" y="2663"/>
                  </a:lnTo>
                  <a:lnTo>
                    <a:pt x="316" y="2698"/>
                  </a:lnTo>
                  <a:lnTo>
                    <a:pt x="316" y="2700"/>
                  </a:lnTo>
                  <a:lnTo>
                    <a:pt x="316" y="2700"/>
                  </a:lnTo>
                  <a:lnTo>
                    <a:pt x="322" y="2711"/>
                  </a:lnTo>
                  <a:lnTo>
                    <a:pt x="322" y="2713"/>
                  </a:lnTo>
                  <a:lnTo>
                    <a:pt x="322" y="2713"/>
                  </a:lnTo>
                  <a:lnTo>
                    <a:pt x="325" y="2752"/>
                  </a:lnTo>
                  <a:lnTo>
                    <a:pt x="325" y="2754"/>
                  </a:lnTo>
                  <a:lnTo>
                    <a:pt x="327" y="2756"/>
                  </a:lnTo>
                  <a:lnTo>
                    <a:pt x="370" y="2776"/>
                  </a:lnTo>
                  <a:lnTo>
                    <a:pt x="370" y="2780"/>
                  </a:lnTo>
                  <a:lnTo>
                    <a:pt x="370" y="2782"/>
                  </a:lnTo>
                  <a:lnTo>
                    <a:pt x="370" y="2782"/>
                  </a:lnTo>
                  <a:lnTo>
                    <a:pt x="370" y="2787"/>
                  </a:lnTo>
                  <a:lnTo>
                    <a:pt x="370" y="2787"/>
                  </a:lnTo>
                  <a:lnTo>
                    <a:pt x="373" y="2793"/>
                  </a:lnTo>
                  <a:lnTo>
                    <a:pt x="373" y="2795"/>
                  </a:lnTo>
                  <a:lnTo>
                    <a:pt x="373" y="2798"/>
                  </a:lnTo>
                  <a:lnTo>
                    <a:pt x="386" y="2806"/>
                  </a:lnTo>
                  <a:lnTo>
                    <a:pt x="386" y="2806"/>
                  </a:lnTo>
                  <a:lnTo>
                    <a:pt x="388" y="2808"/>
                  </a:lnTo>
                  <a:lnTo>
                    <a:pt x="394" y="2830"/>
                  </a:lnTo>
                  <a:lnTo>
                    <a:pt x="399" y="2845"/>
                  </a:lnTo>
                  <a:lnTo>
                    <a:pt x="399" y="2845"/>
                  </a:lnTo>
                  <a:lnTo>
                    <a:pt x="386" y="2858"/>
                  </a:lnTo>
                  <a:lnTo>
                    <a:pt x="383" y="2858"/>
                  </a:lnTo>
                  <a:lnTo>
                    <a:pt x="383" y="2860"/>
                  </a:lnTo>
                  <a:lnTo>
                    <a:pt x="386" y="2895"/>
                  </a:lnTo>
                  <a:lnTo>
                    <a:pt x="388" y="2895"/>
                  </a:lnTo>
                  <a:lnTo>
                    <a:pt x="388" y="2897"/>
                  </a:lnTo>
                  <a:lnTo>
                    <a:pt x="418" y="2941"/>
                  </a:lnTo>
                  <a:lnTo>
                    <a:pt x="416" y="2986"/>
                  </a:lnTo>
                  <a:lnTo>
                    <a:pt x="410" y="3010"/>
                  </a:lnTo>
                  <a:lnTo>
                    <a:pt x="410" y="3010"/>
                  </a:lnTo>
                  <a:lnTo>
                    <a:pt x="412" y="3012"/>
                  </a:lnTo>
                  <a:lnTo>
                    <a:pt x="440" y="3047"/>
                  </a:lnTo>
                  <a:lnTo>
                    <a:pt x="442" y="3051"/>
                  </a:lnTo>
                  <a:lnTo>
                    <a:pt x="444" y="3049"/>
                  </a:lnTo>
                  <a:lnTo>
                    <a:pt x="458" y="3042"/>
                  </a:lnTo>
                  <a:lnTo>
                    <a:pt x="460" y="3042"/>
                  </a:lnTo>
                  <a:lnTo>
                    <a:pt x="460" y="3042"/>
                  </a:lnTo>
                  <a:lnTo>
                    <a:pt x="466" y="3032"/>
                  </a:lnTo>
                  <a:lnTo>
                    <a:pt x="479" y="3038"/>
                  </a:lnTo>
                  <a:lnTo>
                    <a:pt x="479" y="3038"/>
                  </a:lnTo>
                  <a:lnTo>
                    <a:pt x="482" y="3038"/>
                  </a:lnTo>
                  <a:lnTo>
                    <a:pt x="499" y="3045"/>
                  </a:lnTo>
                  <a:lnTo>
                    <a:pt x="501" y="3045"/>
                  </a:lnTo>
                  <a:lnTo>
                    <a:pt x="503" y="3045"/>
                  </a:lnTo>
                  <a:lnTo>
                    <a:pt x="523" y="3029"/>
                  </a:lnTo>
                  <a:lnTo>
                    <a:pt x="525" y="3029"/>
                  </a:lnTo>
                  <a:lnTo>
                    <a:pt x="525" y="2967"/>
                  </a:lnTo>
                  <a:lnTo>
                    <a:pt x="540" y="2884"/>
                  </a:lnTo>
                  <a:lnTo>
                    <a:pt x="595" y="2832"/>
                  </a:lnTo>
                  <a:lnTo>
                    <a:pt x="595" y="2832"/>
                  </a:lnTo>
                  <a:lnTo>
                    <a:pt x="595" y="2830"/>
                  </a:lnTo>
                  <a:lnTo>
                    <a:pt x="599" y="2776"/>
                  </a:lnTo>
                  <a:lnTo>
                    <a:pt x="599" y="2776"/>
                  </a:lnTo>
                  <a:lnTo>
                    <a:pt x="599" y="2774"/>
                  </a:lnTo>
                  <a:lnTo>
                    <a:pt x="595" y="2754"/>
                  </a:lnTo>
                  <a:lnTo>
                    <a:pt x="619" y="2735"/>
                  </a:lnTo>
                  <a:lnTo>
                    <a:pt x="619" y="2735"/>
                  </a:lnTo>
                  <a:lnTo>
                    <a:pt x="621" y="2735"/>
                  </a:lnTo>
                  <a:lnTo>
                    <a:pt x="656" y="2737"/>
                  </a:lnTo>
                  <a:lnTo>
                    <a:pt x="656" y="2737"/>
                  </a:lnTo>
                  <a:lnTo>
                    <a:pt x="658" y="2735"/>
                  </a:lnTo>
                  <a:lnTo>
                    <a:pt x="691" y="2720"/>
                  </a:lnTo>
                  <a:lnTo>
                    <a:pt x="693" y="2720"/>
                  </a:lnTo>
                  <a:lnTo>
                    <a:pt x="693" y="2720"/>
                  </a:lnTo>
                  <a:lnTo>
                    <a:pt x="693" y="2720"/>
                  </a:lnTo>
                  <a:lnTo>
                    <a:pt x="730" y="2733"/>
                  </a:lnTo>
                  <a:lnTo>
                    <a:pt x="730" y="2733"/>
                  </a:lnTo>
                  <a:lnTo>
                    <a:pt x="732" y="2733"/>
                  </a:lnTo>
                  <a:lnTo>
                    <a:pt x="826" y="2730"/>
                  </a:lnTo>
                  <a:lnTo>
                    <a:pt x="832" y="2730"/>
                  </a:lnTo>
                  <a:lnTo>
                    <a:pt x="830" y="2726"/>
                  </a:lnTo>
                  <a:lnTo>
                    <a:pt x="824" y="2694"/>
                  </a:lnTo>
                  <a:lnTo>
                    <a:pt x="843" y="2689"/>
                  </a:lnTo>
                  <a:lnTo>
                    <a:pt x="845" y="2689"/>
                  </a:lnTo>
                  <a:lnTo>
                    <a:pt x="848" y="2687"/>
                  </a:lnTo>
                  <a:lnTo>
                    <a:pt x="865" y="2585"/>
                  </a:lnTo>
                  <a:lnTo>
                    <a:pt x="865" y="2583"/>
                  </a:lnTo>
                  <a:lnTo>
                    <a:pt x="865" y="2581"/>
                  </a:lnTo>
                  <a:lnTo>
                    <a:pt x="848" y="2559"/>
                  </a:lnTo>
                  <a:lnTo>
                    <a:pt x="848" y="2559"/>
                  </a:lnTo>
                  <a:lnTo>
                    <a:pt x="845" y="2557"/>
                  </a:lnTo>
                  <a:lnTo>
                    <a:pt x="826" y="2553"/>
                  </a:lnTo>
                  <a:lnTo>
                    <a:pt x="828" y="2540"/>
                  </a:lnTo>
                  <a:lnTo>
                    <a:pt x="856" y="2514"/>
                  </a:lnTo>
                  <a:lnTo>
                    <a:pt x="859" y="2512"/>
                  </a:lnTo>
                  <a:lnTo>
                    <a:pt x="856" y="2507"/>
                  </a:lnTo>
                  <a:lnTo>
                    <a:pt x="835" y="2475"/>
                  </a:lnTo>
                  <a:lnTo>
                    <a:pt x="843" y="2470"/>
                  </a:lnTo>
                  <a:lnTo>
                    <a:pt x="859" y="2464"/>
                  </a:lnTo>
                  <a:lnTo>
                    <a:pt x="861" y="2462"/>
                  </a:lnTo>
                  <a:lnTo>
                    <a:pt x="863" y="2462"/>
                  </a:lnTo>
                  <a:lnTo>
                    <a:pt x="900" y="2449"/>
                  </a:lnTo>
                  <a:lnTo>
                    <a:pt x="902" y="2449"/>
                  </a:lnTo>
                  <a:lnTo>
                    <a:pt x="904" y="2447"/>
                  </a:lnTo>
                  <a:lnTo>
                    <a:pt x="909" y="2418"/>
                  </a:lnTo>
                  <a:lnTo>
                    <a:pt x="939" y="2401"/>
                  </a:lnTo>
                  <a:lnTo>
                    <a:pt x="974" y="2392"/>
                  </a:lnTo>
                  <a:lnTo>
                    <a:pt x="974" y="2392"/>
                  </a:lnTo>
                  <a:lnTo>
                    <a:pt x="987" y="2388"/>
                  </a:lnTo>
                  <a:lnTo>
                    <a:pt x="987" y="2390"/>
                  </a:lnTo>
                  <a:lnTo>
                    <a:pt x="1007" y="2408"/>
                  </a:lnTo>
                  <a:lnTo>
                    <a:pt x="1007" y="2429"/>
                  </a:lnTo>
                  <a:lnTo>
                    <a:pt x="1000" y="2447"/>
                  </a:lnTo>
                  <a:lnTo>
                    <a:pt x="1000" y="2449"/>
                  </a:lnTo>
                  <a:lnTo>
                    <a:pt x="1000" y="2449"/>
                  </a:lnTo>
                  <a:lnTo>
                    <a:pt x="1013" y="2473"/>
                  </a:lnTo>
                  <a:lnTo>
                    <a:pt x="1015" y="2475"/>
                  </a:lnTo>
                  <a:lnTo>
                    <a:pt x="1018" y="2475"/>
                  </a:lnTo>
                  <a:lnTo>
                    <a:pt x="1044" y="2464"/>
                  </a:lnTo>
                  <a:lnTo>
                    <a:pt x="1044" y="2462"/>
                  </a:lnTo>
                  <a:lnTo>
                    <a:pt x="1046" y="2462"/>
                  </a:lnTo>
                  <a:lnTo>
                    <a:pt x="1057" y="2436"/>
                  </a:lnTo>
                  <a:lnTo>
                    <a:pt x="1070" y="2423"/>
                  </a:lnTo>
                  <a:lnTo>
                    <a:pt x="1103" y="2429"/>
                  </a:lnTo>
                  <a:lnTo>
                    <a:pt x="1105" y="2429"/>
                  </a:lnTo>
                  <a:lnTo>
                    <a:pt x="1107" y="2429"/>
                  </a:lnTo>
                  <a:lnTo>
                    <a:pt x="1124" y="2414"/>
                  </a:lnTo>
                  <a:lnTo>
                    <a:pt x="1135" y="2412"/>
                  </a:lnTo>
                  <a:lnTo>
                    <a:pt x="1144" y="2418"/>
                  </a:lnTo>
                  <a:lnTo>
                    <a:pt x="1146" y="2421"/>
                  </a:lnTo>
                  <a:lnTo>
                    <a:pt x="1148" y="2421"/>
                  </a:lnTo>
                  <a:lnTo>
                    <a:pt x="1183" y="2418"/>
                  </a:lnTo>
                  <a:lnTo>
                    <a:pt x="1183" y="2418"/>
                  </a:lnTo>
                  <a:lnTo>
                    <a:pt x="1183" y="2418"/>
                  </a:lnTo>
                  <a:lnTo>
                    <a:pt x="1209" y="2412"/>
                  </a:lnTo>
                  <a:lnTo>
                    <a:pt x="1225" y="2408"/>
                  </a:lnTo>
                  <a:lnTo>
                    <a:pt x="1225" y="2431"/>
                  </a:lnTo>
                  <a:lnTo>
                    <a:pt x="1225" y="2434"/>
                  </a:lnTo>
                  <a:lnTo>
                    <a:pt x="1225" y="2434"/>
                  </a:lnTo>
                  <a:lnTo>
                    <a:pt x="1238" y="2466"/>
                  </a:lnTo>
                  <a:lnTo>
                    <a:pt x="1240" y="2470"/>
                  </a:lnTo>
                  <a:lnTo>
                    <a:pt x="1242" y="2468"/>
                  </a:lnTo>
                  <a:lnTo>
                    <a:pt x="1260" y="2466"/>
                  </a:lnTo>
                  <a:lnTo>
                    <a:pt x="1260" y="2466"/>
                  </a:lnTo>
                  <a:lnTo>
                    <a:pt x="1262" y="2464"/>
                  </a:lnTo>
                  <a:lnTo>
                    <a:pt x="1270" y="2455"/>
                  </a:lnTo>
                  <a:lnTo>
                    <a:pt x="1288" y="2466"/>
                  </a:lnTo>
                  <a:lnTo>
                    <a:pt x="1288" y="2477"/>
                  </a:lnTo>
                  <a:lnTo>
                    <a:pt x="1281" y="2492"/>
                  </a:lnTo>
                  <a:lnTo>
                    <a:pt x="1281" y="2494"/>
                  </a:lnTo>
                  <a:lnTo>
                    <a:pt x="1281" y="2496"/>
                  </a:lnTo>
                  <a:lnTo>
                    <a:pt x="1290" y="2505"/>
                  </a:lnTo>
                  <a:lnTo>
                    <a:pt x="1290" y="2505"/>
                  </a:lnTo>
                  <a:lnTo>
                    <a:pt x="1292" y="2505"/>
                  </a:lnTo>
                  <a:lnTo>
                    <a:pt x="1312" y="2514"/>
                  </a:lnTo>
                  <a:lnTo>
                    <a:pt x="1321" y="2542"/>
                  </a:lnTo>
                  <a:lnTo>
                    <a:pt x="1329" y="2581"/>
                  </a:lnTo>
                  <a:lnTo>
                    <a:pt x="1321" y="2605"/>
                  </a:lnTo>
                  <a:lnTo>
                    <a:pt x="1318" y="2607"/>
                  </a:lnTo>
                  <a:lnTo>
                    <a:pt x="1331" y="2629"/>
                  </a:lnTo>
                  <a:lnTo>
                    <a:pt x="1331" y="2633"/>
                  </a:lnTo>
                  <a:lnTo>
                    <a:pt x="1336" y="2631"/>
                  </a:lnTo>
                  <a:lnTo>
                    <a:pt x="1362" y="2616"/>
                  </a:lnTo>
                  <a:lnTo>
                    <a:pt x="1369" y="2618"/>
                  </a:lnTo>
                  <a:lnTo>
                    <a:pt x="1375" y="2633"/>
                  </a:lnTo>
                  <a:lnTo>
                    <a:pt x="1382" y="2661"/>
                  </a:lnTo>
                  <a:lnTo>
                    <a:pt x="1382" y="2663"/>
                  </a:lnTo>
                  <a:lnTo>
                    <a:pt x="1384" y="2663"/>
                  </a:lnTo>
                  <a:lnTo>
                    <a:pt x="1399" y="2676"/>
                  </a:lnTo>
                  <a:lnTo>
                    <a:pt x="1403" y="2678"/>
                  </a:lnTo>
                  <a:lnTo>
                    <a:pt x="1406" y="2676"/>
                  </a:lnTo>
                  <a:lnTo>
                    <a:pt x="1425" y="2663"/>
                  </a:lnTo>
                  <a:lnTo>
                    <a:pt x="1440" y="2665"/>
                  </a:lnTo>
                  <a:lnTo>
                    <a:pt x="1475" y="2678"/>
                  </a:lnTo>
                  <a:lnTo>
                    <a:pt x="1473" y="2694"/>
                  </a:lnTo>
                  <a:lnTo>
                    <a:pt x="1473" y="2694"/>
                  </a:lnTo>
                  <a:lnTo>
                    <a:pt x="1473" y="2696"/>
                  </a:lnTo>
                  <a:lnTo>
                    <a:pt x="1482" y="2709"/>
                  </a:lnTo>
                  <a:lnTo>
                    <a:pt x="1482" y="2711"/>
                  </a:lnTo>
                  <a:lnTo>
                    <a:pt x="1484" y="2711"/>
                  </a:lnTo>
                  <a:lnTo>
                    <a:pt x="1504" y="2715"/>
                  </a:lnTo>
                  <a:lnTo>
                    <a:pt x="1506" y="2715"/>
                  </a:lnTo>
                  <a:lnTo>
                    <a:pt x="1506" y="2713"/>
                  </a:lnTo>
                  <a:lnTo>
                    <a:pt x="1519" y="2700"/>
                  </a:lnTo>
                  <a:lnTo>
                    <a:pt x="1532" y="2713"/>
                  </a:lnTo>
                  <a:lnTo>
                    <a:pt x="1532" y="2713"/>
                  </a:lnTo>
                  <a:lnTo>
                    <a:pt x="1532" y="2713"/>
                  </a:lnTo>
                  <a:lnTo>
                    <a:pt x="1549" y="2724"/>
                  </a:lnTo>
                  <a:lnTo>
                    <a:pt x="1547" y="2754"/>
                  </a:lnTo>
                  <a:lnTo>
                    <a:pt x="1545" y="2754"/>
                  </a:lnTo>
                  <a:lnTo>
                    <a:pt x="1547" y="2754"/>
                  </a:lnTo>
                  <a:lnTo>
                    <a:pt x="1552" y="2774"/>
                  </a:lnTo>
                  <a:lnTo>
                    <a:pt x="1552" y="2774"/>
                  </a:lnTo>
                  <a:lnTo>
                    <a:pt x="1552" y="2776"/>
                  </a:lnTo>
                  <a:lnTo>
                    <a:pt x="1571" y="2798"/>
                  </a:lnTo>
                  <a:lnTo>
                    <a:pt x="1573" y="2798"/>
                  </a:lnTo>
                  <a:lnTo>
                    <a:pt x="1573" y="2800"/>
                  </a:lnTo>
                  <a:lnTo>
                    <a:pt x="1591" y="2804"/>
                  </a:lnTo>
                  <a:lnTo>
                    <a:pt x="1593" y="2806"/>
                  </a:lnTo>
                  <a:lnTo>
                    <a:pt x="1595" y="2804"/>
                  </a:lnTo>
                  <a:lnTo>
                    <a:pt x="1610" y="2795"/>
                  </a:lnTo>
                  <a:lnTo>
                    <a:pt x="1621" y="2798"/>
                  </a:lnTo>
                  <a:lnTo>
                    <a:pt x="1630" y="2817"/>
                  </a:lnTo>
                  <a:lnTo>
                    <a:pt x="1630" y="2819"/>
                  </a:lnTo>
                  <a:lnTo>
                    <a:pt x="1632" y="2819"/>
                  </a:lnTo>
                  <a:lnTo>
                    <a:pt x="1674" y="2832"/>
                  </a:lnTo>
                  <a:lnTo>
                    <a:pt x="1676" y="2834"/>
                  </a:lnTo>
                  <a:lnTo>
                    <a:pt x="1678" y="2832"/>
                  </a:lnTo>
                  <a:lnTo>
                    <a:pt x="1695" y="2819"/>
                  </a:lnTo>
                  <a:lnTo>
                    <a:pt x="1698" y="2819"/>
                  </a:lnTo>
                  <a:lnTo>
                    <a:pt x="1698" y="2817"/>
                  </a:lnTo>
                  <a:lnTo>
                    <a:pt x="1715" y="2791"/>
                  </a:lnTo>
                  <a:lnTo>
                    <a:pt x="1717" y="2789"/>
                  </a:lnTo>
                  <a:lnTo>
                    <a:pt x="1715" y="2787"/>
                  </a:lnTo>
                  <a:lnTo>
                    <a:pt x="1685" y="2717"/>
                  </a:lnTo>
                  <a:lnTo>
                    <a:pt x="1682" y="2717"/>
                  </a:lnTo>
                  <a:lnTo>
                    <a:pt x="1682" y="2715"/>
                  </a:lnTo>
                  <a:lnTo>
                    <a:pt x="1682" y="2715"/>
                  </a:lnTo>
                  <a:lnTo>
                    <a:pt x="1695" y="2700"/>
                  </a:lnTo>
                  <a:lnTo>
                    <a:pt x="1737" y="2698"/>
                  </a:lnTo>
                  <a:lnTo>
                    <a:pt x="1739" y="2698"/>
                  </a:lnTo>
                  <a:lnTo>
                    <a:pt x="1739" y="2694"/>
                  </a:lnTo>
                  <a:lnTo>
                    <a:pt x="1743" y="2665"/>
                  </a:lnTo>
                  <a:lnTo>
                    <a:pt x="1761" y="2655"/>
                  </a:lnTo>
                  <a:lnTo>
                    <a:pt x="1780" y="2657"/>
                  </a:lnTo>
                  <a:lnTo>
                    <a:pt x="1804" y="2676"/>
                  </a:lnTo>
                  <a:lnTo>
                    <a:pt x="1809" y="2678"/>
                  </a:lnTo>
                  <a:lnTo>
                    <a:pt x="1811" y="2676"/>
                  </a:lnTo>
                  <a:lnTo>
                    <a:pt x="1826" y="2661"/>
                  </a:lnTo>
                  <a:lnTo>
                    <a:pt x="1828" y="2659"/>
                  </a:lnTo>
                  <a:lnTo>
                    <a:pt x="1826" y="2657"/>
                  </a:lnTo>
                  <a:lnTo>
                    <a:pt x="1809" y="2624"/>
                  </a:lnTo>
                  <a:lnTo>
                    <a:pt x="1800" y="2596"/>
                  </a:lnTo>
                  <a:lnTo>
                    <a:pt x="1820" y="2577"/>
                  </a:lnTo>
                  <a:lnTo>
                    <a:pt x="1835" y="2572"/>
                  </a:lnTo>
                  <a:lnTo>
                    <a:pt x="1863" y="2600"/>
                  </a:lnTo>
                  <a:lnTo>
                    <a:pt x="1863" y="2603"/>
                  </a:lnTo>
                  <a:lnTo>
                    <a:pt x="1865" y="2603"/>
                  </a:lnTo>
                  <a:lnTo>
                    <a:pt x="1926" y="2607"/>
                  </a:lnTo>
                  <a:lnTo>
                    <a:pt x="1929" y="2607"/>
                  </a:lnTo>
                  <a:lnTo>
                    <a:pt x="1931" y="2607"/>
                  </a:lnTo>
                  <a:lnTo>
                    <a:pt x="1994" y="2622"/>
                  </a:lnTo>
                  <a:lnTo>
                    <a:pt x="2029" y="2644"/>
                  </a:lnTo>
                  <a:lnTo>
                    <a:pt x="2031" y="2646"/>
                  </a:lnTo>
                  <a:lnTo>
                    <a:pt x="2035" y="2644"/>
                  </a:lnTo>
                  <a:lnTo>
                    <a:pt x="2053" y="2629"/>
                  </a:lnTo>
                  <a:lnTo>
                    <a:pt x="2083" y="2644"/>
                  </a:lnTo>
                  <a:lnTo>
                    <a:pt x="2083" y="2644"/>
                  </a:lnTo>
                  <a:lnTo>
                    <a:pt x="2083" y="2644"/>
                  </a:lnTo>
                  <a:lnTo>
                    <a:pt x="2192" y="2665"/>
                  </a:lnTo>
                  <a:lnTo>
                    <a:pt x="2192" y="2665"/>
                  </a:lnTo>
                  <a:lnTo>
                    <a:pt x="2194" y="2663"/>
                  </a:lnTo>
                  <a:lnTo>
                    <a:pt x="2234" y="2646"/>
                  </a:lnTo>
                  <a:lnTo>
                    <a:pt x="2234" y="2646"/>
                  </a:lnTo>
                  <a:lnTo>
                    <a:pt x="2236" y="2646"/>
                  </a:lnTo>
                  <a:lnTo>
                    <a:pt x="2264" y="2646"/>
                  </a:lnTo>
                  <a:lnTo>
                    <a:pt x="2290" y="2687"/>
                  </a:lnTo>
                  <a:lnTo>
                    <a:pt x="2290" y="2689"/>
                  </a:lnTo>
                  <a:lnTo>
                    <a:pt x="2293" y="2689"/>
                  </a:lnTo>
                  <a:lnTo>
                    <a:pt x="2314" y="2694"/>
                  </a:lnTo>
                  <a:lnTo>
                    <a:pt x="2317" y="2694"/>
                  </a:lnTo>
                  <a:lnTo>
                    <a:pt x="2319" y="2694"/>
                  </a:lnTo>
                  <a:lnTo>
                    <a:pt x="2332" y="2698"/>
                  </a:lnTo>
                  <a:lnTo>
                    <a:pt x="2332" y="2722"/>
                  </a:lnTo>
                  <a:lnTo>
                    <a:pt x="2323" y="2733"/>
                  </a:lnTo>
                  <a:lnTo>
                    <a:pt x="2321" y="2735"/>
                  </a:lnTo>
                  <a:lnTo>
                    <a:pt x="2323" y="2737"/>
                  </a:lnTo>
                  <a:lnTo>
                    <a:pt x="2327" y="2754"/>
                  </a:lnTo>
                  <a:lnTo>
                    <a:pt x="2308" y="2778"/>
                  </a:lnTo>
                  <a:lnTo>
                    <a:pt x="2306" y="2780"/>
                  </a:lnTo>
                  <a:lnTo>
                    <a:pt x="2306" y="2782"/>
                  </a:lnTo>
                  <a:lnTo>
                    <a:pt x="2310" y="2802"/>
                  </a:lnTo>
                  <a:lnTo>
                    <a:pt x="2312" y="2804"/>
                  </a:lnTo>
                  <a:lnTo>
                    <a:pt x="2314" y="2804"/>
                  </a:lnTo>
                  <a:lnTo>
                    <a:pt x="2360" y="2815"/>
                  </a:lnTo>
                  <a:lnTo>
                    <a:pt x="2362" y="2839"/>
                  </a:lnTo>
                  <a:lnTo>
                    <a:pt x="2362" y="2843"/>
                  </a:lnTo>
                  <a:lnTo>
                    <a:pt x="2367" y="2843"/>
                  </a:lnTo>
                  <a:lnTo>
                    <a:pt x="2388" y="2843"/>
                  </a:lnTo>
                  <a:lnTo>
                    <a:pt x="2406" y="2847"/>
                  </a:lnTo>
                  <a:lnTo>
                    <a:pt x="2421" y="2863"/>
                  </a:lnTo>
                  <a:lnTo>
                    <a:pt x="2397" y="2882"/>
                  </a:lnTo>
                  <a:lnTo>
                    <a:pt x="2397" y="2884"/>
                  </a:lnTo>
                  <a:lnTo>
                    <a:pt x="2397" y="2910"/>
                  </a:lnTo>
                  <a:lnTo>
                    <a:pt x="2402" y="2908"/>
                  </a:lnTo>
                  <a:lnTo>
                    <a:pt x="2426" y="2899"/>
                  </a:lnTo>
                  <a:lnTo>
                    <a:pt x="2447" y="2912"/>
                  </a:lnTo>
                  <a:lnTo>
                    <a:pt x="2449" y="2912"/>
                  </a:lnTo>
                  <a:lnTo>
                    <a:pt x="2449" y="2912"/>
                  </a:lnTo>
                  <a:lnTo>
                    <a:pt x="2471" y="2908"/>
                  </a:lnTo>
                  <a:lnTo>
                    <a:pt x="2471" y="2908"/>
                  </a:lnTo>
                  <a:lnTo>
                    <a:pt x="2473" y="2906"/>
                  </a:lnTo>
                  <a:lnTo>
                    <a:pt x="2489" y="2893"/>
                  </a:lnTo>
                  <a:lnTo>
                    <a:pt x="2537" y="2884"/>
                  </a:lnTo>
                  <a:lnTo>
                    <a:pt x="2539" y="2884"/>
                  </a:lnTo>
                  <a:lnTo>
                    <a:pt x="2541" y="2884"/>
                  </a:lnTo>
                  <a:lnTo>
                    <a:pt x="2589" y="2884"/>
                  </a:lnTo>
                  <a:lnTo>
                    <a:pt x="2572" y="2904"/>
                  </a:lnTo>
                  <a:lnTo>
                    <a:pt x="2569" y="2906"/>
                  </a:lnTo>
                  <a:lnTo>
                    <a:pt x="2572" y="2908"/>
                  </a:lnTo>
                  <a:lnTo>
                    <a:pt x="2622" y="2988"/>
                  </a:lnTo>
                  <a:lnTo>
                    <a:pt x="2622" y="2990"/>
                  </a:lnTo>
                  <a:lnTo>
                    <a:pt x="2622" y="2993"/>
                  </a:lnTo>
                  <a:lnTo>
                    <a:pt x="2678" y="3255"/>
                  </a:lnTo>
                  <a:lnTo>
                    <a:pt x="2678" y="3257"/>
                  </a:lnTo>
                  <a:lnTo>
                    <a:pt x="2683" y="3257"/>
                  </a:lnTo>
                  <a:lnTo>
                    <a:pt x="2711" y="3253"/>
                  </a:lnTo>
                  <a:lnTo>
                    <a:pt x="2713" y="3253"/>
                  </a:lnTo>
                  <a:lnTo>
                    <a:pt x="2715" y="3251"/>
                  </a:lnTo>
                  <a:lnTo>
                    <a:pt x="2733" y="3225"/>
                  </a:lnTo>
                  <a:lnTo>
                    <a:pt x="2748" y="3231"/>
                  </a:lnTo>
                  <a:lnTo>
                    <a:pt x="2752" y="3259"/>
                  </a:lnTo>
                  <a:lnTo>
                    <a:pt x="2752" y="3261"/>
                  </a:lnTo>
                  <a:lnTo>
                    <a:pt x="2755" y="3261"/>
                  </a:lnTo>
                  <a:lnTo>
                    <a:pt x="2818" y="3296"/>
                  </a:lnTo>
                  <a:lnTo>
                    <a:pt x="2818" y="3296"/>
                  </a:lnTo>
                  <a:lnTo>
                    <a:pt x="2820" y="3296"/>
                  </a:lnTo>
                  <a:lnTo>
                    <a:pt x="2868" y="3279"/>
                  </a:lnTo>
                  <a:lnTo>
                    <a:pt x="2892" y="3287"/>
                  </a:lnTo>
                  <a:lnTo>
                    <a:pt x="2909" y="3324"/>
                  </a:lnTo>
                  <a:lnTo>
                    <a:pt x="2909" y="3326"/>
                  </a:lnTo>
                  <a:lnTo>
                    <a:pt x="2909" y="3329"/>
                  </a:lnTo>
                  <a:lnTo>
                    <a:pt x="2914" y="3368"/>
                  </a:lnTo>
                  <a:lnTo>
                    <a:pt x="2914" y="3370"/>
                  </a:lnTo>
                  <a:lnTo>
                    <a:pt x="2916" y="3370"/>
                  </a:lnTo>
                  <a:lnTo>
                    <a:pt x="2951" y="3389"/>
                  </a:lnTo>
                  <a:lnTo>
                    <a:pt x="2951" y="3426"/>
                  </a:lnTo>
                  <a:lnTo>
                    <a:pt x="2951" y="3428"/>
                  </a:lnTo>
                  <a:lnTo>
                    <a:pt x="2955" y="3430"/>
                  </a:lnTo>
                  <a:lnTo>
                    <a:pt x="2990" y="3437"/>
                  </a:lnTo>
                  <a:lnTo>
                    <a:pt x="3003" y="3454"/>
                  </a:lnTo>
                  <a:lnTo>
                    <a:pt x="3005" y="3456"/>
                  </a:lnTo>
                  <a:lnTo>
                    <a:pt x="3010" y="3454"/>
                  </a:lnTo>
                  <a:lnTo>
                    <a:pt x="3044" y="3437"/>
                  </a:lnTo>
                  <a:lnTo>
                    <a:pt x="3051" y="3459"/>
                  </a:lnTo>
                  <a:lnTo>
                    <a:pt x="3051" y="3461"/>
                  </a:lnTo>
                  <a:lnTo>
                    <a:pt x="3053" y="3461"/>
                  </a:lnTo>
                  <a:lnTo>
                    <a:pt x="3079" y="3500"/>
                  </a:lnTo>
                  <a:lnTo>
                    <a:pt x="3079" y="3500"/>
                  </a:lnTo>
                  <a:lnTo>
                    <a:pt x="3081" y="3500"/>
                  </a:lnTo>
                  <a:lnTo>
                    <a:pt x="3123" y="3506"/>
                  </a:lnTo>
                  <a:lnTo>
                    <a:pt x="3125" y="3506"/>
                  </a:lnTo>
                  <a:lnTo>
                    <a:pt x="3127" y="3502"/>
                  </a:lnTo>
                  <a:lnTo>
                    <a:pt x="3138" y="3478"/>
                  </a:lnTo>
                  <a:lnTo>
                    <a:pt x="3190" y="3476"/>
                  </a:lnTo>
                  <a:lnTo>
                    <a:pt x="3193" y="3476"/>
                  </a:lnTo>
                  <a:lnTo>
                    <a:pt x="3193" y="3476"/>
                  </a:lnTo>
                  <a:lnTo>
                    <a:pt x="3230" y="3448"/>
                  </a:lnTo>
                  <a:lnTo>
                    <a:pt x="3230" y="3448"/>
                  </a:lnTo>
                  <a:lnTo>
                    <a:pt x="3232" y="3448"/>
                  </a:lnTo>
                  <a:lnTo>
                    <a:pt x="3378" y="3391"/>
                  </a:lnTo>
                  <a:lnTo>
                    <a:pt x="3426" y="3389"/>
                  </a:lnTo>
                  <a:lnTo>
                    <a:pt x="3435" y="3400"/>
                  </a:lnTo>
                  <a:lnTo>
                    <a:pt x="3435" y="3402"/>
                  </a:lnTo>
                  <a:lnTo>
                    <a:pt x="3437" y="3402"/>
                  </a:lnTo>
                  <a:lnTo>
                    <a:pt x="3513" y="3420"/>
                  </a:lnTo>
                  <a:lnTo>
                    <a:pt x="3517" y="3450"/>
                  </a:lnTo>
                  <a:lnTo>
                    <a:pt x="3520" y="3452"/>
                  </a:lnTo>
                  <a:lnTo>
                    <a:pt x="3520" y="3454"/>
                  </a:lnTo>
                  <a:lnTo>
                    <a:pt x="3550" y="3469"/>
                  </a:lnTo>
                  <a:lnTo>
                    <a:pt x="3550" y="3469"/>
                  </a:lnTo>
                  <a:lnTo>
                    <a:pt x="3552" y="3469"/>
                  </a:lnTo>
                  <a:lnTo>
                    <a:pt x="3635" y="3478"/>
                  </a:lnTo>
                  <a:lnTo>
                    <a:pt x="3666" y="3482"/>
                  </a:lnTo>
                  <a:lnTo>
                    <a:pt x="3683" y="3498"/>
                  </a:lnTo>
                  <a:lnTo>
                    <a:pt x="3683" y="3500"/>
                  </a:lnTo>
                  <a:lnTo>
                    <a:pt x="3687" y="3498"/>
                  </a:lnTo>
                  <a:lnTo>
                    <a:pt x="3713" y="3489"/>
                  </a:lnTo>
                  <a:lnTo>
                    <a:pt x="3713" y="3489"/>
                  </a:lnTo>
                  <a:lnTo>
                    <a:pt x="3713" y="3489"/>
                  </a:lnTo>
                  <a:lnTo>
                    <a:pt x="3737" y="3467"/>
                  </a:lnTo>
                  <a:lnTo>
                    <a:pt x="3740" y="3467"/>
                  </a:lnTo>
                  <a:lnTo>
                    <a:pt x="3740" y="3467"/>
                  </a:lnTo>
                  <a:lnTo>
                    <a:pt x="3757" y="3424"/>
                  </a:lnTo>
                  <a:lnTo>
                    <a:pt x="3757" y="3422"/>
                  </a:lnTo>
                  <a:lnTo>
                    <a:pt x="3755" y="3420"/>
                  </a:lnTo>
                  <a:lnTo>
                    <a:pt x="3729" y="3387"/>
                  </a:lnTo>
                  <a:lnTo>
                    <a:pt x="3731" y="3339"/>
                  </a:lnTo>
                  <a:lnTo>
                    <a:pt x="3746" y="3335"/>
                  </a:lnTo>
                  <a:lnTo>
                    <a:pt x="3751" y="3335"/>
                  </a:lnTo>
                  <a:lnTo>
                    <a:pt x="3751" y="3331"/>
                  </a:lnTo>
                  <a:lnTo>
                    <a:pt x="3751" y="3311"/>
                  </a:lnTo>
                  <a:lnTo>
                    <a:pt x="3770" y="3311"/>
                  </a:lnTo>
                  <a:lnTo>
                    <a:pt x="3775" y="3311"/>
                  </a:lnTo>
                  <a:lnTo>
                    <a:pt x="3781" y="3283"/>
                  </a:lnTo>
                  <a:lnTo>
                    <a:pt x="3875" y="3322"/>
                  </a:lnTo>
                  <a:lnTo>
                    <a:pt x="3877" y="3322"/>
                  </a:lnTo>
                  <a:lnTo>
                    <a:pt x="3877" y="3322"/>
                  </a:lnTo>
                  <a:lnTo>
                    <a:pt x="3962" y="3342"/>
                  </a:lnTo>
                  <a:lnTo>
                    <a:pt x="3979" y="3409"/>
                  </a:lnTo>
                  <a:lnTo>
                    <a:pt x="3982" y="3411"/>
                  </a:lnTo>
                  <a:lnTo>
                    <a:pt x="3982" y="3413"/>
                  </a:lnTo>
                  <a:lnTo>
                    <a:pt x="4047" y="3446"/>
                  </a:lnTo>
                  <a:lnTo>
                    <a:pt x="4049" y="3446"/>
                  </a:lnTo>
                  <a:lnTo>
                    <a:pt x="4049" y="3446"/>
                  </a:lnTo>
                  <a:lnTo>
                    <a:pt x="4095" y="3446"/>
                  </a:lnTo>
                  <a:lnTo>
                    <a:pt x="4095" y="3446"/>
                  </a:lnTo>
                  <a:lnTo>
                    <a:pt x="4097" y="3446"/>
                  </a:lnTo>
                  <a:lnTo>
                    <a:pt x="4160" y="3407"/>
                  </a:lnTo>
                  <a:lnTo>
                    <a:pt x="4208" y="3422"/>
                  </a:lnTo>
                  <a:lnTo>
                    <a:pt x="4208" y="3422"/>
                  </a:lnTo>
                  <a:lnTo>
                    <a:pt x="4210" y="3422"/>
                  </a:lnTo>
                  <a:lnTo>
                    <a:pt x="4261" y="3420"/>
                  </a:lnTo>
                  <a:lnTo>
                    <a:pt x="4271" y="3441"/>
                  </a:lnTo>
                  <a:lnTo>
                    <a:pt x="4274" y="3443"/>
                  </a:lnTo>
                  <a:lnTo>
                    <a:pt x="4276" y="3443"/>
                  </a:lnTo>
                  <a:lnTo>
                    <a:pt x="4306" y="3443"/>
                  </a:lnTo>
                  <a:lnTo>
                    <a:pt x="4308" y="3446"/>
                  </a:lnTo>
                  <a:lnTo>
                    <a:pt x="4311" y="3446"/>
                  </a:lnTo>
                  <a:lnTo>
                    <a:pt x="4326" y="3446"/>
                  </a:lnTo>
                  <a:lnTo>
                    <a:pt x="4346" y="3480"/>
                  </a:lnTo>
                  <a:lnTo>
                    <a:pt x="4346" y="3480"/>
                  </a:lnTo>
                  <a:lnTo>
                    <a:pt x="4348" y="3482"/>
                  </a:lnTo>
                  <a:lnTo>
                    <a:pt x="4498" y="3495"/>
                  </a:lnTo>
                  <a:lnTo>
                    <a:pt x="4498" y="3495"/>
                  </a:lnTo>
                  <a:lnTo>
                    <a:pt x="4500" y="3495"/>
                  </a:lnTo>
                  <a:lnTo>
                    <a:pt x="4598" y="3435"/>
                  </a:lnTo>
                  <a:lnTo>
                    <a:pt x="4629" y="3435"/>
                  </a:lnTo>
                  <a:lnTo>
                    <a:pt x="4633" y="3435"/>
                  </a:lnTo>
                  <a:lnTo>
                    <a:pt x="4633" y="3430"/>
                  </a:lnTo>
                  <a:lnTo>
                    <a:pt x="4644" y="3400"/>
                  </a:lnTo>
                  <a:lnTo>
                    <a:pt x="4690" y="3357"/>
                  </a:lnTo>
                  <a:lnTo>
                    <a:pt x="4755" y="3352"/>
                  </a:lnTo>
                  <a:lnTo>
                    <a:pt x="4775" y="3370"/>
                  </a:lnTo>
                  <a:lnTo>
                    <a:pt x="4777" y="3374"/>
                  </a:lnTo>
                  <a:lnTo>
                    <a:pt x="4781" y="3370"/>
                  </a:lnTo>
                  <a:lnTo>
                    <a:pt x="4808" y="3346"/>
                  </a:lnTo>
                  <a:lnTo>
                    <a:pt x="4925" y="3365"/>
                  </a:lnTo>
                  <a:lnTo>
                    <a:pt x="4930" y="3365"/>
                  </a:lnTo>
                  <a:lnTo>
                    <a:pt x="4930" y="3363"/>
                  </a:lnTo>
                  <a:lnTo>
                    <a:pt x="4947" y="3318"/>
                  </a:lnTo>
                  <a:lnTo>
                    <a:pt x="4986" y="3290"/>
                  </a:lnTo>
                  <a:lnTo>
                    <a:pt x="4991" y="3287"/>
                  </a:lnTo>
                  <a:lnTo>
                    <a:pt x="4988" y="3285"/>
                  </a:lnTo>
                  <a:lnTo>
                    <a:pt x="4971" y="3244"/>
                  </a:lnTo>
                  <a:lnTo>
                    <a:pt x="4991" y="3133"/>
                  </a:lnTo>
                  <a:lnTo>
                    <a:pt x="5019" y="3103"/>
                  </a:lnTo>
                  <a:lnTo>
                    <a:pt x="5021" y="3101"/>
                  </a:lnTo>
                  <a:lnTo>
                    <a:pt x="5021" y="3099"/>
                  </a:lnTo>
                  <a:lnTo>
                    <a:pt x="4999" y="3045"/>
                  </a:lnTo>
                  <a:lnTo>
                    <a:pt x="4999" y="3042"/>
                  </a:lnTo>
                  <a:lnTo>
                    <a:pt x="4997" y="3042"/>
                  </a:lnTo>
                  <a:lnTo>
                    <a:pt x="4960" y="3038"/>
                  </a:lnTo>
                  <a:lnTo>
                    <a:pt x="4986" y="2988"/>
                  </a:lnTo>
                  <a:lnTo>
                    <a:pt x="5041" y="2951"/>
                  </a:lnTo>
                  <a:lnTo>
                    <a:pt x="5041" y="2949"/>
                  </a:lnTo>
                  <a:lnTo>
                    <a:pt x="5043" y="2949"/>
                  </a:lnTo>
                  <a:lnTo>
                    <a:pt x="5119" y="2910"/>
                  </a:lnTo>
                  <a:lnTo>
                    <a:pt x="5176" y="2930"/>
                  </a:lnTo>
                  <a:lnTo>
                    <a:pt x="5178" y="2930"/>
                  </a:lnTo>
                  <a:lnTo>
                    <a:pt x="5178" y="2930"/>
                  </a:lnTo>
                  <a:lnTo>
                    <a:pt x="5248" y="2919"/>
                  </a:lnTo>
                  <a:lnTo>
                    <a:pt x="5352" y="3021"/>
                  </a:lnTo>
                  <a:lnTo>
                    <a:pt x="5481" y="3155"/>
                  </a:lnTo>
                  <a:lnTo>
                    <a:pt x="5483" y="3157"/>
                  </a:lnTo>
                  <a:lnTo>
                    <a:pt x="5485" y="3155"/>
                  </a:lnTo>
                  <a:lnTo>
                    <a:pt x="5535" y="3136"/>
                  </a:lnTo>
                  <a:lnTo>
                    <a:pt x="5566" y="3149"/>
                  </a:lnTo>
                  <a:lnTo>
                    <a:pt x="5568" y="3151"/>
                  </a:lnTo>
                  <a:lnTo>
                    <a:pt x="5568" y="3149"/>
                  </a:lnTo>
                  <a:lnTo>
                    <a:pt x="5590" y="3140"/>
                  </a:lnTo>
                  <a:lnTo>
                    <a:pt x="5631" y="3153"/>
                  </a:lnTo>
                  <a:lnTo>
                    <a:pt x="5634" y="3153"/>
                  </a:lnTo>
                  <a:lnTo>
                    <a:pt x="5634" y="3153"/>
                  </a:lnTo>
                  <a:lnTo>
                    <a:pt x="5657" y="3149"/>
                  </a:lnTo>
                  <a:lnTo>
                    <a:pt x="5657" y="3149"/>
                  </a:lnTo>
                  <a:lnTo>
                    <a:pt x="5690" y="3203"/>
                  </a:lnTo>
                  <a:lnTo>
                    <a:pt x="5692" y="3203"/>
                  </a:lnTo>
                  <a:lnTo>
                    <a:pt x="5692" y="3203"/>
                  </a:lnTo>
                  <a:lnTo>
                    <a:pt x="5727" y="3235"/>
                  </a:lnTo>
                  <a:lnTo>
                    <a:pt x="5729" y="3238"/>
                  </a:lnTo>
                  <a:lnTo>
                    <a:pt x="5734" y="3235"/>
                  </a:lnTo>
                  <a:lnTo>
                    <a:pt x="5810" y="3199"/>
                  </a:lnTo>
                  <a:lnTo>
                    <a:pt x="5812" y="3199"/>
                  </a:lnTo>
                  <a:lnTo>
                    <a:pt x="5812" y="3196"/>
                  </a:lnTo>
                  <a:lnTo>
                    <a:pt x="5823" y="3164"/>
                  </a:lnTo>
                  <a:lnTo>
                    <a:pt x="5880" y="3101"/>
                  </a:lnTo>
                  <a:lnTo>
                    <a:pt x="5908" y="3088"/>
                  </a:lnTo>
                  <a:lnTo>
                    <a:pt x="5939" y="3136"/>
                  </a:lnTo>
                  <a:lnTo>
                    <a:pt x="5928" y="3170"/>
                  </a:lnTo>
                  <a:lnTo>
                    <a:pt x="5928" y="3170"/>
                  </a:lnTo>
                  <a:lnTo>
                    <a:pt x="5928" y="3172"/>
                  </a:lnTo>
                  <a:lnTo>
                    <a:pt x="5945" y="3225"/>
                  </a:lnTo>
                  <a:lnTo>
                    <a:pt x="5947" y="3227"/>
                  </a:lnTo>
                  <a:lnTo>
                    <a:pt x="5945" y="3227"/>
                  </a:lnTo>
                  <a:lnTo>
                    <a:pt x="5941" y="3359"/>
                  </a:lnTo>
                  <a:lnTo>
                    <a:pt x="5941" y="3361"/>
                  </a:lnTo>
                  <a:lnTo>
                    <a:pt x="5943" y="3361"/>
                  </a:lnTo>
                  <a:lnTo>
                    <a:pt x="5963" y="3396"/>
                  </a:lnTo>
                  <a:lnTo>
                    <a:pt x="5875" y="3404"/>
                  </a:lnTo>
                  <a:lnTo>
                    <a:pt x="5873" y="3404"/>
                  </a:lnTo>
                  <a:lnTo>
                    <a:pt x="5873" y="3407"/>
                  </a:lnTo>
                  <a:lnTo>
                    <a:pt x="5843" y="3474"/>
                  </a:lnTo>
                  <a:lnTo>
                    <a:pt x="5841" y="3476"/>
                  </a:lnTo>
                  <a:lnTo>
                    <a:pt x="5843" y="3478"/>
                  </a:lnTo>
                  <a:lnTo>
                    <a:pt x="5928" y="3565"/>
                  </a:lnTo>
                  <a:lnTo>
                    <a:pt x="5930" y="3597"/>
                  </a:lnTo>
                  <a:lnTo>
                    <a:pt x="5932" y="3606"/>
                  </a:lnTo>
                  <a:lnTo>
                    <a:pt x="5939" y="3599"/>
                  </a:lnTo>
                  <a:lnTo>
                    <a:pt x="5984" y="3556"/>
                  </a:lnTo>
                  <a:lnTo>
                    <a:pt x="6065" y="3556"/>
                  </a:lnTo>
                  <a:lnTo>
                    <a:pt x="6065" y="3556"/>
                  </a:lnTo>
                  <a:lnTo>
                    <a:pt x="6067" y="3556"/>
                  </a:lnTo>
                  <a:lnTo>
                    <a:pt x="6126" y="3508"/>
                  </a:lnTo>
                  <a:lnTo>
                    <a:pt x="6126" y="3506"/>
                  </a:lnTo>
                  <a:lnTo>
                    <a:pt x="6128" y="3506"/>
                  </a:lnTo>
                  <a:lnTo>
                    <a:pt x="6163" y="3437"/>
                  </a:lnTo>
                  <a:lnTo>
                    <a:pt x="6163" y="3435"/>
                  </a:lnTo>
                  <a:lnTo>
                    <a:pt x="6163" y="3435"/>
                  </a:lnTo>
                  <a:lnTo>
                    <a:pt x="6181" y="3242"/>
                  </a:lnTo>
                  <a:lnTo>
                    <a:pt x="6204" y="3142"/>
                  </a:lnTo>
                  <a:lnTo>
                    <a:pt x="6204" y="3142"/>
                  </a:lnTo>
                  <a:lnTo>
                    <a:pt x="6204" y="3140"/>
                  </a:lnTo>
                  <a:lnTo>
                    <a:pt x="6187" y="3023"/>
                  </a:lnTo>
                  <a:lnTo>
                    <a:pt x="6187" y="3021"/>
                  </a:lnTo>
                  <a:lnTo>
                    <a:pt x="6187" y="3019"/>
                  </a:lnTo>
                  <a:lnTo>
                    <a:pt x="6198" y="2886"/>
                  </a:lnTo>
                  <a:lnTo>
                    <a:pt x="6198" y="2884"/>
                  </a:lnTo>
                  <a:lnTo>
                    <a:pt x="6198" y="2884"/>
                  </a:lnTo>
                  <a:lnTo>
                    <a:pt x="6183" y="2843"/>
                  </a:lnTo>
                  <a:lnTo>
                    <a:pt x="6183" y="2843"/>
                  </a:lnTo>
                  <a:lnTo>
                    <a:pt x="6183" y="2841"/>
                  </a:lnTo>
                  <a:lnTo>
                    <a:pt x="6117" y="2709"/>
                  </a:lnTo>
                  <a:lnTo>
                    <a:pt x="6117" y="2709"/>
                  </a:lnTo>
                  <a:lnTo>
                    <a:pt x="6117" y="2707"/>
                  </a:lnTo>
                  <a:lnTo>
                    <a:pt x="6096" y="2683"/>
                  </a:lnTo>
                  <a:lnTo>
                    <a:pt x="6076" y="2590"/>
                  </a:lnTo>
                  <a:lnTo>
                    <a:pt x="6076" y="2590"/>
                  </a:lnTo>
                  <a:lnTo>
                    <a:pt x="6076" y="2590"/>
                  </a:lnTo>
                  <a:lnTo>
                    <a:pt x="6067" y="2564"/>
                  </a:lnTo>
                  <a:lnTo>
                    <a:pt x="6122" y="2594"/>
                  </a:lnTo>
                  <a:lnTo>
                    <a:pt x="6141" y="2650"/>
                  </a:lnTo>
                  <a:lnTo>
                    <a:pt x="6143" y="2650"/>
                  </a:lnTo>
                  <a:lnTo>
                    <a:pt x="6143" y="2650"/>
                  </a:lnTo>
                  <a:lnTo>
                    <a:pt x="6176" y="2691"/>
                  </a:lnTo>
                  <a:lnTo>
                    <a:pt x="6215" y="2756"/>
                  </a:lnTo>
                  <a:lnTo>
                    <a:pt x="6244" y="2802"/>
                  </a:lnTo>
                  <a:lnTo>
                    <a:pt x="6244" y="2802"/>
                  </a:lnTo>
                  <a:lnTo>
                    <a:pt x="6246" y="2802"/>
                  </a:lnTo>
                  <a:lnTo>
                    <a:pt x="6276" y="2828"/>
                  </a:lnTo>
                  <a:lnTo>
                    <a:pt x="6287" y="2856"/>
                  </a:lnTo>
                  <a:lnTo>
                    <a:pt x="6287" y="2856"/>
                  </a:lnTo>
                  <a:lnTo>
                    <a:pt x="6296" y="2882"/>
                  </a:lnTo>
                  <a:lnTo>
                    <a:pt x="6296" y="2882"/>
                  </a:lnTo>
                  <a:lnTo>
                    <a:pt x="6298" y="2884"/>
                  </a:lnTo>
                  <a:lnTo>
                    <a:pt x="6337" y="2902"/>
                  </a:lnTo>
                  <a:lnTo>
                    <a:pt x="6342" y="2941"/>
                  </a:lnTo>
                  <a:lnTo>
                    <a:pt x="6342" y="2941"/>
                  </a:lnTo>
                  <a:lnTo>
                    <a:pt x="6344" y="2943"/>
                  </a:lnTo>
                  <a:lnTo>
                    <a:pt x="6385" y="2995"/>
                  </a:lnTo>
                  <a:lnTo>
                    <a:pt x="6392" y="3003"/>
                  </a:lnTo>
                  <a:lnTo>
                    <a:pt x="6392" y="2993"/>
                  </a:lnTo>
                  <a:lnTo>
                    <a:pt x="6396" y="2947"/>
                  </a:lnTo>
                  <a:lnTo>
                    <a:pt x="6396" y="2947"/>
                  </a:lnTo>
                  <a:lnTo>
                    <a:pt x="6396" y="2945"/>
                  </a:lnTo>
                  <a:lnTo>
                    <a:pt x="6392" y="2915"/>
                  </a:lnTo>
                  <a:lnTo>
                    <a:pt x="6420" y="2912"/>
                  </a:lnTo>
                  <a:lnTo>
                    <a:pt x="6420" y="2912"/>
                  </a:lnTo>
                  <a:lnTo>
                    <a:pt x="6420" y="2912"/>
                  </a:lnTo>
                  <a:lnTo>
                    <a:pt x="6431" y="2908"/>
                  </a:lnTo>
                  <a:lnTo>
                    <a:pt x="6462" y="2923"/>
                  </a:lnTo>
                  <a:lnTo>
                    <a:pt x="6473" y="2930"/>
                  </a:lnTo>
                  <a:lnTo>
                    <a:pt x="6466" y="2917"/>
                  </a:lnTo>
                  <a:lnTo>
                    <a:pt x="6442" y="2865"/>
                  </a:lnTo>
                  <a:lnTo>
                    <a:pt x="6440" y="2863"/>
                  </a:lnTo>
                  <a:lnTo>
                    <a:pt x="6403" y="2863"/>
                  </a:lnTo>
                  <a:lnTo>
                    <a:pt x="6364" y="2847"/>
                  </a:lnTo>
                  <a:lnTo>
                    <a:pt x="6322" y="2817"/>
                  </a:lnTo>
                  <a:lnTo>
                    <a:pt x="6294" y="2746"/>
                  </a:lnTo>
                  <a:lnTo>
                    <a:pt x="6279" y="2702"/>
                  </a:lnTo>
                  <a:lnTo>
                    <a:pt x="6309" y="2685"/>
                  </a:lnTo>
                  <a:lnTo>
                    <a:pt x="6372" y="2681"/>
                  </a:lnTo>
                  <a:lnTo>
                    <a:pt x="6385" y="2681"/>
                  </a:lnTo>
                  <a:lnTo>
                    <a:pt x="6374" y="2674"/>
                  </a:lnTo>
                  <a:lnTo>
                    <a:pt x="6231" y="2579"/>
                  </a:lnTo>
                  <a:lnTo>
                    <a:pt x="6130" y="2488"/>
                  </a:lnTo>
                  <a:lnTo>
                    <a:pt x="6085" y="2401"/>
                  </a:lnTo>
                  <a:lnTo>
                    <a:pt x="6085" y="2401"/>
                  </a:lnTo>
                  <a:lnTo>
                    <a:pt x="6082" y="2401"/>
                  </a:lnTo>
                  <a:lnTo>
                    <a:pt x="6019" y="2356"/>
                  </a:lnTo>
                  <a:lnTo>
                    <a:pt x="5991" y="2319"/>
                  </a:lnTo>
                  <a:lnTo>
                    <a:pt x="5989" y="2317"/>
                  </a:lnTo>
                  <a:lnTo>
                    <a:pt x="5984" y="2319"/>
                  </a:lnTo>
                  <a:lnTo>
                    <a:pt x="5965" y="2327"/>
                  </a:lnTo>
                  <a:lnTo>
                    <a:pt x="5963" y="2327"/>
                  </a:lnTo>
                  <a:lnTo>
                    <a:pt x="5963" y="2330"/>
                  </a:lnTo>
                  <a:lnTo>
                    <a:pt x="5958" y="2351"/>
                  </a:lnTo>
                  <a:lnTo>
                    <a:pt x="5958" y="2356"/>
                  </a:lnTo>
                  <a:lnTo>
                    <a:pt x="5960" y="2356"/>
                  </a:lnTo>
                  <a:lnTo>
                    <a:pt x="5997" y="2382"/>
                  </a:lnTo>
                  <a:lnTo>
                    <a:pt x="6015" y="2410"/>
                  </a:lnTo>
                  <a:lnTo>
                    <a:pt x="6006" y="2418"/>
                  </a:lnTo>
                  <a:lnTo>
                    <a:pt x="5991" y="2416"/>
                  </a:lnTo>
                  <a:lnTo>
                    <a:pt x="5987" y="2414"/>
                  </a:lnTo>
                  <a:lnTo>
                    <a:pt x="5987" y="2418"/>
                  </a:lnTo>
                  <a:lnTo>
                    <a:pt x="5980" y="2444"/>
                  </a:lnTo>
                  <a:lnTo>
                    <a:pt x="5980" y="2447"/>
                  </a:lnTo>
                  <a:lnTo>
                    <a:pt x="5982" y="2449"/>
                  </a:lnTo>
                  <a:lnTo>
                    <a:pt x="6017" y="2475"/>
                  </a:lnTo>
                  <a:lnTo>
                    <a:pt x="6050" y="2548"/>
                  </a:lnTo>
                  <a:lnTo>
                    <a:pt x="6008" y="2531"/>
                  </a:lnTo>
                  <a:lnTo>
                    <a:pt x="5993" y="2514"/>
                  </a:lnTo>
                  <a:lnTo>
                    <a:pt x="6006" y="2486"/>
                  </a:lnTo>
                  <a:lnTo>
                    <a:pt x="6008" y="2481"/>
                  </a:lnTo>
                  <a:lnTo>
                    <a:pt x="6004" y="2479"/>
                  </a:lnTo>
                  <a:lnTo>
                    <a:pt x="5969" y="2466"/>
                  </a:lnTo>
                  <a:lnTo>
                    <a:pt x="5967" y="2466"/>
                  </a:lnTo>
                  <a:lnTo>
                    <a:pt x="5967" y="2466"/>
                  </a:lnTo>
                  <a:lnTo>
                    <a:pt x="5891" y="2451"/>
                  </a:lnTo>
                  <a:lnTo>
                    <a:pt x="5891" y="2451"/>
                  </a:lnTo>
                  <a:lnTo>
                    <a:pt x="5888" y="2451"/>
                  </a:lnTo>
                  <a:lnTo>
                    <a:pt x="5830" y="2483"/>
                  </a:lnTo>
                  <a:lnTo>
                    <a:pt x="5827" y="2483"/>
                  </a:lnTo>
                  <a:lnTo>
                    <a:pt x="5827" y="2486"/>
                  </a:lnTo>
                  <a:lnTo>
                    <a:pt x="5808" y="2566"/>
                  </a:lnTo>
                  <a:lnTo>
                    <a:pt x="5788" y="2542"/>
                  </a:lnTo>
                  <a:lnTo>
                    <a:pt x="5786" y="2538"/>
                  </a:lnTo>
                  <a:lnTo>
                    <a:pt x="5782" y="2542"/>
                  </a:lnTo>
                  <a:lnTo>
                    <a:pt x="5758" y="2572"/>
                  </a:lnTo>
                  <a:lnTo>
                    <a:pt x="5738" y="2509"/>
                  </a:lnTo>
                  <a:lnTo>
                    <a:pt x="5736" y="2505"/>
                  </a:lnTo>
                  <a:lnTo>
                    <a:pt x="5732" y="2507"/>
                  </a:lnTo>
                  <a:lnTo>
                    <a:pt x="5681" y="2538"/>
                  </a:lnTo>
                  <a:lnTo>
                    <a:pt x="5647" y="2531"/>
                  </a:lnTo>
                  <a:lnTo>
                    <a:pt x="5647" y="2496"/>
                  </a:lnTo>
                  <a:lnTo>
                    <a:pt x="5701" y="2362"/>
                  </a:lnTo>
                  <a:lnTo>
                    <a:pt x="5701" y="2360"/>
                  </a:lnTo>
                  <a:lnTo>
                    <a:pt x="5703" y="2360"/>
                  </a:lnTo>
                  <a:lnTo>
                    <a:pt x="5716" y="2223"/>
                  </a:lnTo>
                  <a:lnTo>
                    <a:pt x="5732" y="2158"/>
                  </a:lnTo>
                  <a:lnTo>
                    <a:pt x="5732" y="2158"/>
                  </a:lnTo>
                  <a:lnTo>
                    <a:pt x="5732" y="2156"/>
                  </a:lnTo>
                  <a:lnTo>
                    <a:pt x="5718" y="2104"/>
                  </a:lnTo>
                  <a:lnTo>
                    <a:pt x="5736" y="2057"/>
                  </a:lnTo>
                  <a:lnTo>
                    <a:pt x="5736" y="2057"/>
                  </a:lnTo>
                  <a:lnTo>
                    <a:pt x="5736" y="2054"/>
                  </a:lnTo>
                  <a:lnTo>
                    <a:pt x="5729" y="2005"/>
                  </a:lnTo>
                  <a:lnTo>
                    <a:pt x="5841" y="1896"/>
                  </a:lnTo>
                  <a:lnTo>
                    <a:pt x="5875" y="1903"/>
                  </a:lnTo>
                  <a:lnTo>
                    <a:pt x="5878" y="1903"/>
                  </a:lnTo>
                  <a:lnTo>
                    <a:pt x="5880" y="1898"/>
                  </a:lnTo>
                  <a:lnTo>
                    <a:pt x="5884" y="1885"/>
                  </a:lnTo>
                  <a:lnTo>
                    <a:pt x="5884" y="1883"/>
                  </a:lnTo>
                  <a:lnTo>
                    <a:pt x="5882" y="1881"/>
                  </a:lnTo>
                  <a:lnTo>
                    <a:pt x="5875" y="1870"/>
                  </a:lnTo>
                  <a:lnTo>
                    <a:pt x="5886" y="1862"/>
                  </a:lnTo>
                  <a:lnTo>
                    <a:pt x="5888" y="1862"/>
                  </a:lnTo>
                  <a:lnTo>
                    <a:pt x="5891" y="1859"/>
                  </a:lnTo>
                  <a:lnTo>
                    <a:pt x="5921" y="1840"/>
                  </a:lnTo>
                  <a:lnTo>
                    <a:pt x="5921" y="1840"/>
                  </a:lnTo>
                  <a:lnTo>
                    <a:pt x="5921" y="1840"/>
                  </a:lnTo>
                  <a:lnTo>
                    <a:pt x="5941" y="1822"/>
                  </a:lnTo>
                  <a:lnTo>
                    <a:pt x="5969" y="1816"/>
                  </a:lnTo>
                  <a:lnTo>
                    <a:pt x="5973" y="1816"/>
                  </a:lnTo>
                  <a:lnTo>
                    <a:pt x="5971" y="1812"/>
                  </a:lnTo>
                  <a:lnTo>
                    <a:pt x="5963" y="1757"/>
                  </a:lnTo>
                  <a:lnTo>
                    <a:pt x="6011" y="1742"/>
                  </a:lnTo>
                  <a:lnTo>
                    <a:pt x="6011" y="1742"/>
                  </a:lnTo>
                  <a:lnTo>
                    <a:pt x="6011" y="1742"/>
                  </a:lnTo>
                  <a:lnTo>
                    <a:pt x="6050" y="1708"/>
                  </a:lnTo>
                  <a:lnTo>
                    <a:pt x="6074" y="1708"/>
                  </a:lnTo>
                  <a:lnTo>
                    <a:pt x="6052" y="1738"/>
                  </a:lnTo>
                  <a:lnTo>
                    <a:pt x="6050" y="1742"/>
                  </a:lnTo>
                  <a:lnTo>
                    <a:pt x="6054" y="1744"/>
                  </a:lnTo>
                  <a:lnTo>
                    <a:pt x="6078" y="1766"/>
                  </a:lnTo>
                  <a:lnTo>
                    <a:pt x="6082" y="1768"/>
                  </a:lnTo>
                  <a:lnTo>
                    <a:pt x="6085" y="1764"/>
                  </a:lnTo>
                  <a:lnTo>
                    <a:pt x="6122" y="1725"/>
                  </a:lnTo>
                  <a:lnTo>
                    <a:pt x="6122" y="1723"/>
                  </a:lnTo>
                  <a:lnTo>
                    <a:pt x="6122" y="1723"/>
                  </a:lnTo>
                  <a:lnTo>
                    <a:pt x="6130" y="1660"/>
                  </a:lnTo>
                  <a:lnTo>
                    <a:pt x="6161" y="1649"/>
                  </a:lnTo>
                  <a:lnTo>
                    <a:pt x="6163" y="1647"/>
                  </a:lnTo>
                  <a:lnTo>
                    <a:pt x="6163" y="1647"/>
                  </a:lnTo>
                  <a:lnTo>
                    <a:pt x="6189" y="1612"/>
                  </a:lnTo>
                  <a:lnTo>
                    <a:pt x="6191" y="1610"/>
                  </a:lnTo>
                  <a:lnTo>
                    <a:pt x="6189" y="1608"/>
                  </a:lnTo>
                  <a:lnTo>
                    <a:pt x="6161" y="1586"/>
                  </a:lnTo>
                  <a:lnTo>
                    <a:pt x="6159" y="1584"/>
                  </a:lnTo>
                  <a:lnTo>
                    <a:pt x="6157" y="1588"/>
                  </a:lnTo>
                  <a:lnTo>
                    <a:pt x="6135" y="1612"/>
                  </a:lnTo>
                  <a:lnTo>
                    <a:pt x="6115" y="1593"/>
                  </a:lnTo>
                  <a:lnTo>
                    <a:pt x="6106" y="1478"/>
                  </a:lnTo>
                  <a:lnTo>
                    <a:pt x="6106" y="1478"/>
                  </a:lnTo>
                  <a:lnTo>
                    <a:pt x="6106" y="1478"/>
                  </a:lnTo>
                  <a:lnTo>
                    <a:pt x="6087" y="1411"/>
                  </a:lnTo>
                  <a:lnTo>
                    <a:pt x="6093" y="1361"/>
                  </a:lnTo>
                  <a:lnTo>
                    <a:pt x="6133" y="1302"/>
                  </a:lnTo>
                  <a:lnTo>
                    <a:pt x="6154" y="1302"/>
                  </a:lnTo>
                  <a:lnTo>
                    <a:pt x="6157" y="1302"/>
                  </a:lnTo>
                  <a:lnTo>
                    <a:pt x="6159" y="1300"/>
                  </a:lnTo>
                  <a:lnTo>
                    <a:pt x="6167" y="1274"/>
                  </a:lnTo>
                  <a:lnTo>
                    <a:pt x="6211" y="1333"/>
                  </a:lnTo>
                  <a:lnTo>
                    <a:pt x="6213" y="1335"/>
                  </a:lnTo>
                  <a:lnTo>
                    <a:pt x="6215" y="1335"/>
                  </a:lnTo>
                  <a:lnTo>
                    <a:pt x="6250" y="1328"/>
                  </a:lnTo>
                  <a:lnTo>
                    <a:pt x="6252" y="1328"/>
                  </a:lnTo>
                  <a:lnTo>
                    <a:pt x="6252" y="1326"/>
                  </a:lnTo>
                  <a:lnTo>
                    <a:pt x="6255" y="1300"/>
                  </a:lnTo>
                  <a:lnTo>
                    <a:pt x="6255" y="1300"/>
                  </a:lnTo>
                  <a:lnTo>
                    <a:pt x="6255" y="1300"/>
                  </a:lnTo>
                  <a:lnTo>
                    <a:pt x="6248" y="1248"/>
                  </a:lnTo>
                  <a:lnTo>
                    <a:pt x="6248" y="1248"/>
                  </a:lnTo>
                  <a:lnTo>
                    <a:pt x="6239" y="1214"/>
                  </a:lnTo>
                  <a:lnTo>
                    <a:pt x="6239" y="1211"/>
                  </a:lnTo>
                  <a:lnTo>
                    <a:pt x="6259" y="1192"/>
                  </a:lnTo>
                  <a:lnTo>
                    <a:pt x="6263" y="1190"/>
                  </a:lnTo>
                  <a:lnTo>
                    <a:pt x="6259" y="1188"/>
                  </a:lnTo>
                  <a:lnTo>
                    <a:pt x="6202" y="1120"/>
                  </a:lnTo>
                  <a:lnTo>
                    <a:pt x="6215" y="1079"/>
                  </a:lnTo>
                  <a:lnTo>
                    <a:pt x="6257" y="1064"/>
                  </a:lnTo>
                  <a:lnTo>
                    <a:pt x="6235" y="1099"/>
                  </a:lnTo>
                  <a:lnTo>
                    <a:pt x="6235" y="1099"/>
                  </a:lnTo>
                  <a:lnTo>
                    <a:pt x="6235" y="1101"/>
                  </a:lnTo>
                  <a:lnTo>
                    <a:pt x="6242" y="1136"/>
                  </a:lnTo>
                  <a:lnTo>
                    <a:pt x="6242" y="1136"/>
                  </a:lnTo>
                  <a:lnTo>
                    <a:pt x="6244" y="1138"/>
                  </a:lnTo>
                  <a:lnTo>
                    <a:pt x="6287" y="1168"/>
                  </a:lnTo>
                  <a:lnTo>
                    <a:pt x="6287" y="1168"/>
                  </a:lnTo>
                  <a:lnTo>
                    <a:pt x="6289" y="1168"/>
                  </a:lnTo>
                  <a:lnTo>
                    <a:pt x="6305" y="1170"/>
                  </a:lnTo>
                  <a:lnTo>
                    <a:pt x="6305" y="1198"/>
                  </a:lnTo>
                  <a:lnTo>
                    <a:pt x="6305" y="1201"/>
                  </a:lnTo>
                  <a:lnTo>
                    <a:pt x="6309" y="1201"/>
                  </a:lnTo>
                  <a:lnTo>
                    <a:pt x="6324" y="1205"/>
                  </a:lnTo>
                  <a:lnTo>
                    <a:pt x="6307" y="1292"/>
                  </a:lnTo>
                  <a:lnTo>
                    <a:pt x="6305" y="1294"/>
                  </a:lnTo>
                  <a:lnTo>
                    <a:pt x="6307" y="1294"/>
                  </a:lnTo>
                  <a:lnTo>
                    <a:pt x="6327" y="1328"/>
                  </a:lnTo>
                  <a:lnTo>
                    <a:pt x="6333" y="1432"/>
                  </a:lnTo>
                  <a:lnTo>
                    <a:pt x="6333" y="1432"/>
                  </a:lnTo>
                  <a:lnTo>
                    <a:pt x="6333" y="1432"/>
                  </a:lnTo>
                  <a:lnTo>
                    <a:pt x="6348" y="1500"/>
                  </a:lnTo>
                  <a:lnTo>
                    <a:pt x="6348" y="1502"/>
                  </a:lnTo>
                  <a:lnTo>
                    <a:pt x="6370" y="1567"/>
                  </a:lnTo>
                  <a:lnTo>
                    <a:pt x="6346" y="1593"/>
                  </a:lnTo>
                  <a:lnTo>
                    <a:pt x="6346" y="1593"/>
                  </a:lnTo>
                  <a:lnTo>
                    <a:pt x="6346" y="1595"/>
                  </a:lnTo>
                  <a:lnTo>
                    <a:pt x="6353" y="1619"/>
                  </a:lnTo>
                  <a:lnTo>
                    <a:pt x="6342" y="1636"/>
                  </a:lnTo>
                  <a:lnTo>
                    <a:pt x="6340" y="1638"/>
                  </a:lnTo>
                  <a:lnTo>
                    <a:pt x="6342" y="1640"/>
                  </a:lnTo>
                  <a:lnTo>
                    <a:pt x="6374" y="1682"/>
                  </a:lnTo>
                  <a:lnTo>
                    <a:pt x="6381" y="1744"/>
                  </a:lnTo>
                  <a:lnTo>
                    <a:pt x="6381" y="1747"/>
                  </a:lnTo>
                  <a:lnTo>
                    <a:pt x="6383" y="1747"/>
                  </a:lnTo>
                  <a:lnTo>
                    <a:pt x="6431" y="1801"/>
                  </a:lnTo>
                  <a:lnTo>
                    <a:pt x="6433" y="1805"/>
                  </a:lnTo>
                  <a:lnTo>
                    <a:pt x="6433" y="1805"/>
                  </a:lnTo>
                  <a:lnTo>
                    <a:pt x="6488" y="1866"/>
                  </a:lnTo>
                  <a:lnTo>
                    <a:pt x="6488" y="1866"/>
                  </a:lnTo>
                  <a:lnTo>
                    <a:pt x="6488" y="1866"/>
                  </a:lnTo>
                  <a:lnTo>
                    <a:pt x="6804" y="2076"/>
                  </a:lnTo>
                  <a:lnTo>
                    <a:pt x="6810" y="2080"/>
                  </a:lnTo>
                  <a:close/>
                  <a:moveTo>
                    <a:pt x="1225" y="1086"/>
                  </a:moveTo>
                  <a:lnTo>
                    <a:pt x="1212" y="1099"/>
                  </a:lnTo>
                  <a:lnTo>
                    <a:pt x="1212" y="1101"/>
                  </a:lnTo>
                  <a:lnTo>
                    <a:pt x="1212" y="1101"/>
                  </a:lnTo>
                  <a:lnTo>
                    <a:pt x="1212" y="1129"/>
                  </a:lnTo>
                  <a:lnTo>
                    <a:pt x="1209" y="1153"/>
                  </a:lnTo>
                  <a:lnTo>
                    <a:pt x="1192" y="1166"/>
                  </a:lnTo>
                  <a:lnTo>
                    <a:pt x="1190" y="1166"/>
                  </a:lnTo>
                  <a:lnTo>
                    <a:pt x="1190" y="1168"/>
                  </a:lnTo>
                  <a:lnTo>
                    <a:pt x="1185" y="1181"/>
                  </a:lnTo>
                  <a:lnTo>
                    <a:pt x="1151" y="1181"/>
                  </a:lnTo>
                  <a:lnTo>
                    <a:pt x="1138" y="1162"/>
                  </a:lnTo>
                  <a:lnTo>
                    <a:pt x="1135" y="1159"/>
                  </a:lnTo>
                  <a:lnTo>
                    <a:pt x="1100" y="1159"/>
                  </a:lnTo>
                  <a:lnTo>
                    <a:pt x="1092" y="1151"/>
                  </a:lnTo>
                  <a:lnTo>
                    <a:pt x="1151" y="1081"/>
                  </a:lnTo>
                  <a:lnTo>
                    <a:pt x="1151" y="1079"/>
                  </a:lnTo>
                  <a:lnTo>
                    <a:pt x="1151" y="1079"/>
                  </a:lnTo>
                  <a:lnTo>
                    <a:pt x="1148" y="1045"/>
                  </a:lnTo>
                  <a:lnTo>
                    <a:pt x="1151" y="1042"/>
                  </a:lnTo>
                  <a:lnTo>
                    <a:pt x="1177" y="1038"/>
                  </a:lnTo>
                  <a:lnTo>
                    <a:pt x="1212" y="1042"/>
                  </a:lnTo>
                  <a:lnTo>
                    <a:pt x="1225" y="1062"/>
                  </a:lnTo>
                  <a:lnTo>
                    <a:pt x="1225" y="1086"/>
                  </a:lnTo>
                  <a:close/>
                  <a:moveTo>
                    <a:pt x="1406" y="1168"/>
                  </a:moveTo>
                  <a:lnTo>
                    <a:pt x="1386" y="1185"/>
                  </a:lnTo>
                  <a:lnTo>
                    <a:pt x="1386" y="1185"/>
                  </a:lnTo>
                  <a:lnTo>
                    <a:pt x="1353" y="1224"/>
                  </a:lnTo>
                  <a:lnTo>
                    <a:pt x="1351" y="1224"/>
                  </a:lnTo>
                  <a:lnTo>
                    <a:pt x="1351" y="1227"/>
                  </a:lnTo>
                  <a:lnTo>
                    <a:pt x="1342" y="1259"/>
                  </a:lnTo>
                  <a:lnTo>
                    <a:pt x="1342" y="1261"/>
                  </a:lnTo>
                  <a:lnTo>
                    <a:pt x="1342" y="1261"/>
                  </a:lnTo>
                  <a:lnTo>
                    <a:pt x="1327" y="1274"/>
                  </a:lnTo>
                  <a:lnTo>
                    <a:pt x="1297" y="1274"/>
                  </a:lnTo>
                  <a:lnTo>
                    <a:pt x="1286" y="1261"/>
                  </a:lnTo>
                  <a:lnTo>
                    <a:pt x="1297" y="1261"/>
                  </a:lnTo>
                  <a:lnTo>
                    <a:pt x="1297" y="1261"/>
                  </a:lnTo>
                  <a:lnTo>
                    <a:pt x="1299" y="1261"/>
                  </a:lnTo>
                  <a:lnTo>
                    <a:pt x="1314" y="1248"/>
                  </a:lnTo>
                  <a:lnTo>
                    <a:pt x="1316" y="1250"/>
                  </a:lnTo>
                  <a:lnTo>
                    <a:pt x="1316" y="1246"/>
                  </a:lnTo>
                  <a:lnTo>
                    <a:pt x="1318" y="1246"/>
                  </a:lnTo>
                  <a:lnTo>
                    <a:pt x="1316" y="1246"/>
                  </a:lnTo>
                  <a:lnTo>
                    <a:pt x="1318" y="1242"/>
                  </a:lnTo>
                  <a:lnTo>
                    <a:pt x="1323" y="1231"/>
                  </a:lnTo>
                  <a:lnTo>
                    <a:pt x="1323" y="1231"/>
                  </a:lnTo>
                  <a:lnTo>
                    <a:pt x="1323" y="1229"/>
                  </a:lnTo>
                  <a:lnTo>
                    <a:pt x="1321" y="1194"/>
                  </a:lnTo>
                  <a:lnTo>
                    <a:pt x="1331" y="1170"/>
                  </a:lnTo>
                  <a:lnTo>
                    <a:pt x="1377" y="1123"/>
                  </a:lnTo>
                  <a:lnTo>
                    <a:pt x="1403" y="1127"/>
                  </a:lnTo>
                  <a:lnTo>
                    <a:pt x="1410" y="1142"/>
                  </a:lnTo>
                  <a:lnTo>
                    <a:pt x="1406" y="1168"/>
                  </a:lnTo>
                  <a:close/>
                  <a:moveTo>
                    <a:pt x="4354" y="3068"/>
                  </a:moveTo>
                  <a:lnTo>
                    <a:pt x="4337" y="3084"/>
                  </a:lnTo>
                  <a:lnTo>
                    <a:pt x="4337" y="3084"/>
                  </a:lnTo>
                  <a:lnTo>
                    <a:pt x="4337" y="3084"/>
                  </a:lnTo>
                  <a:lnTo>
                    <a:pt x="4332" y="3094"/>
                  </a:lnTo>
                  <a:lnTo>
                    <a:pt x="4330" y="3094"/>
                  </a:lnTo>
                  <a:lnTo>
                    <a:pt x="4330" y="3097"/>
                  </a:lnTo>
                  <a:lnTo>
                    <a:pt x="4337" y="3114"/>
                  </a:lnTo>
                  <a:lnTo>
                    <a:pt x="4330" y="3129"/>
                  </a:lnTo>
                  <a:lnTo>
                    <a:pt x="4315" y="3133"/>
                  </a:lnTo>
                  <a:lnTo>
                    <a:pt x="4311" y="3133"/>
                  </a:lnTo>
                  <a:lnTo>
                    <a:pt x="4311" y="3138"/>
                  </a:lnTo>
                  <a:lnTo>
                    <a:pt x="4311" y="3155"/>
                  </a:lnTo>
                  <a:lnTo>
                    <a:pt x="4289" y="3190"/>
                  </a:lnTo>
                  <a:lnTo>
                    <a:pt x="4256" y="3201"/>
                  </a:lnTo>
                  <a:lnTo>
                    <a:pt x="4254" y="3201"/>
                  </a:lnTo>
                  <a:lnTo>
                    <a:pt x="4254" y="3203"/>
                  </a:lnTo>
                  <a:lnTo>
                    <a:pt x="4232" y="3231"/>
                  </a:lnTo>
                  <a:lnTo>
                    <a:pt x="4210" y="3229"/>
                  </a:lnTo>
                  <a:lnTo>
                    <a:pt x="4206" y="3229"/>
                  </a:lnTo>
                  <a:lnTo>
                    <a:pt x="4206" y="3233"/>
                  </a:lnTo>
                  <a:lnTo>
                    <a:pt x="4199" y="3270"/>
                  </a:lnTo>
                  <a:lnTo>
                    <a:pt x="4180" y="3290"/>
                  </a:lnTo>
                  <a:lnTo>
                    <a:pt x="4121" y="3316"/>
                  </a:lnTo>
                  <a:lnTo>
                    <a:pt x="4121" y="3316"/>
                  </a:lnTo>
                  <a:lnTo>
                    <a:pt x="4084" y="3316"/>
                  </a:lnTo>
                  <a:lnTo>
                    <a:pt x="4077" y="3300"/>
                  </a:lnTo>
                  <a:lnTo>
                    <a:pt x="4093" y="3292"/>
                  </a:lnTo>
                  <a:lnTo>
                    <a:pt x="4114" y="3287"/>
                  </a:lnTo>
                  <a:lnTo>
                    <a:pt x="4117" y="3287"/>
                  </a:lnTo>
                  <a:lnTo>
                    <a:pt x="4117" y="3287"/>
                  </a:lnTo>
                  <a:lnTo>
                    <a:pt x="4165" y="3255"/>
                  </a:lnTo>
                  <a:lnTo>
                    <a:pt x="4167" y="3255"/>
                  </a:lnTo>
                  <a:lnTo>
                    <a:pt x="4167" y="3253"/>
                  </a:lnTo>
                  <a:lnTo>
                    <a:pt x="4184" y="3227"/>
                  </a:lnTo>
                  <a:lnTo>
                    <a:pt x="4219" y="3196"/>
                  </a:lnTo>
                  <a:lnTo>
                    <a:pt x="4219" y="3194"/>
                  </a:lnTo>
                  <a:lnTo>
                    <a:pt x="4219" y="3194"/>
                  </a:lnTo>
                  <a:lnTo>
                    <a:pt x="4228" y="3170"/>
                  </a:lnTo>
                  <a:lnTo>
                    <a:pt x="4250" y="3136"/>
                  </a:lnTo>
                  <a:lnTo>
                    <a:pt x="4274" y="3097"/>
                  </a:lnTo>
                  <a:lnTo>
                    <a:pt x="4274" y="3094"/>
                  </a:lnTo>
                  <a:lnTo>
                    <a:pt x="4274" y="3094"/>
                  </a:lnTo>
                  <a:lnTo>
                    <a:pt x="4298" y="3036"/>
                  </a:lnTo>
                  <a:lnTo>
                    <a:pt x="4298" y="3036"/>
                  </a:lnTo>
                  <a:lnTo>
                    <a:pt x="4298" y="3036"/>
                  </a:lnTo>
                  <a:lnTo>
                    <a:pt x="4300" y="3029"/>
                  </a:lnTo>
                  <a:lnTo>
                    <a:pt x="4298" y="3029"/>
                  </a:lnTo>
                  <a:lnTo>
                    <a:pt x="4311" y="2990"/>
                  </a:lnTo>
                  <a:lnTo>
                    <a:pt x="4315" y="2982"/>
                  </a:lnTo>
                  <a:lnTo>
                    <a:pt x="4317" y="2973"/>
                  </a:lnTo>
                  <a:lnTo>
                    <a:pt x="4317" y="2973"/>
                  </a:lnTo>
                  <a:lnTo>
                    <a:pt x="4317" y="2973"/>
                  </a:lnTo>
                  <a:lnTo>
                    <a:pt x="4326" y="2917"/>
                  </a:lnTo>
                  <a:lnTo>
                    <a:pt x="4341" y="2891"/>
                  </a:lnTo>
                  <a:lnTo>
                    <a:pt x="4359" y="2893"/>
                  </a:lnTo>
                  <a:lnTo>
                    <a:pt x="4361" y="2912"/>
                  </a:lnTo>
                  <a:lnTo>
                    <a:pt x="4352" y="2964"/>
                  </a:lnTo>
                  <a:lnTo>
                    <a:pt x="4352" y="2964"/>
                  </a:lnTo>
                  <a:lnTo>
                    <a:pt x="4352" y="2964"/>
                  </a:lnTo>
                  <a:lnTo>
                    <a:pt x="4354" y="3016"/>
                  </a:lnTo>
                  <a:lnTo>
                    <a:pt x="4354" y="3016"/>
                  </a:lnTo>
                  <a:lnTo>
                    <a:pt x="4356" y="3016"/>
                  </a:lnTo>
                  <a:lnTo>
                    <a:pt x="4363" y="3042"/>
                  </a:lnTo>
                  <a:lnTo>
                    <a:pt x="4354" y="3068"/>
                  </a:lnTo>
                  <a:close/>
                  <a:moveTo>
                    <a:pt x="6856" y="2670"/>
                  </a:moveTo>
                  <a:lnTo>
                    <a:pt x="6856" y="2668"/>
                  </a:lnTo>
                  <a:lnTo>
                    <a:pt x="6856" y="2668"/>
                  </a:lnTo>
                  <a:lnTo>
                    <a:pt x="6841" y="2646"/>
                  </a:lnTo>
                  <a:lnTo>
                    <a:pt x="6839" y="2642"/>
                  </a:lnTo>
                  <a:lnTo>
                    <a:pt x="6834" y="2644"/>
                  </a:lnTo>
                  <a:lnTo>
                    <a:pt x="6819" y="2661"/>
                  </a:lnTo>
                  <a:lnTo>
                    <a:pt x="6819" y="2661"/>
                  </a:lnTo>
                  <a:lnTo>
                    <a:pt x="6819" y="2663"/>
                  </a:lnTo>
                  <a:lnTo>
                    <a:pt x="6819" y="2696"/>
                  </a:lnTo>
                  <a:lnTo>
                    <a:pt x="6819" y="2730"/>
                  </a:lnTo>
                  <a:lnTo>
                    <a:pt x="6819" y="2730"/>
                  </a:lnTo>
                  <a:lnTo>
                    <a:pt x="6821" y="2748"/>
                  </a:lnTo>
                  <a:lnTo>
                    <a:pt x="6821" y="2750"/>
                  </a:lnTo>
                  <a:lnTo>
                    <a:pt x="6845" y="2750"/>
                  </a:lnTo>
                  <a:lnTo>
                    <a:pt x="6845" y="2748"/>
                  </a:lnTo>
                  <a:lnTo>
                    <a:pt x="6858" y="2709"/>
                  </a:lnTo>
                  <a:lnTo>
                    <a:pt x="6858" y="2709"/>
                  </a:lnTo>
                  <a:lnTo>
                    <a:pt x="6858" y="2707"/>
                  </a:lnTo>
                  <a:lnTo>
                    <a:pt x="6856" y="2670"/>
                  </a:lnTo>
                  <a:close/>
                  <a:moveTo>
                    <a:pt x="6815" y="2975"/>
                  </a:moveTo>
                  <a:lnTo>
                    <a:pt x="6815" y="2973"/>
                  </a:lnTo>
                  <a:lnTo>
                    <a:pt x="6815" y="2973"/>
                  </a:lnTo>
                  <a:lnTo>
                    <a:pt x="6806" y="2960"/>
                  </a:lnTo>
                  <a:lnTo>
                    <a:pt x="6804" y="2956"/>
                  </a:lnTo>
                  <a:lnTo>
                    <a:pt x="6799" y="2960"/>
                  </a:lnTo>
                  <a:lnTo>
                    <a:pt x="6791" y="2969"/>
                  </a:lnTo>
                  <a:lnTo>
                    <a:pt x="6789" y="2971"/>
                  </a:lnTo>
                  <a:lnTo>
                    <a:pt x="6789" y="2971"/>
                  </a:lnTo>
                  <a:lnTo>
                    <a:pt x="6789" y="2986"/>
                  </a:lnTo>
                  <a:lnTo>
                    <a:pt x="6789" y="2988"/>
                  </a:lnTo>
                  <a:lnTo>
                    <a:pt x="6789" y="2988"/>
                  </a:lnTo>
                  <a:lnTo>
                    <a:pt x="6795" y="3001"/>
                  </a:lnTo>
                  <a:lnTo>
                    <a:pt x="6797" y="3006"/>
                  </a:lnTo>
                  <a:lnTo>
                    <a:pt x="6799" y="3003"/>
                  </a:lnTo>
                  <a:lnTo>
                    <a:pt x="6817" y="2997"/>
                  </a:lnTo>
                  <a:lnTo>
                    <a:pt x="6819" y="2997"/>
                  </a:lnTo>
                  <a:lnTo>
                    <a:pt x="6819" y="2993"/>
                  </a:lnTo>
                  <a:lnTo>
                    <a:pt x="6815" y="2975"/>
                  </a:lnTo>
                  <a:close/>
                  <a:moveTo>
                    <a:pt x="6745" y="2945"/>
                  </a:moveTo>
                  <a:lnTo>
                    <a:pt x="6743" y="2945"/>
                  </a:lnTo>
                  <a:lnTo>
                    <a:pt x="6743" y="2945"/>
                  </a:lnTo>
                  <a:lnTo>
                    <a:pt x="6725" y="2954"/>
                  </a:lnTo>
                  <a:lnTo>
                    <a:pt x="6725" y="2954"/>
                  </a:lnTo>
                  <a:lnTo>
                    <a:pt x="6723" y="2954"/>
                  </a:lnTo>
                  <a:lnTo>
                    <a:pt x="6714" y="2960"/>
                  </a:lnTo>
                  <a:lnTo>
                    <a:pt x="6712" y="2962"/>
                  </a:lnTo>
                  <a:lnTo>
                    <a:pt x="6714" y="2967"/>
                  </a:lnTo>
                  <a:lnTo>
                    <a:pt x="6721" y="2990"/>
                  </a:lnTo>
                  <a:lnTo>
                    <a:pt x="6719" y="3023"/>
                  </a:lnTo>
                  <a:lnTo>
                    <a:pt x="6719" y="3023"/>
                  </a:lnTo>
                  <a:lnTo>
                    <a:pt x="6719" y="3025"/>
                  </a:lnTo>
                  <a:lnTo>
                    <a:pt x="6728" y="3047"/>
                  </a:lnTo>
                  <a:lnTo>
                    <a:pt x="6728" y="3051"/>
                  </a:lnTo>
                  <a:lnTo>
                    <a:pt x="6732" y="3049"/>
                  </a:lnTo>
                  <a:lnTo>
                    <a:pt x="6741" y="3047"/>
                  </a:lnTo>
                  <a:lnTo>
                    <a:pt x="6743" y="3045"/>
                  </a:lnTo>
                  <a:lnTo>
                    <a:pt x="6743" y="3042"/>
                  </a:lnTo>
                  <a:lnTo>
                    <a:pt x="6747" y="2984"/>
                  </a:lnTo>
                  <a:lnTo>
                    <a:pt x="6756" y="2975"/>
                  </a:lnTo>
                  <a:lnTo>
                    <a:pt x="6756" y="2973"/>
                  </a:lnTo>
                  <a:lnTo>
                    <a:pt x="6756" y="2973"/>
                  </a:lnTo>
                  <a:lnTo>
                    <a:pt x="6758" y="2956"/>
                  </a:lnTo>
                  <a:lnTo>
                    <a:pt x="6758" y="2954"/>
                  </a:lnTo>
                  <a:lnTo>
                    <a:pt x="6756" y="2954"/>
                  </a:lnTo>
                  <a:lnTo>
                    <a:pt x="6745" y="2945"/>
                  </a:lnTo>
                  <a:close/>
                  <a:moveTo>
                    <a:pt x="6804" y="2821"/>
                  </a:moveTo>
                  <a:lnTo>
                    <a:pt x="6804" y="2821"/>
                  </a:lnTo>
                  <a:lnTo>
                    <a:pt x="6817" y="2802"/>
                  </a:lnTo>
                  <a:lnTo>
                    <a:pt x="6817" y="2800"/>
                  </a:lnTo>
                  <a:lnTo>
                    <a:pt x="6817" y="2798"/>
                  </a:lnTo>
                  <a:lnTo>
                    <a:pt x="6810" y="2776"/>
                  </a:lnTo>
                  <a:lnTo>
                    <a:pt x="6810" y="2774"/>
                  </a:lnTo>
                  <a:lnTo>
                    <a:pt x="6808" y="2774"/>
                  </a:lnTo>
                  <a:lnTo>
                    <a:pt x="6791" y="2772"/>
                  </a:lnTo>
                  <a:lnTo>
                    <a:pt x="6786" y="2772"/>
                  </a:lnTo>
                  <a:lnTo>
                    <a:pt x="6786" y="2778"/>
                  </a:lnTo>
                  <a:lnTo>
                    <a:pt x="6789" y="2793"/>
                  </a:lnTo>
                  <a:lnTo>
                    <a:pt x="6778" y="2800"/>
                  </a:lnTo>
                  <a:lnTo>
                    <a:pt x="6778" y="2800"/>
                  </a:lnTo>
                  <a:lnTo>
                    <a:pt x="6778" y="2802"/>
                  </a:lnTo>
                  <a:lnTo>
                    <a:pt x="6758" y="2821"/>
                  </a:lnTo>
                  <a:lnTo>
                    <a:pt x="6756" y="2824"/>
                  </a:lnTo>
                  <a:lnTo>
                    <a:pt x="6756" y="2826"/>
                  </a:lnTo>
                  <a:lnTo>
                    <a:pt x="6758" y="2876"/>
                  </a:lnTo>
                  <a:lnTo>
                    <a:pt x="6758" y="2876"/>
                  </a:lnTo>
                  <a:lnTo>
                    <a:pt x="6758" y="2876"/>
                  </a:lnTo>
                  <a:lnTo>
                    <a:pt x="6765" y="2917"/>
                  </a:lnTo>
                  <a:lnTo>
                    <a:pt x="6765" y="2919"/>
                  </a:lnTo>
                  <a:lnTo>
                    <a:pt x="6767" y="2919"/>
                  </a:lnTo>
                  <a:lnTo>
                    <a:pt x="6773" y="2923"/>
                  </a:lnTo>
                  <a:lnTo>
                    <a:pt x="6780" y="2925"/>
                  </a:lnTo>
                  <a:lnTo>
                    <a:pt x="6780" y="2921"/>
                  </a:lnTo>
                  <a:lnTo>
                    <a:pt x="6782" y="2897"/>
                  </a:lnTo>
                  <a:lnTo>
                    <a:pt x="6786" y="2867"/>
                  </a:lnTo>
                  <a:lnTo>
                    <a:pt x="6786" y="2865"/>
                  </a:lnTo>
                  <a:lnTo>
                    <a:pt x="6789" y="2843"/>
                  </a:lnTo>
                  <a:lnTo>
                    <a:pt x="6804" y="2821"/>
                  </a:lnTo>
                  <a:close/>
                  <a:moveTo>
                    <a:pt x="3099" y="1175"/>
                  </a:moveTo>
                  <a:lnTo>
                    <a:pt x="3095" y="1175"/>
                  </a:lnTo>
                  <a:lnTo>
                    <a:pt x="3084" y="1179"/>
                  </a:lnTo>
                  <a:lnTo>
                    <a:pt x="3079" y="1181"/>
                  </a:lnTo>
                  <a:lnTo>
                    <a:pt x="3079" y="1183"/>
                  </a:lnTo>
                  <a:lnTo>
                    <a:pt x="3084" y="1201"/>
                  </a:lnTo>
                  <a:lnTo>
                    <a:pt x="3086" y="1203"/>
                  </a:lnTo>
                  <a:lnTo>
                    <a:pt x="3088" y="1203"/>
                  </a:lnTo>
                  <a:lnTo>
                    <a:pt x="3103" y="1205"/>
                  </a:lnTo>
                  <a:lnTo>
                    <a:pt x="3108" y="1205"/>
                  </a:lnTo>
                  <a:lnTo>
                    <a:pt x="3108" y="1203"/>
                  </a:lnTo>
                  <a:lnTo>
                    <a:pt x="3112" y="1192"/>
                  </a:lnTo>
                  <a:lnTo>
                    <a:pt x="3112" y="1190"/>
                  </a:lnTo>
                  <a:lnTo>
                    <a:pt x="3110" y="1188"/>
                  </a:lnTo>
                  <a:lnTo>
                    <a:pt x="3101" y="1177"/>
                  </a:lnTo>
                  <a:lnTo>
                    <a:pt x="3099" y="1175"/>
                  </a:lnTo>
                  <a:close/>
                  <a:moveTo>
                    <a:pt x="3060" y="388"/>
                  </a:moveTo>
                  <a:lnTo>
                    <a:pt x="3058" y="390"/>
                  </a:lnTo>
                  <a:lnTo>
                    <a:pt x="3049" y="403"/>
                  </a:lnTo>
                  <a:lnTo>
                    <a:pt x="3047" y="407"/>
                  </a:lnTo>
                  <a:lnTo>
                    <a:pt x="3049" y="410"/>
                  </a:lnTo>
                  <a:lnTo>
                    <a:pt x="3062" y="423"/>
                  </a:lnTo>
                  <a:lnTo>
                    <a:pt x="3066" y="425"/>
                  </a:lnTo>
                  <a:lnTo>
                    <a:pt x="3068" y="423"/>
                  </a:lnTo>
                  <a:lnTo>
                    <a:pt x="3084" y="410"/>
                  </a:lnTo>
                  <a:lnTo>
                    <a:pt x="3079" y="414"/>
                  </a:lnTo>
                  <a:lnTo>
                    <a:pt x="3077" y="418"/>
                  </a:lnTo>
                  <a:lnTo>
                    <a:pt x="3079" y="420"/>
                  </a:lnTo>
                  <a:lnTo>
                    <a:pt x="3090" y="429"/>
                  </a:lnTo>
                  <a:lnTo>
                    <a:pt x="3092" y="431"/>
                  </a:lnTo>
                  <a:lnTo>
                    <a:pt x="3095" y="429"/>
                  </a:lnTo>
                  <a:lnTo>
                    <a:pt x="3114" y="420"/>
                  </a:lnTo>
                  <a:lnTo>
                    <a:pt x="3114" y="418"/>
                  </a:lnTo>
                  <a:lnTo>
                    <a:pt x="3116" y="418"/>
                  </a:lnTo>
                  <a:lnTo>
                    <a:pt x="3121" y="394"/>
                  </a:lnTo>
                  <a:lnTo>
                    <a:pt x="3123" y="392"/>
                  </a:lnTo>
                  <a:lnTo>
                    <a:pt x="3119" y="390"/>
                  </a:lnTo>
                  <a:lnTo>
                    <a:pt x="3103" y="386"/>
                  </a:lnTo>
                  <a:lnTo>
                    <a:pt x="3101" y="386"/>
                  </a:lnTo>
                  <a:lnTo>
                    <a:pt x="3099" y="388"/>
                  </a:lnTo>
                  <a:lnTo>
                    <a:pt x="3090" y="401"/>
                  </a:lnTo>
                  <a:lnTo>
                    <a:pt x="3088" y="401"/>
                  </a:lnTo>
                  <a:lnTo>
                    <a:pt x="3079" y="386"/>
                  </a:lnTo>
                  <a:lnTo>
                    <a:pt x="3077" y="384"/>
                  </a:lnTo>
                  <a:lnTo>
                    <a:pt x="3075" y="384"/>
                  </a:lnTo>
                  <a:lnTo>
                    <a:pt x="3060" y="388"/>
                  </a:lnTo>
                  <a:lnTo>
                    <a:pt x="3060" y="388"/>
                  </a:lnTo>
                  <a:close/>
                  <a:moveTo>
                    <a:pt x="6945" y="1365"/>
                  </a:moveTo>
                  <a:lnTo>
                    <a:pt x="6930" y="1361"/>
                  </a:lnTo>
                  <a:lnTo>
                    <a:pt x="6928" y="1361"/>
                  </a:lnTo>
                  <a:lnTo>
                    <a:pt x="6928" y="1361"/>
                  </a:lnTo>
                  <a:lnTo>
                    <a:pt x="6891" y="1376"/>
                  </a:lnTo>
                  <a:lnTo>
                    <a:pt x="6884" y="1378"/>
                  </a:lnTo>
                  <a:lnTo>
                    <a:pt x="6889" y="1383"/>
                  </a:lnTo>
                  <a:lnTo>
                    <a:pt x="6906" y="1400"/>
                  </a:lnTo>
                  <a:lnTo>
                    <a:pt x="6908" y="1402"/>
                  </a:lnTo>
                  <a:lnTo>
                    <a:pt x="6913" y="1400"/>
                  </a:lnTo>
                  <a:lnTo>
                    <a:pt x="6948" y="1372"/>
                  </a:lnTo>
                  <a:lnTo>
                    <a:pt x="6954" y="1365"/>
                  </a:lnTo>
                  <a:lnTo>
                    <a:pt x="6945" y="1365"/>
                  </a:lnTo>
                  <a:close/>
                  <a:moveTo>
                    <a:pt x="3055" y="332"/>
                  </a:moveTo>
                  <a:lnTo>
                    <a:pt x="3053" y="338"/>
                  </a:lnTo>
                  <a:lnTo>
                    <a:pt x="3047" y="347"/>
                  </a:lnTo>
                  <a:lnTo>
                    <a:pt x="3047" y="349"/>
                  </a:lnTo>
                  <a:lnTo>
                    <a:pt x="3047" y="351"/>
                  </a:lnTo>
                  <a:lnTo>
                    <a:pt x="3051" y="366"/>
                  </a:lnTo>
                  <a:lnTo>
                    <a:pt x="3051" y="373"/>
                  </a:lnTo>
                  <a:lnTo>
                    <a:pt x="3058" y="368"/>
                  </a:lnTo>
                  <a:lnTo>
                    <a:pt x="3066" y="362"/>
                  </a:lnTo>
                  <a:lnTo>
                    <a:pt x="3068" y="360"/>
                  </a:lnTo>
                  <a:lnTo>
                    <a:pt x="3068" y="355"/>
                  </a:lnTo>
                  <a:lnTo>
                    <a:pt x="3060" y="338"/>
                  </a:lnTo>
                  <a:lnTo>
                    <a:pt x="3055" y="332"/>
                  </a:lnTo>
                  <a:close/>
                  <a:moveTo>
                    <a:pt x="3121" y="459"/>
                  </a:moveTo>
                  <a:lnTo>
                    <a:pt x="3123" y="457"/>
                  </a:lnTo>
                  <a:lnTo>
                    <a:pt x="3121" y="455"/>
                  </a:lnTo>
                  <a:lnTo>
                    <a:pt x="3112" y="440"/>
                  </a:lnTo>
                  <a:lnTo>
                    <a:pt x="3110" y="433"/>
                  </a:lnTo>
                  <a:lnTo>
                    <a:pt x="3105" y="440"/>
                  </a:lnTo>
                  <a:lnTo>
                    <a:pt x="3097" y="451"/>
                  </a:lnTo>
                  <a:lnTo>
                    <a:pt x="3095" y="453"/>
                  </a:lnTo>
                  <a:lnTo>
                    <a:pt x="3097" y="457"/>
                  </a:lnTo>
                  <a:lnTo>
                    <a:pt x="3105" y="470"/>
                  </a:lnTo>
                  <a:lnTo>
                    <a:pt x="3108" y="475"/>
                  </a:lnTo>
                  <a:lnTo>
                    <a:pt x="3112" y="470"/>
                  </a:lnTo>
                  <a:lnTo>
                    <a:pt x="3121" y="459"/>
                  </a:lnTo>
                  <a:close/>
                  <a:moveTo>
                    <a:pt x="3140" y="314"/>
                  </a:moveTo>
                  <a:lnTo>
                    <a:pt x="3140" y="316"/>
                  </a:lnTo>
                  <a:lnTo>
                    <a:pt x="3143" y="316"/>
                  </a:lnTo>
                  <a:lnTo>
                    <a:pt x="3160" y="329"/>
                  </a:lnTo>
                  <a:lnTo>
                    <a:pt x="3162" y="332"/>
                  </a:lnTo>
                  <a:lnTo>
                    <a:pt x="3166" y="327"/>
                  </a:lnTo>
                  <a:lnTo>
                    <a:pt x="3175" y="312"/>
                  </a:lnTo>
                  <a:lnTo>
                    <a:pt x="3177" y="310"/>
                  </a:lnTo>
                  <a:lnTo>
                    <a:pt x="3175" y="308"/>
                  </a:lnTo>
                  <a:lnTo>
                    <a:pt x="3166" y="288"/>
                  </a:lnTo>
                  <a:lnTo>
                    <a:pt x="3164" y="284"/>
                  </a:lnTo>
                  <a:lnTo>
                    <a:pt x="3160" y="286"/>
                  </a:lnTo>
                  <a:lnTo>
                    <a:pt x="3140" y="297"/>
                  </a:lnTo>
                  <a:lnTo>
                    <a:pt x="3136" y="299"/>
                  </a:lnTo>
                  <a:lnTo>
                    <a:pt x="3138" y="301"/>
                  </a:lnTo>
                  <a:lnTo>
                    <a:pt x="3140" y="314"/>
                  </a:lnTo>
                  <a:close/>
                  <a:moveTo>
                    <a:pt x="3099" y="362"/>
                  </a:moveTo>
                  <a:lnTo>
                    <a:pt x="3101" y="362"/>
                  </a:lnTo>
                  <a:lnTo>
                    <a:pt x="3101" y="362"/>
                  </a:lnTo>
                  <a:lnTo>
                    <a:pt x="3136" y="373"/>
                  </a:lnTo>
                  <a:lnTo>
                    <a:pt x="3140" y="375"/>
                  </a:lnTo>
                  <a:lnTo>
                    <a:pt x="3140" y="371"/>
                  </a:lnTo>
                  <a:lnTo>
                    <a:pt x="3145" y="345"/>
                  </a:lnTo>
                  <a:lnTo>
                    <a:pt x="3145" y="342"/>
                  </a:lnTo>
                  <a:lnTo>
                    <a:pt x="3143" y="340"/>
                  </a:lnTo>
                  <a:lnTo>
                    <a:pt x="3110" y="312"/>
                  </a:lnTo>
                  <a:lnTo>
                    <a:pt x="3108" y="310"/>
                  </a:lnTo>
                  <a:lnTo>
                    <a:pt x="3105" y="312"/>
                  </a:lnTo>
                  <a:lnTo>
                    <a:pt x="3079" y="329"/>
                  </a:lnTo>
                  <a:lnTo>
                    <a:pt x="3075" y="332"/>
                  </a:lnTo>
                  <a:lnTo>
                    <a:pt x="3077" y="336"/>
                  </a:lnTo>
                  <a:lnTo>
                    <a:pt x="3099" y="362"/>
                  </a:lnTo>
                  <a:close/>
                  <a:moveTo>
                    <a:pt x="3042" y="284"/>
                  </a:moveTo>
                  <a:lnTo>
                    <a:pt x="3047" y="288"/>
                  </a:lnTo>
                  <a:lnTo>
                    <a:pt x="3049" y="286"/>
                  </a:lnTo>
                  <a:lnTo>
                    <a:pt x="3064" y="271"/>
                  </a:lnTo>
                  <a:lnTo>
                    <a:pt x="3060" y="269"/>
                  </a:lnTo>
                  <a:lnTo>
                    <a:pt x="3042" y="254"/>
                  </a:lnTo>
                  <a:lnTo>
                    <a:pt x="3038" y="249"/>
                  </a:lnTo>
                  <a:lnTo>
                    <a:pt x="3036" y="254"/>
                  </a:lnTo>
                  <a:lnTo>
                    <a:pt x="3031" y="264"/>
                  </a:lnTo>
                  <a:lnTo>
                    <a:pt x="3029" y="267"/>
                  </a:lnTo>
                  <a:lnTo>
                    <a:pt x="3031" y="269"/>
                  </a:lnTo>
                  <a:lnTo>
                    <a:pt x="3042" y="284"/>
                  </a:lnTo>
                  <a:close/>
                  <a:moveTo>
                    <a:pt x="3186" y="293"/>
                  </a:moveTo>
                  <a:lnTo>
                    <a:pt x="3186" y="293"/>
                  </a:lnTo>
                  <a:lnTo>
                    <a:pt x="3186" y="293"/>
                  </a:lnTo>
                  <a:lnTo>
                    <a:pt x="3195" y="301"/>
                  </a:lnTo>
                  <a:lnTo>
                    <a:pt x="3197" y="303"/>
                  </a:lnTo>
                  <a:lnTo>
                    <a:pt x="3201" y="301"/>
                  </a:lnTo>
                  <a:lnTo>
                    <a:pt x="3212" y="293"/>
                  </a:lnTo>
                  <a:lnTo>
                    <a:pt x="3217" y="290"/>
                  </a:lnTo>
                  <a:lnTo>
                    <a:pt x="3212" y="286"/>
                  </a:lnTo>
                  <a:lnTo>
                    <a:pt x="3195" y="271"/>
                  </a:lnTo>
                  <a:lnTo>
                    <a:pt x="3193" y="269"/>
                  </a:lnTo>
                  <a:lnTo>
                    <a:pt x="3190" y="271"/>
                  </a:lnTo>
                  <a:lnTo>
                    <a:pt x="3182" y="277"/>
                  </a:lnTo>
                  <a:lnTo>
                    <a:pt x="3180" y="280"/>
                  </a:lnTo>
                  <a:lnTo>
                    <a:pt x="3180" y="282"/>
                  </a:lnTo>
                  <a:lnTo>
                    <a:pt x="3186" y="293"/>
                  </a:lnTo>
                  <a:close/>
                  <a:moveTo>
                    <a:pt x="2430" y="1055"/>
                  </a:moveTo>
                  <a:lnTo>
                    <a:pt x="2430" y="1062"/>
                  </a:lnTo>
                  <a:lnTo>
                    <a:pt x="2436" y="1058"/>
                  </a:lnTo>
                  <a:lnTo>
                    <a:pt x="2452" y="1047"/>
                  </a:lnTo>
                  <a:lnTo>
                    <a:pt x="2452" y="1047"/>
                  </a:lnTo>
                  <a:lnTo>
                    <a:pt x="2452" y="1016"/>
                  </a:lnTo>
                  <a:lnTo>
                    <a:pt x="2449" y="1016"/>
                  </a:lnTo>
                  <a:lnTo>
                    <a:pt x="2432" y="1012"/>
                  </a:lnTo>
                  <a:lnTo>
                    <a:pt x="2426" y="1012"/>
                  </a:lnTo>
                  <a:lnTo>
                    <a:pt x="2428" y="1016"/>
                  </a:lnTo>
                  <a:lnTo>
                    <a:pt x="2430" y="1055"/>
                  </a:lnTo>
                  <a:close/>
                  <a:moveTo>
                    <a:pt x="2931" y="256"/>
                  </a:moveTo>
                  <a:lnTo>
                    <a:pt x="2931" y="258"/>
                  </a:lnTo>
                  <a:lnTo>
                    <a:pt x="2933" y="260"/>
                  </a:lnTo>
                  <a:lnTo>
                    <a:pt x="2949" y="271"/>
                  </a:lnTo>
                  <a:lnTo>
                    <a:pt x="2951" y="273"/>
                  </a:lnTo>
                  <a:lnTo>
                    <a:pt x="2953" y="273"/>
                  </a:lnTo>
                  <a:lnTo>
                    <a:pt x="2973" y="271"/>
                  </a:lnTo>
                  <a:lnTo>
                    <a:pt x="2986" y="282"/>
                  </a:lnTo>
                  <a:lnTo>
                    <a:pt x="2990" y="284"/>
                  </a:lnTo>
                  <a:lnTo>
                    <a:pt x="2973" y="286"/>
                  </a:lnTo>
                  <a:lnTo>
                    <a:pt x="2970" y="286"/>
                  </a:lnTo>
                  <a:lnTo>
                    <a:pt x="2970" y="286"/>
                  </a:lnTo>
                  <a:lnTo>
                    <a:pt x="2959" y="290"/>
                  </a:lnTo>
                  <a:lnTo>
                    <a:pt x="2935" y="284"/>
                  </a:lnTo>
                  <a:lnTo>
                    <a:pt x="2931" y="282"/>
                  </a:lnTo>
                  <a:lnTo>
                    <a:pt x="2931" y="288"/>
                  </a:lnTo>
                  <a:lnTo>
                    <a:pt x="2929" y="306"/>
                  </a:lnTo>
                  <a:lnTo>
                    <a:pt x="2929" y="308"/>
                  </a:lnTo>
                  <a:lnTo>
                    <a:pt x="2931" y="310"/>
                  </a:lnTo>
                  <a:lnTo>
                    <a:pt x="2946" y="327"/>
                  </a:lnTo>
                  <a:lnTo>
                    <a:pt x="2964" y="347"/>
                  </a:lnTo>
                  <a:lnTo>
                    <a:pt x="2968" y="351"/>
                  </a:lnTo>
                  <a:lnTo>
                    <a:pt x="2970" y="347"/>
                  </a:lnTo>
                  <a:lnTo>
                    <a:pt x="2975" y="336"/>
                  </a:lnTo>
                  <a:lnTo>
                    <a:pt x="2977" y="336"/>
                  </a:lnTo>
                  <a:lnTo>
                    <a:pt x="2977" y="334"/>
                  </a:lnTo>
                  <a:lnTo>
                    <a:pt x="2973" y="319"/>
                  </a:lnTo>
                  <a:lnTo>
                    <a:pt x="2990" y="314"/>
                  </a:lnTo>
                  <a:lnTo>
                    <a:pt x="3018" y="323"/>
                  </a:lnTo>
                  <a:lnTo>
                    <a:pt x="3020" y="323"/>
                  </a:lnTo>
                  <a:lnTo>
                    <a:pt x="3023" y="323"/>
                  </a:lnTo>
                  <a:lnTo>
                    <a:pt x="3042" y="303"/>
                  </a:lnTo>
                  <a:lnTo>
                    <a:pt x="3044" y="301"/>
                  </a:lnTo>
                  <a:lnTo>
                    <a:pt x="3042" y="297"/>
                  </a:lnTo>
                  <a:lnTo>
                    <a:pt x="3025" y="277"/>
                  </a:lnTo>
                  <a:lnTo>
                    <a:pt x="3025" y="277"/>
                  </a:lnTo>
                  <a:lnTo>
                    <a:pt x="3023" y="277"/>
                  </a:lnTo>
                  <a:lnTo>
                    <a:pt x="3010" y="271"/>
                  </a:lnTo>
                  <a:lnTo>
                    <a:pt x="3007" y="271"/>
                  </a:lnTo>
                  <a:lnTo>
                    <a:pt x="3005" y="273"/>
                  </a:lnTo>
                  <a:lnTo>
                    <a:pt x="2990" y="284"/>
                  </a:lnTo>
                  <a:lnTo>
                    <a:pt x="2990" y="284"/>
                  </a:lnTo>
                  <a:lnTo>
                    <a:pt x="2992" y="280"/>
                  </a:lnTo>
                  <a:lnTo>
                    <a:pt x="3001" y="269"/>
                  </a:lnTo>
                  <a:lnTo>
                    <a:pt x="3003" y="267"/>
                  </a:lnTo>
                  <a:lnTo>
                    <a:pt x="3001" y="264"/>
                  </a:lnTo>
                  <a:lnTo>
                    <a:pt x="2983" y="249"/>
                  </a:lnTo>
                  <a:lnTo>
                    <a:pt x="2981" y="247"/>
                  </a:lnTo>
                  <a:lnTo>
                    <a:pt x="2979" y="247"/>
                  </a:lnTo>
                  <a:lnTo>
                    <a:pt x="2964" y="251"/>
                  </a:lnTo>
                  <a:lnTo>
                    <a:pt x="2933" y="232"/>
                  </a:lnTo>
                  <a:lnTo>
                    <a:pt x="2925" y="225"/>
                  </a:lnTo>
                  <a:lnTo>
                    <a:pt x="2927" y="236"/>
                  </a:lnTo>
                  <a:lnTo>
                    <a:pt x="2931" y="256"/>
                  </a:lnTo>
                  <a:close/>
                  <a:moveTo>
                    <a:pt x="427" y="1075"/>
                  </a:moveTo>
                  <a:lnTo>
                    <a:pt x="427" y="1077"/>
                  </a:lnTo>
                  <a:lnTo>
                    <a:pt x="431" y="1075"/>
                  </a:lnTo>
                  <a:lnTo>
                    <a:pt x="479" y="1051"/>
                  </a:lnTo>
                  <a:lnTo>
                    <a:pt x="482" y="1049"/>
                  </a:lnTo>
                  <a:lnTo>
                    <a:pt x="482" y="1047"/>
                  </a:lnTo>
                  <a:lnTo>
                    <a:pt x="486" y="956"/>
                  </a:lnTo>
                  <a:lnTo>
                    <a:pt x="486" y="956"/>
                  </a:lnTo>
                  <a:lnTo>
                    <a:pt x="486" y="954"/>
                  </a:lnTo>
                  <a:lnTo>
                    <a:pt x="462" y="919"/>
                  </a:lnTo>
                  <a:lnTo>
                    <a:pt x="458" y="910"/>
                  </a:lnTo>
                  <a:lnTo>
                    <a:pt x="455" y="921"/>
                  </a:lnTo>
                  <a:lnTo>
                    <a:pt x="447" y="956"/>
                  </a:lnTo>
                  <a:lnTo>
                    <a:pt x="429" y="945"/>
                  </a:lnTo>
                  <a:lnTo>
                    <a:pt x="412" y="893"/>
                  </a:lnTo>
                  <a:lnTo>
                    <a:pt x="410" y="889"/>
                  </a:lnTo>
                  <a:lnTo>
                    <a:pt x="405" y="891"/>
                  </a:lnTo>
                  <a:lnTo>
                    <a:pt x="383" y="904"/>
                  </a:lnTo>
                  <a:lnTo>
                    <a:pt x="353" y="902"/>
                  </a:lnTo>
                  <a:lnTo>
                    <a:pt x="346" y="902"/>
                  </a:lnTo>
                  <a:lnTo>
                    <a:pt x="349" y="908"/>
                  </a:lnTo>
                  <a:lnTo>
                    <a:pt x="427" y="1075"/>
                  </a:lnTo>
                  <a:close/>
                  <a:moveTo>
                    <a:pt x="2194" y="1149"/>
                  </a:moveTo>
                  <a:lnTo>
                    <a:pt x="2194" y="1151"/>
                  </a:lnTo>
                  <a:lnTo>
                    <a:pt x="2197" y="1151"/>
                  </a:lnTo>
                  <a:lnTo>
                    <a:pt x="2242" y="1153"/>
                  </a:lnTo>
                  <a:lnTo>
                    <a:pt x="2247" y="1153"/>
                  </a:lnTo>
                  <a:lnTo>
                    <a:pt x="2247" y="1149"/>
                  </a:lnTo>
                  <a:lnTo>
                    <a:pt x="2253" y="1131"/>
                  </a:lnTo>
                  <a:lnTo>
                    <a:pt x="2253" y="1131"/>
                  </a:lnTo>
                  <a:lnTo>
                    <a:pt x="2253" y="1131"/>
                  </a:lnTo>
                  <a:lnTo>
                    <a:pt x="2249" y="1105"/>
                  </a:lnTo>
                  <a:lnTo>
                    <a:pt x="2249" y="1103"/>
                  </a:lnTo>
                  <a:lnTo>
                    <a:pt x="2249" y="1103"/>
                  </a:lnTo>
                  <a:lnTo>
                    <a:pt x="2225" y="1077"/>
                  </a:lnTo>
                  <a:lnTo>
                    <a:pt x="2223" y="1075"/>
                  </a:lnTo>
                  <a:lnTo>
                    <a:pt x="2218" y="1075"/>
                  </a:lnTo>
                  <a:lnTo>
                    <a:pt x="2184" y="1088"/>
                  </a:lnTo>
                  <a:lnTo>
                    <a:pt x="2181" y="1088"/>
                  </a:lnTo>
                  <a:lnTo>
                    <a:pt x="2181" y="1090"/>
                  </a:lnTo>
                  <a:lnTo>
                    <a:pt x="2173" y="1120"/>
                  </a:lnTo>
                  <a:lnTo>
                    <a:pt x="2173" y="1123"/>
                  </a:lnTo>
                  <a:lnTo>
                    <a:pt x="2175" y="1125"/>
                  </a:lnTo>
                  <a:lnTo>
                    <a:pt x="2194" y="1149"/>
                  </a:lnTo>
                  <a:close/>
                  <a:moveTo>
                    <a:pt x="3036" y="345"/>
                  </a:moveTo>
                  <a:lnTo>
                    <a:pt x="3034" y="340"/>
                  </a:lnTo>
                  <a:lnTo>
                    <a:pt x="3029" y="342"/>
                  </a:lnTo>
                  <a:lnTo>
                    <a:pt x="3005" y="353"/>
                  </a:lnTo>
                  <a:lnTo>
                    <a:pt x="3001" y="355"/>
                  </a:lnTo>
                  <a:lnTo>
                    <a:pt x="3003" y="360"/>
                  </a:lnTo>
                  <a:lnTo>
                    <a:pt x="3018" y="386"/>
                  </a:lnTo>
                  <a:lnTo>
                    <a:pt x="3020" y="390"/>
                  </a:lnTo>
                  <a:lnTo>
                    <a:pt x="3025" y="386"/>
                  </a:lnTo>
                  <a:lnTo>
                    <a:pt x="3042" y="368"/>
                  </a:lnTo>
                  <a:lnTo>
                    <a:pt x="3044" y="368"/>
                  </a:lnTo>
                  <a:lnTo>
                    <a:pt x="3044" y="364"/>
                  </a:lnTo>
                  <a:lnTo>
                    <a:pt x="3036" y="345"/>
                  </a:lnTo>
                  <a:close/>
                  <a:moveTo>
                    <a:pt x="2458" y="1021"/>
                  </a:moveTo>
                  <a:lnTo>
                    <a:pt x="2458" y="1055"/>
                  </a:lnTo>
                  <a:lnTo>
                    <a:pt x="2436" y="1077"/>
                  </a:lnTo>
                  <a:lnTo>
                    <a:pt x="2434" y="1079"/>
                  </a:lnTo>
                  <a:lnTo>
                    <a:pt x="2434" y="1081"/>
                  </a:lnTo>
                  <a:lnTo>
                    <a:pt x="2454" y="1123"/>
                  </a:lnTo>
                  <a:lnTo>
                    <a:pt x="2454" y="1125"/>
                  </a:lnTo>
                  <a:lnTo>
                    <a:pt x="2456" y="1125"/>
                  </a:lnTo>
                  <a:lnTo>
                    <a:pt x="2476" y="1127"/>
                  </a:lnTo>
                  <a:lnTo>
                    <a:pt x="2476" y="1142"/>
                  </a:lnTo>
                  <a:lnTo>
                    <a:pt x="2476" y="1146"/>
                  </a:lnTo>
                  <a:lnTo>
                    <a:pt x="2480" y="1146"/>
                  </a:lnTo>
                  <a:lnTo>
                    <a:pt x="2502" y="1151"/>
                  </a:lnTo>
                  <a:lnTo>
                    <a:pt x="2517" y="1159"/>
                  </a:lnTo>
                  <a:lnTo>
                    <a:pt x="2524" y="1162"/>
                  </a:lnTo>
                  <a:lnTo>
                    <a:pt x="2524" y="1155"/>
                  </a:lnTo>
                  <a:lnTo>
                    <a:pt x="2534" y="1055"/>
                  </a:lnTo>
                  <a:lnTo>
                    <a:pt x="2543" y="1019"/>
                  </a:lnTo>
                  <a:lnTo>
                    <a:pt x="2574" y="984"/>
                  </a:lnTo>
                  <a:lnTo>
                    <a:pt x="2613" y="971"/>
                  </a:lnTo>
                  <a:lnTo>
                    <a:pt x="2615" y="971"/>
                  </a:lnTo>
                  <a:lnTo>
                    <a:pt x="2615" y="971"/>
                  </a:lnTo>
                  <a:lnTo>
                    <a:pt x="2630" y="947"/>
                  </a:lnTo>
                  <a:lnTo>
                    <a:pt x="2633" y="945"/>
                  </a:lnTo>
                  <a:lnTo>
                    <a:pt x="2633" y="945"/>
                  </a:lnTo>
                  <a:lnTo>
                    <a:pt x="2626" y="928"/>
                  </a:lnTo>
                  <a:lnTo>
                    <a:pt x="2646" y="938"/>
                  </a:lnTo>
                  <a:lnTo>
                    <a:pt x="2646" y="941"/>
                  </a:lnTo>
                  <a:lnTo>
                    <a:pt x="2648" y="941"/>
                  </a:lnTo>
                  <a:lnTo>
                    <a:pt x="2674" y="938"/>
                  </a:lnTo>
                  <a:lnTo>
                    <a:pt x="2678" y="936"/>
                  </a:lnTo>
                  <a:lnTo>
                    <a:pt x="2685" y="919"/>
                  </a:lnTo>
                  <a:lnTo>
                    <a:pt x="2698" y="919"/>
                  </a:lnTo>
                  <a:lnTo>
                    <a:pt x="2702" y="919"/>
                  </a:lnTo>
                  <a:lnTo>
                    <a:pt x="2702" y="915"/>
                  </a:lnTo>
                  <a:lnTo>
                    <a:pt x="2704" y="902"/>
                  </a:lnTo>
                  <a:lnTo>
                    <a:pt x="2720" y="906"/>
                  </a:lnTo>
                  <a:lnTo>
                    <a:pt x="2724" y="908"/>
                  </a:lnTo>
                  <a:lnTo>
                    <a:pt x="2724" y="904"/>
                  </a:lnTo>
                  <a:lnTo>
                    <a:pt x="2728" y="893"/>
                  </a:lnTo>
                  <a:lnTo>
                    <a:pt x="2737" y="904"/>
                  </a:lnTo>
                  <a:lnTo>
                    <a:pt x="2742" y="906"/>
                  </a:lnTo>
                  <a:lnTo>
                    <a:pt x="2744" y="904"/>
                  </a:lnTo>
                  <a:lnTo>
                    <a:pt x="2757" y="886"/>
                  </a:lnTo>
                  <a:lnTo>
                    <a:pt x="2757" y="886"/>
                  </a:lnTo>
                  <a:lnTo>
                    <a:pt x="2757" y="884"/>
                  </a:lnTo>
                  <a:lnTo>
                    <a:pt x="2759" y="867"/>
                  </a:lnTo>
                  <a:lnTo>
                    <a:pt x="2776" y="880"/>
                  </a:lnTo>
                  <a:lnTo>
                    <a:pt x="2781" y="882"/>
                  </a:lnTo>
                  <a:lnTo>
                    <a:pt x="2783" y="880"/>
                  </a:lnTo>
                  <a:lnTo>
                    <a:pt x="2796" y="867"/>
                  </a:lnTo>
                  <a:lnTo>
                    <a:pt x="2824" y="873"/>
                  </a:lnTo>
                  <a:lnTo>
                    <a:pt x="2827" y="873"/>
                  </a:lnTo>
                  <a:lnTo>
                    <a:pt x="2829" y="873"/>
                  </a:lnTo>
                  <a:lnTo>
                    <a:pt x="2853" y="845"/>
                  </a:lnTo>
                  <a:lnTo>
                    <a:pt x="3044" y="841"/>
                  </a:lnTo>
                  <a:lnTo>
                    <a:pt x="3044" y="841"/>
                  </a:lnTo>
                  <a:lnTo>
                    <a:pt x="3047" y="841"/>
                  </a:lnTo>
                  <a:lnTo>
                    <a:pt x="3092" y="815"/>
                  </a:lnTo>
                  <a:lnTo>
                    <a:pt x="3095" y="815"/>
                  </a:lnTo>
                  <a:lnTo>
                    <a:pt x="3095" y="813"/>
                  </a:lnTo>
                  <a:lnTo>
                    <a:pt x="3101" y="778"/>
                  </a:lnTo>
                  <a:lnTo>
                    <a:pt x="3101" y="776"/>
                  </a:lnTo>
                  <a:lnTo>
                    <a:pt x="3099" y="774"/>
                  </a:lnTo>
                  <a:lnTo>
                    <a:pt x="3079" y="750"/>
                  </a:lnTo>
                  <a:lnTo>
                    <a:pt x="3077" y="748"/>
                  </a:lnTo>
                  <a:lnTo>
                    <a:pt x="3075" y="750"/>
                  </a:lnTo>
                  <a:lnTo>
                    <a:pt x="3029" y="761"/>
                  </a:lnTo>
                  <a:lnTo>
                    <a:pt x="3027" y="761"/>
                  </a:lnTo>
                  <a:lnTo>
                    <a:pt x="3025" y="763"/>
                  </a:lnTo>
                  <a:lnTo>
                    <a:pt x="3018" y="778"/>
                  </a:lnTo>
                  <a:lnTo>
                    <a:pt x="2944" y="772"/>
                  </a:lnTo>
                  <a:lnTo>
                    <a:pt x="2909" y="743"/>
                  </a:lnTo>
                  <a:lnTo>
                    <a:pt x="2907" y="741"/>
                  </a:lnTo>
                  <a:lnTo>
                    <a:pt x="2905" y="743"/>
                  </a:lnTo>
                  <a:lnTo>
                    <a:pt x="2877" y="759"/>
                  </a:lnTo>
                  <a:lnTo>
                    <a:pt x="2848" y="748"/>
                  </a:lnTo>
                  <a:lnTo>
                    <a:pt x="2846" y="746"/>
                  </a:lnTo>
                  <a:lnTo>
                    <a:pt x="2844" y="748"/>
                  </a:lnTo>
                  <a:lnTo>
                    <a:pt x="2807" y="772"/>
                  </a:lnTo>
                  <a:lnTo>
                    <a:pt x="2774" y="772"/>
                  </a:lnTo>
                  <a:lnTo>
                    <a:pt x="2772" y="772"/>
                  </a:lnTo>
                  <a:lnTo>
                    <a:pt x="2759" y="782"/>
                  </a:lnTo>
                  <a:lnTo>
                    <a:pt x="2742" y="763"/>
                  </a:lnTo>
                  <a:lnTo>
                    <a:pt x="2735" y="759"/>
                  </a:lnTo>
                  <a:lnTo>
                    <a:pt x="2735" y="765"/>
                  </a:lnTo>
                  <a:lnTo>
                    <a:pt x="2724" y="808"/>
                  </a:lnTo>
                  <a:lnTo>
                    <a:pt x="2702" y="811"/>
                  </a:lnTo>
                  <a:lnTo>
                    <a:pt x="2700" y="811"/>
                  </a:lnTo>
                  <a:lnTo>
                    <a:pt x="2700" y="813"/>
                  </a:lnTo>
                  <a:lnTo>
                    <a:pt x="2698" y="830"/>
                  </a:lnTo>
                  <a:lnTo>
                    <a:pt x="2641" y="847"/>
                  </a:lnTo>
                  <a:lnTo>
                    <a:pt x="2622" y="839"/>
                  </a:lnTo>
                  <a:lnTo>
                    <a:pt x="2619" y="837"/>
                  </a:lnTo>
                  <a:lnTo>
                    <a:pt x="2617" y="839"/>
                  </a:lnTo>
                  <a:lnTo>
                    <a:pt x="2604" y="856"/>
                  </a:lnTo>
                  <a:lnTo>
                    <a:pt x="2600" y="858"/>
                  </a:lnTo>
                  <a:lnTo>
                    <a:pt x="2617" y="876"/>
                  </a:lnTo>
                  <a:lnTo>
                    <a:pt x="2600" y="893"/>
                  </a:lnTo>
                  <a:lnTo>
                    <a:pt x="2563" y="878"/>
                  </a:lnTo>
                  <a:lnTo>
                    <a:pt x="2558" y="876"/>
                  </a:lnTo>
                  <a:lnTo>
                    <a:pt x="2556" y="880"/>
                  </a:lnTo>
                  <a:lnTo>
                    <a:pt x="2552" y="906"/>
                  </a:lnTo>
                  <a:lnTo>
                    <a:pt x="2528" y="906"/>
                  </a:lnTo>
                  <a:lnTo>
                    <a:pt x="2524" y="906"/>
                  </a:lnTo>
                  <a:lnTo>
                    <a:pt x="2524" y="910"/>
                  </a:lnTo>
                  <a:lnTo>
                    <a:pt x="2524" y="930"/>
                  </a:lnTo>
                  <a:lnTo>
                    <a:pt x="2489" y="947"/>
                  </a:lnTo>
                  <a:lnTo>
                    <a:pt x="2465" y="941"/>
                  </a:lnTo>
                  <a:lnTo>
                    <a:pt x="2463" y="938"/>
                  </a:lnTo>
                  <a:lnTo>
                    <a:pt x="2463" y="941"/>
                  </a:lnTo>
                  <a:lnTo>
                    <a:pt x="2434" y="960"/>
                  </a:lnTo>
                  <a:lnTo>
                    <a:pt x="2434" y="962"/>
                  </a:lnTo>
                  <a:lnTo>
                    <a:pt x="2434" y="964"/>
                  </a:lnTo>
                  <a:lnTo>
                    <a:pt x="2432" y="993"/>
                  </a:lnTo>
                  <a:lnTo>
                    <a:pt x="2432" y="995"/>
                  </a:lnTo>
                  <a:lnTo>
                    <a:pt x="2434" y="995"/>
                  </a:lnTo>
                  <a:lnTo>
                    <a:pt x="2458" y="1021"/>
                  </a:lnTo>
                  <a:close/>
                  <a:moveTo>
                    <a:pt x="2563" y="1203"/>
                  </a:moveTo>
                  <a:lnTo>
                    <a:pt x="2558" y="1205"/>
                  </a:lnTo>
                  <a:lnTo>
                    <a:pt x="2528" y="1211"/>
                  </a:lnTo>
                  <a:lnTo>
                    <a:pt x="2524" y="1214"/>
                  </a:lnTo>
                  <a:lnTo>
                    <a:pt x="2524" y="1216"/>
                  </a:lnTo>
                  <a:lnTo>
                    <a:pt x="2519" y="1246"/>
                  </a:lnTo>
                  <a:lnTo>
                    <a:pt x="2519" y="1248"/>
                  </a:lnTo>
                  <a:lnTo>
                    <a:pt x="2519" y="1248"/>
                  </a:lnTo>
                  <a:lnTo>
                    <a:pt x="2539" y="1283"/>
                  </a:lnTo>
                  <a:lnTo>
                    <a:pt x="2541" y="1285"/>
                  </a:lnTo>
                  <a:lnTo>
                    <a:pt x="2543" y="1283"/>
                  </a:lnTo>
                  <a:lnTo>
                    <a:pt x="2569" y="1281"/>
                  </a:lnTo>
                  <a:lnTo>
                    <a:pt x="2572" y="1281"/>
                  </a:lnTo>
                  <a:lnTo>
                    <a:pt x="2572" y="1276"/>
                  </a:lnTo>
                  <a:lnTo>
                    <a:pt x="2574" y="1244"/>
                  </a:lnTo>
                  <a:lnTo>
                    <a:pt x="2574" y="1242"/>
                  </a:lnTo>
                  <a:lnTo>
                    <a:pt x="2574" y="1242"/>
                  </a:lnTo>
                  <a:lnTo>
                    <a:pt x="2565" y="1207"/>
                  </a:lnTo>
                  <a:lnTo>
                    <a:pt x="2563" y="1203"/>
                  </a:lnTo>
                  <a:close/>
                  <a:moveTo>
                    <a:pt x="196" y="2167"/>
                  </a:moveTo>
                  <a:lnTo>
                    <a:pt x="139" y="2093"/>
                  </a:lnTo>
                  <a:lnTo>
                    <a:pt x="172" y="2000"/>
                  </a:lnTo>
                  <a:lnTo>
                    <a:pt x="144" y="1979"/>
                  </a:lnTo>
                  <a:lnTo>
                    <a:pt x="124" y="1992"/>
                  </a:lnTo>
                  <a:lnTo>
                    <a:pt x="41" y="1937"/>
                  </a:lnTo>
                  <a:lnTo>
                    <a:pt x="28" y="1957"/>
                  </a:lnTo>
                  <a:lnTo>
                    <a:pt x="30" y="2022"/>
                  </a:lnTo>
                  <a:lnTo>
                    <a:pt x="0" y="2054"/>
                  </a:lnTo>
                  <a:lnTo>
                    <a:pt x="9" y="2106"/>
                  </a:lnTo>
                  <a:lnTo>
                    <a:pt x="63" y="2102"/>
                  </a:lnTo>
                  <a:lnTo>
                    <a:pt x="122" y="2176"/>
                  </a:lnTo>
                  <a:lnTo>
                    <a:pt x="166" y="2202"/>
                  </a:lnTo>
                  <a:lnTo>
                    <a:pt x="168" y="2197"/>
                  </a:lnTo>
                  <a:lnTo>
                    <a:pt x="196" y="2167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5" name="Freeform 161">
              <a:extLst>
                <a:ext uri="{FF2B5EF4-FFF2-40B4-BE49-F238E27FC236}">
                  <a16:creationId xmlns:a16="http://schemas.microsoft.com/office/drawing/2014/main" xmlns="" id="{D1C1847A-FEBC-BE41-82B7-FB44BB5D3D77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4" y="1069"/>
              <a:ext cx="30" cy="28"/>
            </a:xfrm>
            <a:custGeom>
              <a:avLst/>
              <a:gdLst>
                <a:gd name="T0" fmla="*/ 4 w 30"/>
                <a:gd name="T1" fmla="*/ 4 h 28"/>
                <a:gd name="T2" fmla="*/ 0 w 30"/>
                <a:gd name="T3" fmla="*/ 20 h 28"/>
                <a:gd name="T4" fmla="*/ 13 w 30"/>
                <a:gd name="T5" fmla="*/ 28 h 28"/>
                <a:gd name="T6" fmla="*/ 30 w 30"/>
                <a:gd name="T7" fmla="*/ 20 h 28"/>
                <a:gd name="T8" fmla="*/ 24 w 30"/>
                <a:gd name="T9" fmla="*/ 0 h 28"/>
                <a:gd name="T10" fmla="*/ 4 w 30"/>
                <a:gd name="T11" fmla="*/ 4 h 28"/>
                <a:gd name="T12" fmla="*/ 4 w 30"/>
                <a:gd name="T13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28">
                  <a:moveTo>
                    <a:pt x="4" y="4"/>
                  </a:moveTo>
                  <a:lnTo>
                    <a:pt x="0" y="20"/>
                  </a:lnTo>
                  <a:lnTo>
                    <a:pt x="13" y="28"/>
                  </a:lnTo>
                  <a:lnTo>
                    <a:pt x="30" y="20"/>
                  </a:lnTo>
                  <a:lnTo>
                    <a:pt x="24" y="0"/>
                  </a:lnTo>
                  <a:lnTo>
                    <a:pt x="4" y="4"/>
                  </a:lnTo>
                  <a:lnTo>
                    <a:pt x="4" y="4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6" name="Freeform 162">
              <a:extLst>
                <a:ext uri="{FF2B5EF4-FFF2-40B4-BE49-F238E27FC236}">
                  <a16:creationId xmlns:a16="http://schemas.microsoft.com/office/drawing/2014/main" xmlns="" id="{B880C777-8E26-B042-A869-E6390F6D293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9" y="1479"/>
              <a:ext cx="42" cy="47"/>
            </a:xfrm>
            <a:custGeom>
              <a:avLst/>
              <a:gdLst>
                <a:gd name="T0" fmla="*/ 0 w 42"/>
                <a:gd name="T1" fmla="*/ 26 h 47"/>
                <a:gd name="T2" fmla="*/ 26 w 42"/>
                <a:gd name="T3" fmla="*/ 47 h 47"/>
                <a:gd name="T4" fmla="*/ 37 w 42"/>
                <a:gd name="T5" fmla="*/ 28 h 47"/>
                <a:gd name="T6" fmla="*/ 42 w 42"/>
                <a:gd name="T7" fmla="*/ 13 h 47"/>
                <a:gd name="T8" fmla="*/ 26 w 42"/>
                <a:gd name="T9" fmla="*/ 4 h 47"/>
                <a:gd name="T10" fmla="*/ 9 w 42"/>
                <a:gd name="T11" fmla="*/ 0 h 47"/>
                <a:gd name="T12" fmla="*/ 0 w 42"/>
                <a:gd name="T13" fmla="*/ 26 h 47"/>
                <a:gd name="T14" fmla="*/ 0 w 42"/>
                <a:gd name="T15" fmla="*/ 2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47">
                  <a:moveTo>
                    <a:pt x="0" y="26"/>
                  </a:moveTo>
                  <a:lnTo>
                    <a:pt x="26" y="47"/>
                  </a:lnTo>
                  <a:lnTo>
                    <a:pt x="37" y="28"/>
                  </a:lnTo>
                  <a:lnTo>
                    <a:pt x="42" y="13"/>
                  </a:lnTo>
                  <a:lnTo>
                    <a:pt x="26" y="4"/>
                  </a:lnTo>
                  <a:lnTo>
                    <a:pt x="9" y="0"/>
                  </a:lnTo>
                  <a:lnTo>
                    <a:pt x="0" y="26"/>
                  </a:lnTo>
                  <a:lnTo>
                    <a:pt x="0" y="26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7" name="Freeform 163">
              <a:extLst>
                <a:ext uri="{FF2B5EF4-FFF2-40B4-BE49-F238E27FC236}">
                  <a16:creationId xmlns:a16="http://schemas.microsoft.com/office/drawing/2014/main" xmlns="" id="{723A75E3-7F3A-004E-8115-BA99A8D8DBC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7" y="1541"/>
              <a:ext cx="39" cy="35"/>
            </a:xfrm>
            <a:custGeom>
              <a:avLst/>
              <a:gdLst>
                <a:gd name="T0" fmla="*/ 0 w 39"/>
                <a:gd name="T1" fmla="*/ 24 h 35"/>
                <a:gd name="T2" fmla="*/ 9 w 39"/>
                <a:gd name="T3" fmla="*/ 35 h 35"/>
                <a:gd name="T4" fmla="*/ 39 w 39"/>
                <a:gd name="T5" fmla="*/ 18 h 35"/>
                <a:gd name="T6" fmla="*/ 33 w 39"/>
                <a:gd name="T7" fmla="*/ 0 h 35"/>
                <a:gd name="T8" fmla="*/ 13 w 39"/>
                <a:gd name="T9" fmla="*/ 0 h 35"/>
                <a:gd name="T10" fmla="*/ 2 w 39"/>
                <a:gd name="T11" fmla="*/ 16 h 35"/>
                <a:gd name="T12" fmla="*/ 0 w 39"/>
                <a:gd name="T13" fmla="*/ 24 h 35"/>
                <a:gd name="T14" fmla="*/ 0 w 39"/>
                <a:gd name="T15" fmla="*/ 2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35">
                  <a:moveTo>
                    <a:pt x="0" y="24"/>
                  </a:moveTo>
                  <a:lnTo>
                    <a:pt x="9" y="35"/>
                  </a:lnTo>
                  <a:lnTo>
                    <a:pt x="39" y="18"/>
                  </a:lnTo>
                  <a:lnTo>
                    <a:pt x="33" y="0"/>
                  </a:lnTo>
                  <a:lnTo>
                    <a:pt x="13" y="0"/>
                  </a:lnTo>
                  <a:lnTo>
                    <a:pt x="2" y="16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8" name="Freeform 164">
              <a:extLst>
                <a:ext uri="{FF2B5EF4-FFF2-40B4-BE49-F238E27FC236}">
                  <a16:creationId xmlns:a16="http://schemas.microsoft.com/office/drawing/2014/main" xmlns="" id="{0EE156CC-88DF-0749-BFEE-585C7CE82B1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4" y="1297"/>
              <a:ext cx="46" cy="32"/>
            </a:xfrm>
            <a:custGeom>
              <a:avLst/>
              <a:gdLst>
                <a:gd name="T0" fmla="*/ 0 w 46"/>
                <a:gd name="T1" fmla="*/ 0 h 32"/>
                <a:gd name="T2" fmla="*/ 44 w 46"/>
                <a:gd name="T3" fmla="*/ 4 h 32"/>
                <a:gd name="T4" fmla="*/ 46 w 46"/>
                <a:gd name="T5" fmla="*/ 28 h 32"/>
                <a:gd name="T6" fmla="*/ 29 w 46"/>
                <a:gd name="T7" fmla="*/ 32 h 32"/>
                <a:gd name="T8" fmla="*/ 9 w 46"/>
                <a:gd name="T9" fmla="*/ 19 h 32"/>
                <a:gd name="T10" fmla="*/ 0 w 46"/>
                <a:gd name="T11" fmla="*/ 0 h 32"/>
                <a:gd name="T12" fmla="*/ 0 w 46"/>
                <a:gd name="T1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32">
                  <a:moveTo>
                    <a:pt x="0" y="0"/>
                  </a:moveTo>
                  <a:lnTo>
                    <a:pt x="44" y="4"/>
                  </a:lnTo>
                  <a:lnTo>
                    <a:pt x="46" y="28"/>
                  </a:lnTo>
                  <a:lnTo>
                    <a:pt x="29" y="32"/>
                  </a:lnTo>
                  <a:lnTo>
                    <a:pt x="9" y="1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9" name="Freeform 165">
              <a:extLst>
                <a:ext uri="{FF2B5EF4-FFF2-40B4-BE49-F238E27FC236}">
                  <a16:creationId xmlns:a16="http://schemas.microsoft.com/office/drawing/2014/main" xmlns="" id="{1C210FD9-8ED8-B845-AD85-1537C7C6DFA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0" y="1212"/>
              <a:ext cx="30" cy="48"/>
            </a:xfrm>
            <a:custGeom>
              <a:avLst/>
              <a:gdLst>
                <a:gd name="T0" fmla="*/ 0 w 30"/>
                <a:gd name="T1" fmla="*/ 11 h 48"/>
                <a:gd name="T2" fmla="*/ 8 w 30"/>
                <a:gd name="T3" fmla="*/ 48 h 48"/>
                <a:gd name="T4" fmla="*/ 26 w 30"/>
                <a:gd name="T5" fmla="*/ 48 h 48"/>
                <a:gd name="T6" fmla="*/ 30 w 30"/>
                <a:gd name="T7" fmla="*/ 15 h 48"/>
                <a:gd name="T8" fmla="*/ 11 w 30"/>
                <a:gd name="T9" fmla="*/ 0 h 48"/>
                <a:gd name="T10" fmla="*/ 0 w 30"/>
                <a:gd name="T11" fmla="*/ 11 h 48"/>
                <a:gd name="T12" fmla="*/ 0 w 30"/>
                <a:gd name="T13" fmla="*/ 1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48">
                  <a:moveTo>
                    <a:pt x="0" y="11"/>
                  </a:moveTo>
                  <a:lnTo>
                    <a:pt x="8" y="48"/>
                  </a:lnTo>
                  <a:lnTo>
                    <a:pt x="26" y="48"/>
                  </a:lnTo>
                  <a:lnTo>
                    <a:pt x="30" y="15"/>
                  </a:lnTo>
                  <a:lnTo>
                    <a:pt x="11" y="0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0" name="Freeform 166">
              <a:extLst>
                <a:ext uri="{FF2B5EF4-FFF2-40B4-BE49-F238E27FC236}">
                  <a16:creationId xmlns:a16="http://schemas.microsoft.com/office/drawing/2014/main" xmlns="" id="{D1860ADB-AC27-444A-B69C-2234096C57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9" y="1221"/>
              <a:ext cx="87" cy="71"/>
            </a:xfrm>
            <a:custGeom>
              <a:avLst/>
              <a:gdLst>
                <a:gd name="T0" fmla="*/ 0 w 87"/>
                <a:gd name="T1" fmla="*/ 32 h 71"/>
                <a:gd name="T2" fmla="*/ 0 w 87"/>
                <a:gd name="T3" fmla="*/ 71 h 71"/>
                <a:gd name="T4" fmla="*/ 46 w 87"/>
                <a:gd name="T5" fmla="*/ 63 h 71"/>
                <a:gd name="T6" fmla="*/ 87 w 87"/>
                <a:gd name="T7" fmla="*/ 41 h 71"/>
                <a:gd name="T8" fmla="*/ 74 w 87"/>
                <a:gd name="T9" fmla="*/ 8 h 71"/>
                <a:gd name="T10" fmla="*/ 46 w 87"/>
                <a:gd name="T11" fmla="*/ 4 h 71"/>
                <a:gd name="T12" fmla="*/ 24 w 87"/>
                <a:gd name="T13" fmla="*/ 0 h 71"/>
                <a:gd name="T14" fmla="*/ 9 w 87"/>
                <a:gd name="T15" fmla="*/ 24 h 71"/>
                <a:gd name="T16" fmla="*/ 0 w 87"/>
                <a:gd name="T17" fmla="*/ 32 h 71"/>
                <a:gd name="T18" fmla="*/ 0 w 87"/>
                <a:gd name="T19" fmla="*/ 3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7" h="71">
                  <a:moveTo>
                    <a:pt x="0" y="32"/>
                  </a:moveTo>
                  <a:lnTo>
                    <a:pt x="0" y="71"/>
                  </a:lnTo>
                  <a:lnTo>
                    <a:pt x="46" y="63"/>
                  </a:lnTo>
                  <a:lnTo>
                    <a:pt x="87" y="41"/>
                  </a:lnTo>
                  <a:lnTo>
                    <a:pt x="74" y="8"/>
                  </a:lnTo>
                  <a:lnTo>
                    <a:pt x="46" y="4"/>
                  </a:lnTo>
                  <a:lnTo>
                    <a:pt x="24" y="0"/>
                  </a:lnTo>
                  <a:lnTo>
                    <a:pt x="9" y="24"/>
                  </a:lnTo>
                  <a:lnTo>
                    <a:pt x="0" y="32"/>
                  </a:lnTo>
                  <a:lnTo>
                    <a:pt x="0" y="32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1" name="Freeform 167">
              <a:extLst>
                <a:ext uri="{FF2B5EF4-FFF2-40B4-BE49-F238E27FC236}">
                  <a16:creationId xmlns:a16="http://schemas.microsoft.com/office/drawing/2014/main" xmlns="" id="{14A67635-7A4B-F84F-897F-D04FBEBBF1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4" y="980"/>
              <a:ext cx="124" cy="80"/>
            </a:xfrm>
            <a:custGeom>
              <a:avLst/>
              <a:gdLst>
                <a:gd name="T0" fmla="*/ 0 w 124"/>
                <a:gd name="T1" fmla="*/ 50 h 80"/>
                <a:gd name="T2" fmla="*/ 13 w 124"/>
                <a:gd name="T3" fmla="*/ 78 h 80"/>
                <a:gd name="T4" fmla="*/ 100 w 124"/>
                <a:gd name="T5" fmla="*/ 80 h 80"/>
                <a:gd name="T6" fmla="*/ 124 w 124"/>
                <a:gd name="T7" fmla="*/ 35 h 80"/>
                <a:gd name="T8" fmla="*/ 109 w 124"/>
                <a:gd name="T9" fmla="*/ 0 h 80"/>
                <a:gd name="T10" fmla="*/ 90 w 124"/>
                <a:gd name="T11" fmla="*/ 20 h 80"/>
                <a:gd name="T12" fmla="*/ 55 w 124"/>
                <a:gd name="T13" fmla="*/ 15 h 80"/>
                <a:gd name="T14" fmla="*/ 46 w 124"/>
                <a:gd name="T15" fmla="*/ 33 h 80"/>
                <a:gd name="T16" fmla="*/ 26 w 124"/>
                <a:gd name="T17" fmla="*/ 33 h 80"/>
                <a:gd name="T18" fmla="*/ 24 w 124"/>
                <a:gd name="T19" fmla="*/ 52 h 80"/>
                <a:gd name="T20" fmla="*/ 0 w 124"/>
                <a:gd name="T21" fmla="*/ 50 h 80"/>
                <a:gd name="T22" fmla="*/ 0 w 124"/>
                <a:gd name="T23" fmla="*/ 5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4" h="80">
                  <a:moveTo>
                    <a:pt x="0" y="50"/>
                  </a:moveTo>
                  <a:lnTo>
                    <a:pt x="13" y="78"/>
                  </a:lnTo>
                  <a:lnTo>
                    <a:pt x="100" y="80"/>
                  </a:lnTo>
                  <a:lnTo>
                    <a:pt x="124" y="35"/>
                  </a:lnTo>
                  <a:lnTo>
                    <a:pt x="109" y="0"/>
                  </a:lnTo>
                  <a:lnTo>
                    <a:pt x="90" y="20"/>
                  </a:lnTo>
                  <a:lnTo>
                    <a:pt x="55" y="15"/>
                  </a:lnTo>
                  <a:lnTo>
                    <a:pt x="46" y="33"/>
                  </a:lnTo>
                  <a:lnTo>
                    <a:pt x="26" y="33"/>
                  </a:lnTo>
                  <a:lnTo>
                    <a:pt x="24" y="52"/>
                  </a:lnTo>
                  <a:lnTo>
                    <a:pt x="0" y="50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2" name="Freeform 168">
              <a:extLst>
                <a:ext uri="{FF2B5EF4-FFF2-40B4-BE49-F238E27FC236}">
                  <a16:creationId xmlns:a16="http://schemas.microsoft.com/office/drawing/2014/main" xmlns="" id="{FD5A3A34-0A7C-8B43-8615-CFFE63104C4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5" y="887"/>
              <a:ext cx="24" cy="26"/>
            </a:xfrm>
            <a:custGeom>
              <a:avLst/>
              <a:gdLst>
                <a:gd name="T0" fmla="*/ 7 w 24"/>
                <a:gd name="T1" fmla="*/ 0 h 26"/>
                <a:gd name="T2" fmla="*/ 0 w 24"/>
                <a:gd name="T3" fmla="*/ 22 h 26"/>
                <a:gd name="T4" fmla="*/ 17 w 24"/>
                <a:gd name="T5" fmla="*/ 26 h 26"/>
                <a:gd name="T6" fmla="*/ 24 w 24"/>
                <a:gd name="T7" fmla="*/ 7 h 26"/>
                <a:gd name="T8" fmla="*/ 7 w 24"/>
                <a:gd name="T9" fmla="*/ 0 h 26"/>
                <a:gd name="T10" fmla="*/ 7 w 24"/>
                <a:gd name="T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6">
                  <a:moveTo>
                    <a:pt x="7" y="0"/>
                  </a:moveTo>
                  <a:lnTo>
                    <a:pt x="0" y="22"/>
                  </a:lnTo>
                  <a:lnTo>
                    <a:pt x="17" y="26"/>
                  </a:lnTo>
                  <a:lnTo>
                    <a:pt x="24" y="7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3" name="Freeform 169">
              <a:extLst>
                <a:ext uri="{FF2B5EF4-FFF2-40B4-BE49-F238E27FC236}">
                  <a16:creationId xmlns:a16="http://schemas.microsoft.com/office/drawing/2014/main" xmlns="" id="{4AED409A-1442-0B43-85A5-4818DE35831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9" y="1043"/>
              <a:ext cx="183" cy="171"/>
            </a:xfrm>
            <a:custGeom>
              <a:avLst/>
              <a:gdLst>
                <a:gd name="T0" fmla="*/ 127 w 183"/>
                <a:gd name="T1" fmla="*/ 30 h 171"/>
                <a:gd name="T2" fmla="*/ 146 w 183"/>
                <a:gd name="T3" fmla="*/ 61 h 171"/>
                <a:gd name="T4" fmla="*/ 183 w 183"/>
                <a:gd name="T5" fmla="*/ 67 h 171"/>
                <a:gd name="T6" fmla="*/ 183 w 183"/>
                <a:gd name="T7" fmla="*/ 24 h 171"/>
                <a:gd name="T8" fmla="*/ 173 w 183"/>
                <a:gd name="T9" fmla="*/ 4 h 171"/>
                <a:gd name="T10" fmla="*/ 127 w 183"/>
                <a:gd name="T11" fmla="*/ 0 h 171"/>
                <a:gd name="T12" fmla="*/ 105 w 183"/>
                <a:gd name="T13" fmla="*/ 17 h 171"/>
                <a:gd name="T14" fmla="*/ 70 w 183"/>
                <a:gd name="T15" fmla="*/ 11 h 171"/>
                <a:gd name="T16" fmla="*/ 66 w 183"/>
                <a:gd name="T17" fmla="*/ 35 h 171"/>
                <a:gd name="T18" fmla="*/ 88 w 183"/>
                <a:gd name="T19" fmla="*/ 56 h 171"/>
                <a:gd name="T20" fmla="*/ 77 w 183"/>
                <a:gd name="T21" fmla="*/ 69 h 171"/>
                <a:gd name="T22" fmla="*/ 42 w 183"/>
                <a:gd name="T23" fmla="*/ 43 h 171"/>
                <a:gd name="T24" fmla="*/ 3 w 183"/>
                <a:gd name="T25" fmla="*/ 46 h 171"/>
                <a:gd name="T26" fmla="*/ 0 w 183"/>
                <a:gd name="T27" fmla="*/ 78 h 171"/>
                <a:gd name="T28" fmla="*/ 3 w 183"/>
                <a:gd name="T29" fmla="*/ 113 h 171"/>
                <a:gd name="T30" fmla="*/ 22 w 183"/>
                <a:gd name="T31" fmla="*/ 134 h 171"/>
                <a:gd name="T32" fmla="*/ 29 w 183"/>
                <a:gd name="T33" fmla="*/ 160 h 171"/>
                <a:gd name="T34" fmla="*/ 66 w 183"/>
                <a:gd name="T35" fmla="*/ 171 h 171"/>
                <a:gd name="T36" fmla="*/ 101 w 183"/>
                <a:gd name="T37" fmla="*/ 169 h 171"/>
                <a:gd name="T38" fmla="*/ 96 w 183"/>
                <a:gd name="T39" fmla="*/ 132 h 171"/>
                <a:gd name="T40" fmla="*/ 122 w 183"/>
                <a:gd name="T41" fmla="*/ 134 h 171"/>
                <a:gd name="T42" fmla="*/ 142 w 183"/>
                <a:gd name="T43" fmla="*/ 104 h 171"/>
                <a:gd name="T44" fmla="*/ 164 w 183"/>
                <a:gd name="T45" fmla="*/ 108 h 171"/>
                <a:gd name="T46" fmla="*/ 179 w 183"/>
                <a:gd name="T47" fmla="*/ 91 h 171"/>
                <a:gd name="T48" fmla="*/ 164 w 183"/>
                <a:gd name="T49" fmla="*/ 76 h 171"/>
                <a:gd name="T50" fmla="*/ 131 w 183"/>
                <a:gd name="T51" fmla="*/ 67 h 171"/>
                <a:gd name="T52" fmla="*/ 103 w 183"/>
                <a:gd name="T53" fmla="*/ 35 h 171"/>
                <a:gd name="T54" fmla="*/ 127 w 183"/>
                <a:gd name="T55" fmla="*/ 30 h 171"/>
                <a:gd name="T56" fmla="*/ 127 w 183"/>
                <a:gd name="T57" fmla="*/ 3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83" h="171">
                  <a:moveTo>
                    <a:pt x="127" y="30"/>
                  </a:moveTo>
                  <a:lnTo>
                    <a:pt x="146" y="61"/>
                  </a:lnTo>
                  <a:lnTo>
                    <a:pt x="183" y="67"/>
                  </a:lnTo>
                  <a:lnTo>
                    <a:pt x="183" y="24"/>
                  </a:lnTo>
                  <a:lnTo>
                    <a:pt x="173" y="4"/>
                  </a:lnTo>
                  <a:lnTo>
                    <a:pt x="127" y="0"/>
                  </a:lnTo>
                  <a:lnTo>
                    <a:pt x="105" y="17"/>
                  </a:lnTo>
                  <a:lnTo>
                    <a:pt x="70" y="11"/>
                  </a:lnTo>
                  <a:lnTo>
                    <a:pt x="66" y="35"/>
                  </a:lnTo>
                  <a:lnTo>
                    <a:pt x="88" y="56"/>
                  </a:lnTo>
                  <a:lnTo>
                    <a:pt x="77" y="69"/>
                  </a:lnTo>
                  <a:lnTo>
                    <a:pt x="42" y="43"/>
                  </a:lnTo>
                  <a:lnTo>
                    <a:pt x="3" y="46"/>
                  </a:lnTo>
                  <a:lnTo>
                    <a:pt x="0" y="78"/>
                  </a:lnTo>
                  <a:lnTo>
                    <a:pt x="3" y="113"/>
                  </a:lnTo>
                  <a:lnTo>
                    <a:pt x="22" y="134"/>
                  </a:lnTo>
                  <a:lnTo>
                    <a:pt x="29" y="160"/>
                  </a:lnTo>
                  <a:lnTo>
                    <a:pt x="66" y="171"/>
                  </a:lnTo>
                  <a:lnTo>
                    <a:pt x="101" y="169"/>
                  </a:lnTo>
                  <a:lnTo>
                    <a:pt x="96" y="132"/>
                  </a:lnTo>
                  <a:lnTo>
                    <a:pt x="122" y="134"/>
                  </a:lnTo>
                  <a:lnTo>
                    <a:pt x="142" y="104"/>
                  </a:lnTo>
                  <a:lnTo>
                    <a:pt x="164" y="108"/>
                  </a:lnTo>
                  <a:lnTo>
                    <a:pt x="179" y="91"/>
                  </a:lnTo>
                  <a:lnTo>
                    <a:pt x="164" y="76"/>
                  </a:lnTo>
                  <a:lnTo>
                    <a:pt x="131" y="67"/>
                  </a:lnTo>
                  <a:lnTo>
                    <a:pt x="103" y="35"/>
                  </a:lnTo>
                  <a:lnTo>
                    <a:pt x="127" y="30"/>
                  </a:lnTo>
                  <a:lnTo>
                    <a:pt x="127" y="30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4" name="Freeform 170">
              <a:extLst>
                <a:ext uri="{FF2B5EF4-FFF2-40B4-BE49-F238E27FC236}">
                  <a16:creationId xmlns:a16="http://schemas.microsoft.com/office/drawing/2014/main" xmlns="" id="{A53DF743-E31E-B34B-9022-4AE2FDFA810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6" y="1151"/>
              <a:ext cx="43" cy="55"/>
            </a:xfrm>
            <a:custGeom>
              <a:avLst/>
              <a:gdLst>
                <a:gd name="T0" fmla="*/ 0 w 43"/>
                <a:gd name="T1" fmla="*/ 0 h 55"/>
                <a:gd name="T2" fmla="*/ 6 w 43"/>
                <a:gd name="T3" fmla="*/ 26 h 55"/>
                <a:gd name="T4" fmla="*/ 28 w 43"/>
                <a:gd name="T5" fmla="*/ 55 h 55"/>
                <a:gd name="T6" fmla="*/ 43 w 43"/>
                <a:gd name="T7" fmla="*/ 48 h 55"/>
                <a:gd name="T8" fmla="*/ 26 w 43"/>
                <a:gd name="T9" fmla="*/ 16 h 55"/>
                <a:gd name="T10" fmla="*/ 0 w 43"/>
                <a:gd name="T11" fmla="*/ 0 h 55"/>
                <a:gd name="T12" fmla="*/ 0 w 43"/>
                <a:gd name="T1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55">
                  <a:moveTo>
                    <a:pt x="0" y="0"/>
                  </a:moveTo>
                  <a:lnTo>
                    <a:pt x="6" y="26"/>
                  </a:lnTo>
                  <a:lnTo>
                    <a:pt x="28" y="55"/>
                  </a:lnTo>
                  <a:lnTo>
                    <a:pt x="43" y="48"/>
                  </a:lnTo>
                  <a:lnTo>
                    <a:pt x="2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5" name="Freeform 171">
              <a:extLst>
                <a:ext uri="{FF2B5EF4-FFF2-40B4-BE49-F238E27FC236}">
                  <a16:creationId xmlns:a16="http://schemas.microsoft.com/office/drawing/2014/main" xmlns="" id="{5E1001AF-EA0D-FE4A-A989-48F4A1B90F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9" y="1095"/>
              <a:ext cx="1774" cy="1948"/>
            </a:xfrm>
            <a:custGeom>
              <a:avLst/>
              <a:gdLst>
                <a:gd name="T0" fmla="*/ 1445 w 1774"/>
                <a:gd name="T1" fmla="*/ 11 h 1948"/>
                <a:gd name="T2" fmla="*/ 1255 w 1774"/>
                <a:gd name="T3" fmla="*/ 154 h 1948"/>
                <a:gd name="T4" fmla="*/ 1153 w 1774"/>
                <a:gd name="T5" fmla="*/ 165 h 1948"/>
                <a:gd name="T6" fmla="*/ 1066 w 1774"/>
                <a:gd name="T7" fmla="*/ 264 h 1948"/>
                <a:gd name="T8" fmla="*/ 1048 w 1774"/>
                <a:gd name="T9" fmla="*/ 178 h 1948"/>
                <a:gd name="T10" fmla="*/ 900 w 1774"/>
                <a:gd name="T11" fmla="*/ 316 h 1948"/>
                <a:gd name="T12" fmla="*/ 898 w 1774"/>
                <a:gd name="T13" fmla="*/ 397 h 1948"/>
                <a:gd name="T14" fmla="*/ 739 w 1774"/>
                <a:gd name="T15" fmla="*/ 453 h 1948"/>
                <a:gd name="T16" fmla="*/ 580 w 1774"/>
                <a:gd name="T17" fmla="*/ 384 h 1948"/>
                <a:gd name="T18" fmla="*/ 331 w 1774"/>
                <a:gd name="T19" fmla="*/ 492 h 1948"/>
                <a:gd name="T20" fmla="*/ 161 w 1774"/>
                <a:gd name="T21" fmla="*/ 505 h 1948"/>
                <a:gd name="T22" fmla="*/ 78 w 1774"/>
                <a:gd name="T23" fmla="*/ 514 h 1948"/>
                <a:gd name="T24" fmla="*/ 148 w 1774"/>
                <a:gd name="T25" fmla="*/ 637 h 1948"/>
                <a:gd name="T26" fmla="*/ 177 w 1774"/>
                <a:gd name="T27" fmla="*/ 715 h 1948"/>
                <a:gd name="T28" fmla="*/ 113 w 1774"/>
                <a:gd name="T29" fmla="*/ 789 h 1948"/>
                <a:gd name="T30" fmla="*/ 61 w 1774"/>
                <a:gd name="T31" fmla="*/ 854 h 1948"/>
                <a:gd name="T32" fmla="*/ 35 w 1774"/>
                <a:gd name="T33" fmla="*/ 953 h 1948"/>
                <a:gd name="T34" fmla="*/ 48 w 1774"/>
                <a:gd name="T35" fmla="*/ 1107 h 1948"/>
                <a:gd name="T36" fmla="*/ 28 w 1774"/>
                <a:gd name="T37" fmla="*/ 1201 h 1948"/>
                <a:gd name="T38" fmla="*/ 70 w 1774"/>
                <a:gd name="T39" fmla="*/ 1266 h 1948"/>
                <a:gd name="T40" fmla="*/ 59 w 1774"/>
                <a:gd name="T41" fmla="*/ 1296 h 1948"/>
                <a:gd name="T42" fmla="*/ 78 w 1774"/>
                <a:gd name="T43" fmla="*/ 1363 h 1948"/>
                <a:gd name="T44" fmla="*/ 142 w 1774"/>
                <a:gd name="T45" fmla="*/ 1383 h 1948"/>
                <a:gd name="T46" fmla="*/ 161 w 1774"/>
                <a:gd name="T47" fmla="*/ 1415 h 1948"/>
                <a:gd name="T48" fmla="*/ 185 w 1774"/>
                <a:gd name="T49" fmla="*/ 1439 h 1948"/>
                <a:gd name="T50" fmla="*/ 207 w 1774"/>
                <a:gd name="T51" fmla="*/ 1541 h 1948"/>
                <a:gd name="T52" fmla="*/ 242 w 1774"/>
                <a:gd name="T53" fmla="*/ 1651 h 1948"/>
                <a:gd name="T54" fmla="*/ 246 w 1774"/>
                <a:gd name="T55" fmla="*/ 1818 h 1948"/>
                <a:gd name="T56" fmla="*/ 357 w 1774"/>
                <a:gd name="T57" fmla="*/ 1822 h 1948"/>
                <a:gd name="T58" fmla="*/ 436 w 1774"/>
                <a:gd name="T59" fmla="*/ 1779 h 1948"/>
                <a:gd name="T60" fmla="*/ 527 w 1774"/>
                <a:gd name="T61" fmla="*/ 1660 h 1948"/>
                <a:gd name="T62" fmla="*/ 612 w 1774"/>
                <a:gd name="T63" fmla="*/ 1734 h 1948"/>
                <a:gd name="T64" fmla="*/ 682 w 1774"/>
                <a:gd name="T65" fmla="*/ 1731 h 1948"/>
                <a:gd name="T66" fmla="*/ 826 w 1774"/>
                <a:gd name="T67" fmla="*/ 1922 h 1948"/>
                <a:gd name="T68" fmla="*/ 898 w 1774"/>
                <a:gd name="T69" fmla="*/ 1933 h 1948"/>
                <a:gd name="T70" fmla="*/ 963 w 1774"/>
                <a:gd name="T71" fmla="*/ 1918 h 1948"/>
                <a:gd name="T72" fmla="*/ 1020 w 1774"/>
                <a:gd name="T73" fmla="*/ 1920 h 1948"/>
                <a:gd name="T74" fmla="*/ 1146 w 1774"/>
                <a:gd name="T75" fmla="*/ 1939 h 1948"/>
                <a:gd name="T76" fmla="*/ 1297 w 1774"/>
                <a:gd name="T77" fmla="*/ 1892 h 1948"/>
                <a:gd name="T78" fmla="*/ 1349 w 1774"/>
                <a:gd name="T79" fmla="*/ 1781 h 1948"/>
                <a:gd name="T80" fmla="*/ 1316 w 1774"/>
                <a:gd name="T81" fmla="*/ 1699 h 1948"/>
                <a:gd name="T82" fmla="*/ 1292 w 1774"/>
                <a:gd name="T83" fmla="*/ 1617 h 1948"/>
                <a:gd name="T84" fmla="*/ 1316 w 1774"/>
                <a:gd name="T85" fmla="*/ 1487 h 1948"/>
                <a:gd name="T86" fmla="*/ 1462 w 1774"/>
                <a:gd name="T87" fmla="*/ 1409 h 1948"/>
                <a:gd name="T88" fmla="*/ 1499 w 1774"/>
                <a:gd name="T89" fmla="*/ 1328 h 1948"/>
                <a:gd name="T90" fmla="*/ 1469 w 1774"/>
                <a:gd name="T91" fmla="*/ 1153 h 1948"/>
                <a:gd name="T92" fmla="*/ 1456 w 1774"/>
                <a:gd name="T93" fmla="*/ 1042 h 1948"/>
                <a:gd name="T94" fmla="*/ 1574 w 1774"/>
                <a:gd name="T95" fmla="*/ 1031 h 1948"/>
                <a:gd name="T96" fmla="*/ 1550 w 1774"/>
                <a:gd name="T97" fmla="*/ 832 h 1948"/>
                <a:gd name="T98" fmla="*/ 1613 w 1774"/>
                <a:gd name="T99" fmla="*/ 754 h 1948"/>
                <a:gd name="T100" fmla="*/ 1643 w 1774"/>
                <a:gd name="T101" fmla="*/ 665 h 1948"/>
                <a:gd name="T102" fmla="*/ 1691 w 1774"/>
                <a:gd name="T103" fmla="*/ 555 h 1948"/>
                <a:gd name="T104" fmla="*/ 1669 w 1774"/>
                <a:gd name="T105" fmla="*/ 492 h 1948"/>
                <a:gd name="T106" fmla="*/ 1669 w 1774"/>
                <a:gd name="T107" fmla="*/ 440 h 1948"/>
                <a:gd name="T108" fmla="*/ 1774 w 1774"/>
                <a:gd name="T109" fmla="*/ 347 h 1948"/>
                <a:gd name="T110" fmla="*/ 1654 w 1774"/>
                <a:gd name="T111" fmla="*/ 254 h 1948"/>
                <a:gd name="T112" fmla="*/ 1635 w 1774"/>
                <a:gd name="T113" fmla="*/ 202 h 1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774" h="1948">
                  <a:moveTo>
                    <a:pt x="1611" y="0"/>
                  </a:moveTo>
                  <a:lnTo>
                    <a:pt x="1600" y="24"/>
                  </a:lnTo>
                  <a:lnTo>
                    <a:pt x="1536" y="59"/>
                  </a:lnTo>
                  <a:lnTo>
                    <a:pt x="1491" y="15"/>
                  </a:lnTo>
                  <a:lnTo>
                    <a:pt x="1445" y="11"/>
                  </a:lnTo>
                  <a:lnTo>
                    <a:pt x="1382" y="52"/>
                  </a:lnTo>
                  <a:lnTo>
                    <a:pt x="1336" y="106"/>
                  </a:lnTo>
                  <a:lnTo>
                    <a:pt x="1321" y="163"/>
                  </a:lnTo>
                  <a:lnTo>
                    <a:pt x="1290" y="171"/>
                  </a:lnTo>
                  <a:lnTo>
                    <a:pt x="1255" y="154"/>
                  </a:lnTo>
                  <a:lnTo>
                    <a:pt x="1218" y="156"/>
                  </a:lnTo>
                  <a:lnTo>
                    <a:pt x="1201" y="180"/>
                  </a:lnTo>
                  <a:lnTo>
                    <a:pt x="1186" y="167"/>
                  </a:lnTo>
                  <a:lnTo>
                    <a:pt x="1170" y="182"/>
                  </a:lnTo>
                  <a:lnTo>
                    <a:pt x="1153" y="165"/>
                  </a:lnTo>
                  <a:lnTo>
                    <a:pt x="1179" y="139"/>
                  </a:lnTo>
                  <a:lnTo>
                    <a:pt x="1116" y="134"/>
                  </a:lnTo>
                  <a:lnTo>
                    <a:pt x="1081" y="165"/>
                  </a:lnTo>
                  <a:lnTo>
                    <a:pt x="1101" y="232"/>
                  </a:lnTo>
                  <a:lnTo>
                    <a:pt x="1066" y="264"/>
                  </a:lnTo>
                  <a:lnTo>
                    <a:pt x="1066" y="215"/>
                  </a:lnTo>
                  <a:lnTo>
                    <a:pt x="1042" y="215"/>
                  </a:lnTo>
                  <a:lnTo>
                    <a:pt x="1018" y="236"/>
                  </a:lnTo>
                  <a:lnTo>
                    <a:pt x="1011" y="210"/>
                  </a:lnTo>
                  <a:lnTo>
                    <a:pt x="1048" y="178"/>
                  </a:lnTo>
                  <a:lnTo>
                    <a:pt x="1009" y="180"/>
                  </a:lnTo>
                  <a:lnTo>
                    <a:pt x="898" y="236"/>
                  </a:lnTo>
                  <a:lnTo>
                    <a:pt x="920" y="262"/>
                  </a:lnTo>
                  <a:lnTo>
                    <a:pt x="887" y="293"/>
                  </a:lnTo>
                  <a:lnTo>
                    <a:pt x="900" y="316"/>
                  </a:lnTo>
                  <a:lnTo>
                    <a:pt x="924" y="306"/>
                  </a:lnTo>
                  <a:lnTo>
                    <a:pt x="926" y="338"/>
                  </a:lnTo>
                  <a:lnTo>
                    <a:pt x="952" y="368"/>
                  </a:lnTo>
                  <a:lnTo>
                    <a:pt x="911" y="379"/>
                  </a:lnTo>
                  <a:lnTo>
                    <a:pt x="898" y="397"/>
                  </a:lnTo>
                  <a:lnTo>
                    <a:pt x="909" y="423"/>
                  </a:lnTo>
                  <a:lnTo>
                    <a:pt x="876" y="429"/>
                  </a:lnTo>
                  <a:lnTo>
                    <a:pt x="830" y="416"/>
                  </a:lnTo>
                  <a:lnTo>
                    <a:pt x="817" y="466"/>
                  </a:lnTo>
                  <a:lnTo>
                    <a:pt x="739" y="453"/>
                  </a:lnTo>
                  <a:lnTo>
                    <a:pt x="739" y="566"/>
                  </a:lnTo>
                  <a:lnTo>
                    <a:pt x="684" y="557"/>
                  </a:lnTo>
                  <a:lnTo>
                    <a:pt x="599" y="481"/>
                  </a:lnTo>
                  <a:lnTo>
                    <a:pt x="630" y="459"/>
                  </a:lnTo>
                  <a:lnTo>
                    <a:pt x="580" y="384"/>
                  </a:lnTo>
                  <a:lnTo>
                    <a:pt x="547" y="368"/>
                  </a:lnTo>
                  <a:lnTo>
                    <a:pt x="497" y="386"/>
                  </a:lnTo>
                  <a:lnTo>
                    <a:pt x="440" y="364"/>
                  </a:lnTo>
                  <a:lnTo>
                    <a:pt x="434" y="451"/>
                  </a:lnTo>
                  <a:lnTo>
                    <a:pt x="331" y="492"/>
                  </a:lnTo>
                  <a:lnTo>
                    <a:pt x="292" y="466"/>
                  </a:lnTo>
                  <a:lnTo>
                    <a:pt x="299" y="446"/>
                  </a:lnTo>
                  <a:lnTo>
                    <a:pt x="194" y="444"/>
                  </a:lnTo>
                  <a:lnTo>
                    <a:pt x="168" y="481"/>
                  </a:lnTo>
                  <a:lnTo>
                    <a:pt x="161" y="505"/>
                  </a:lnTo>
                  <a:lnTo>
                    <a:pt x="155" y="470"/>
                  </a:lnTo>
                  <a:lnTo>
                    <a:pt x="135" y="453"/>
                  </a:lnTo>
                  <a:lnTo>
                    <a:pt x="111" y="477"/>
                  </a:lnTo>
                  <a:lnTo>
                    <a:pt x="81" y="492"/>
                  </a:lnTo>
                  <a:lnTo>
                    <a:pt x="78" y="514"/>
                  </a:lnTo>
                  <a:lnTo>
                    <a:pt x="94" y="533"/>
                  </a:lnTo>
                  <a:lnTo>
                    <a:pt x="94" y="533"/>
                  </a:lnTo>
                  <a:lnTo>
                    <a:pt x="94" y="535"/>
                  </a:lnTo>
                  <a:lnTo>
                    <a:pt x="100" y="570"/>
                  </a:lnTo>
                  <a:lnTo>
                    <a:pt x="148" y="637"/>
                  </a:lnTo>
                  <a:lnTo>
                    <a:pt x="150" y="639"/>
                  </a:lnTo>
                  <a:lnTo>
                    <a:pt x="150" y="639"/>
                  </a:lnTo>
                  <a:lnTo>
                    <a:pt x="150" y="685"/>
                  </a:lnTo>
                  <a:lnTo>
                    <a:pt x="174" y="713"/>
                  </a:lnTo>
                  <a:lnTo>
                    <a:pt x="177" y="715"/>
                  </a:lnTo>
                  <a:lnTo>
                    <a:pt x="174" y="717"/>
                  </a:lnTo>
                  <a:lnTo>
                    <a:pt x="118" y="761"/>
                  </a:lnTo>
                  <a:lnTo>
                    <a:pt x="113" y="787"/>
                  </a:lnTo>
                  <a:lnTo>
                    <a:pt x="113" y="789"/>
                  </a:lnTo>
                  <a:lnTo>
                    <a:pt x="113" y="789"/>
                  </a:lnTo>
                  <a:lnTo>
                    <a:pt x="100" y="808"/>
                  </a:lnTo>
                  <a:lnTo>
                    <a:pt x="89" y="856"/>
                  </a:lnTo>
                  <a:lnTo>
                    <a:pt x="89" y="858"/>
                  </a:lnTo>
                  <a:lnTo>
                    <a:pt x="87" y="858"/>
                  </a:lnTo>
                  <a:lnTo>
                    <a:pt x="61" y="854"/>
                  </a:lnTo>
                  <a:lnTo>
                    <a:pt x="15" y="891"/>
                  </a:lnTo>
                  <a:lnTo>
                    <a:pt x="15" y="891"/>
                  </a:lnTo>
                  <a:lnTo>
                    <a:pt x="15" y="891"/>
                  </a:lnTo>
                  <a:lnTo>
                    <a:pt x="0" y="899"/>
                  </a:lnTo>
                  <a:lnTo>
                    <a:pt x="35" y="953"/>
                  </a:lnTo>
                  <a:lnTo>
                    <a:pt x="35" y="953"/>
                  </a:lnTo>
                  <a:lnTo>
                    <a:pt x="35" y="953"/>
                  </a:lnTo>
                  <a:lnTo>
                    <a:pt x="48" y="1105"/>
                  </a:lnTo>
                  <a:lnTo>
                    <a:pt x="48" y="1107"/>
                  </a:lnTo>
                  <a:lnTo>
                    <a:pt x="48" y="1107"/>
                  </a:lnTo>
                  <a:lnTo>
                    <a:pt x="15" y="1142"/>
                  </a:lnTo>
                  <a:lnTo>
                    <a:pt x="37" y="1157"/>
                  </a:lnTo>
                  <a:lnTo>
                    <a:pt x="37" y="1159"/>
                  </a:lnTo>
                  <a:lnTo>
                    <a:pt x="37" y="1159"/>
                  </a:lnTo>
                  <a:lnTo>
                    <a:pt x="28" y="1201"/>
                  </a:lnTo>
                  <a:lnTo>
                    <a:pt x="48" y="1220"/>
                  </a:lnTo>
                  <a:lnTo>
                    <a:pt x="48" y="1220"/>
                  </a:lnTo>
                  <a:lnTo>
                    <a:pt x="48" y="1222"/>
                  </a:lnTo>
                  <a:lnTo>
                    <a:pt x="48" y="1250"/>
                  </a:lnTo>
                  <a:lnTo>
                    <a:pt x="70" y="1266"/>
                  </a:lnTo>
                  <a:lnTo>
                    <a:pt x="72" y="1266"/>
                  </a:lnTo>
                  <a:lnTo>
                    <a:pt x="70" y="1268"/>
                  </a:lnTo>
                  <a:lnTo>
                    <a:pt x="59" y="1294"/>
                  </a:lnTo>
                  <a:lnTo>
                    <a:pt x="59" y="1296"/>
                  </a:lnTo>
                  <a:lnTo>
                    <a:pt x="59" y="1296"/>
                  </a:lnTo>
                  <a:lnTo>
                    <a:pt x="26" y="1335"/>
                  </a:lnTo>
                  <a:lnTo>
                    <a:pt x="24" y="1363"/>
                  </a:lnTo>
                  <a:lnTo>
                    <a:pt x="76" y="1363"/>
                  </a:lnTo>
                  <a:lnTo>
                    <a:pt x="78" y="1363"/>
                  </a:lnTo>
                  <a:lnTo>
                    <a:pt x="78" y="1363"/>
                  </a:lnTo>
                  <a:lnTo>
                    <a:pt x="102" y="1380"/>
                  </a:lnTo>
                  <a:lnTo>
                    <a:pt x="126" y="1365"/>
                  </a:lnTo>
                  <a:lnTo>
                    <a:pt x="129" y="1363"/>
                  </a:lnTo>
                  <a:lnTo>
                    <a:pt x="129" y="1365"/>
                  </a:lnTo>
                  <a:lnTo>
                    <a:pt x="142" y="1383"/>
                  </a:lnTo>
                  <a:lnTo>
                    <a:pt x="144" y="1383"/>
                  </a:lnTo>
                  <a:lnTo>
                    <a:pt x="144" y="1385"/>
                  </a:lnTo>
                  <a:lnTo>
                    <a:pt x="161" y="1411"/>
                  </a:lnTo>
                  <a:lnTo>
                    <a:pt x="163" y="1413"/>
                  </a:lnTo>
                  <a:lnTo>
                    <a:pt x="161" y="1415"/>
                  </a:lnTo>
                  <a:lnTo>
                    <a:pt x="142" y="1428"/>
                  </a:lnTo>
                  <a:lnTo>
                    <a:pt x="142" y="1452"/>
                  </a:lnTo>
                  <a:lnTo>
                    <a:pt x="163" y="1452"/>
                  </a:lnTo>
                  <a:lnTo>
                    <a:pt x="183" y="1439"/>
                  </a:lnTo>
                  <a:lnTo>
                    <a:pt x="185" y="1439"/>
                  </a:lnTo>
                  <a:lnTo>
                    <a:pt x="185" y="1441"/>
                  </a:lnTo>
                  <a:lnTo>
                    <a:pt x="209" y="1484"/>
                  </a:lnTo>
                  <a:lnTo>
                    <a:pt x="209" y="1487"/>
                  </a:lnTo>
                  <a:lnTo>
                    <a:pt x="209" y="1487"/>
                  </a:lnTo>
                  <a:lnTo>
                    <a:pt x="207" y="1541"/>
                  </a:lnTo>
                  <a:lnTo>
                    <a:pt x="238" y="1556"/>
                  </a:lnTo>
                  <a:lnTo>
                    <a:pt x="240" y="1558"/>
                  </a:lnTo>
                  <a:lnTo>
                    <a:pt x="240" y="1558"/>
                  </a:lnTo>
                  <a:lnTo>
                    <a:pt x="225" y="1614"/>
                  </a:lnTo>
                  <a:lnTo>
                    <a:pt x="242" y="1651"/>
                  </a:lnTo>
                  <a:lnTo>
                    <a:pt x="281" y="1664"/>
                  </a:lnTo>
                  <a:lnTo>
                    <a:pt x="283" y="1664"/>
                  </a:lnTo>
                  <a:lnTo>
                    <a:pt x="281" y="1666"/>
                  </a:lnTo>
                  <a:lnTo>
                    <a:pt x="253" y="1734"/>
                  </a:lnTo>
                  <a:lnTo>
                    <a:pt x="246" y="1818"/>
                  </a:lnTo>
                  <a:lnTo>
                    <a:pt x="277" y="1851"/>
                  </a:lnTo>
                  <a:lnTo>
                    <a:pt x="307" y="1827"/>
                  </a:lnTo>
                  <a:lnTo>
                    <a:pt x="307" y="1825"/>
                  </a:lnTo>
                  <a:lnTo>
                    <a:pt x="310" y="1825"/>
                  </a:lnTo>
                  <a:lnTo>
                    <a:pt x="357" y="1822"/>
                  </a:lnTo>
                  <a:lnTo>
                    <a:pt x="375" y="1794"/>
                  </a:lnTo>
                  <a:lnTo>
                    <a:pt x="375" y="1790"/>
                  </a:lnTo>
                  <a:lnTo>
                    <a:pt x="377" y="1792"/>
                  </a:lnTo>
                  <a:lnTo>
                    <a:pt x="403" y="1818"/>
                  </a:lnTo>
                  <a:lnTo>
                    <a:pt x="436" y="1779"/>
                  </a:lnTo>
                  <a:lnTo>
                    <a:pt x="490" y="1666"/>
                  </a:lnTo>
                  <a:lnTo>
                    <a:pt x="490" y="1666"/>
                  </a:lnTo>
                  <a:lnTo>
                    <a:pt x="490" y="1666"/>
                  </a:lnTo>
                  <a:lnTo>
                    <a:pt x="527" y="1660"/>
                  </a:lnTo>
                  <a:lnTo>
                    <a:pt x="527" y="1660"/>
                  </a:lnTo>
                  <a:lnTo>
                    <a:pt x="527" y="1660"/>
                  </a:lnTo>
                  <a:lnTo>
                    <a:pt x="597" y="1688"/>
                  </a:lnTo>
                  <a:lnTo>
                    <a:pt x="597" y="1688"/>
                  </a:lnTo>
                  <a:lnTo>
                    <a:pt x="597" y="1688"/>
                  </a:lnTo>
                  <a:lnTo>
                    <a:pt x="612" y="1734"/>
                  </a:lnTo>
                  <a:lnTo>
                    <a:pt x="654" y="1714"/>
                  </a:lnTo>
                  <a:lnTo>
                    <a:pt x="654" y="1714"/>
                  </a:lnTo>
                  <a:lnTo>
                    <a:pt x="656" y="1714"/>
                  </a:lnTo>
                  <a:lnTo>
                    <a:pt x="680" y="1731"/>
                  </a:lnTo>
                  <a:lnTo>
                    <a:pt x="682" y="1731"/>
                  </a:lnTo>
                  <a:lnTo>
                    <a:pt x="682" y="1734"/>
                  </a:lnTo>
                  <a:lnTo>
                    <a:pt x="728" y="1838"/>
                  </a:lnTo>
                  <a:lnTo>
                    <a:pt x="787" y="1948"/>
                  </a:lnTo>
                  <a:lnTo>
                    <a:pt x="826" y="1922"/>
                  </a:lnTo>
                  <a:lnTo>
                    <a:pt x="826" y="1922"/>
                  </a:lnTo>
                  <a:lnTo>
                    <a:pt x="826" y="1922"/>
                  </a:lnTo>
                  <a:lnTo>
                    <a:pt x="865" y="1907"/>
                  </a:lnTo>
                  <a:lnTo>
                    <a:pt x="867" y="1907"/>
                  </a:lnTo>
                  <a:lnTo>
                    <a:pt x="867" y="1907"/>
                  </a:lnTo>
                  <a:lnTo>
                    <a:pt x="898" y="1933"/>
                  </a:lnTo>
                  <a:lnTo>
                    <a:pt x="913" y="1918"/>
                  </a:lnTo>
                  <a:lnTo>
                    <a:pt x="915" y="1916"/>
                  </a:lnTo>
                  <a:lnTo>
                    <a:pt x="915" y="1918"/>
                  </a:lnTo>
                  <a:lnTo>
                    <a:pt x="942" y="1939"/>
                  </a:lnTo>
                  <a:lnTo>
                    <a:pt x="963" y="1918"/>
                  </a:lnTo>
                  <a:lnTo>
                    <a:pt x="963" y="1918"/>
                  </a:lnTo>
                  <a:lnTo>
                    <a:pt x="963" y="1918"/>
                  </a:lnTo>
                  <a:lnTo>
                    <a:pt x="1020" y="1920"/>
                  </a:lnTo>
                  <a:lnTo>
                    <a:pt x="1020" y="1920"/>
                  </a:lnTo>
                  <a:lnTo>
                    <a:pt x="1020" y="1920"/>
                  </a:lnTo>
                  <a:lnTo>
                    <a:pt x="1055" y="1946"/>
                  </a:lnTo>
                  <a:lnTo>
                    <a:pt x="1122" y="1920"/>
                  </a:lnTo>
                  <a:lnTo>
                    <a:pt x="1122" y="1920"/>
                  </a:lnTo>
                  <a:lnTo>
                    <a:pt x="1125" y="1922"/>
                  </a:lnTo>
                  <a:lnTo>
                    <a:pt x="1146" y="1939"/>
                  </a:lnTo>
                  <a:lnTo>
                    <a:pt x="1240" y="1898"/>
                  </a:lnTo>
                  <a:lnTo>
                    <a:pt x="1240" y="1898"/>
                  </a:lnTo>
                  <a:lnTo>
                    <a:pt x="1240" y="1898"/>
                  </a:lnTo>
                  <a:lnTo>
                    <a:pt x="1268" y="1903"/>
                  </a:lnTo>
                  <a:lnTo>
                    <a:pt x="1297" y="1892"/>
                  </a:lnTo>
                  <a:lnTo>
                    <a:pt x="1292" y="1870"/>
                  </a:lnTo>
                  <a:lnTo>
                    <a:pt x="1292" y="1870"/>
                  </a:lnTo>
                  <a:lnTo>
                    <a:pt x="1295" y="1868"/>
                  </a:lnTo>
                  <a:lnTo>
                    <a:pt x="1366" y="1831"/>
                  </a:lnTo>
                  <a:lnTo>
                    <a:pt x="1349" y="1781"/>
                  </a:lnTo>
                  <a:lnTo>
                    <a:pt x="1347" y="1779"/>
                  </a:lnTo>
                  <a:lnTo>
                    <a:pt x="1349" y="1779"/>
                  </a:lnTo>
                  <a:lnTo>
                    <a:pt x="1373" y="1753"/>
                  </a:lnTo>
                  <a:lnTo>
                    <a:pt x="1362" y="1729"/>
                  </a:lnTo>
                  <a:lnTo>
                    <a:pt x="1316" y="1699"/>
                  </a:lnTo>
                  <a:lnTo>
                    <a:pt x="1316" y="1697"/>
                  </a:lnTo>
                  <a:lnTo>
                    <a:pt x="1316" y="1695"/>
                  </a:lnTo>
                  <a:lnTo>
                    <a:pt x="1340" y="1649"/>
                  </a:lnTo>
                  <a:lnTo>
                    <a:pt x="1295" y="1619"/>
                  </a:lnTo>
                  <a:lnTo>
                    <a:pt x="1292" y="1617"/>
                  </a:lnTo>
                  <a:lnTo>
                    <a:pt x="1295" y="1614"/>
                  </a:lnTo>
                  <a:lnTo>
                    <a:pt x="1316" y="1591"/>
                  </a:lnTo>
                  <a:lnTo>
                    <a:pt x="1316" y="1489"/>
                  </a:lnTo>
                  <a:lnTo>
                    <a:pt x="1316" y="1487"/>
                  </a:lnTo>
                  <a:lnTo>
                    <a:pt x="1316" y="1487"/>
                  </a:lnTo>
                  <a:lnTo>
                    <a:pt x="1406" y="1454"/>
                  </a:lnTo>
                  <a:lnTo>
                    <a:pt x="1410" y="1413"/>
                  </a:lnTo>
                  <a:lnTo>
                    <a:pt x="1410" y="1411"/>
                  </a:lnTo>
                  <a:lnTo>
                    <a:pt x="1410" y="1411"/>
                  </a:lnTo>
                  <a:lnTo>
                    <a:pt x="1462" y="1409"/>
                  </a:lnTo>
                  <a:lnTo>
                    <a:pt x="1475" y="1376"/>
                  </a:lnTo>
                  <a:lnTo>
                    <a:pt x="1473" y="1344"/>
                  </a:lnTo>
                  <a:lnTo>
                    <a:pt x="1473" y="1341"/>
                  </a:lnTo>
                  <a:lnTo>
                    <a:pt x="1475" y="1341"/>
                  </a:lnTo>
                  <a:lnTo>
                    <a:pt x="1499" y="1328"/>
                  </a:lnTo>
                  <a:lnTo>
                    <a:pt x="1480" y="1261"/>
                  </a:lnTo>
                  <a:lnTo>
                    <a:pt x="1445" y="1237"/>
                  </a:lnTo>
                  <a:lnTo>
                    <a:pt x="1445" y="1237"/>
                  </a:lnTo>
                  <a:lnTo>
                    <a:pt x="1445" y="1235"/>
                  </a:lnTo>
                  <a:lnTo>
                    <a:pt x="1469" y="1153"/>
                  </a:lnTo>
                  <a:lnTo>
                    <a:pt x="1436" y="1068"/>
                  </a:lnTo>
                  <a:lnTo>
                    <a:pt x="1436" y="1068"/>
                  </a:lnTo>
                  <a:lnTo>
                    <a:pt x="1436" y="1066"/>
                  </a:lnTo>
                  <a:lnTo>
                    <a:pt x="1454" y="1044"/>
                  </a:lnTo>
                  <a:lnTo>
                    <a:pt x="1456" y="1042"/>
                  </a:lnTo>
                  <a:lnTo>
                    <a:pt x="1456" y="1042"/>
                  </a:lnTo>
                  <a:lnTo>
                    <a:pt x="1519" y="1064"/>
                  </a:lnTo>
                  <a:lnTo>
                    <a:pt x="1558" y="1055"/>
                  </a:lnTo>
                  <a:lnTo>
                    <a:pt x="1571" y="1031"/>
                  </a:lnTo>
                  <a:lnTo>
                    <a:pt x="1574" y="1031"/>
                  </a:lnTo>
                  <a:lnTo>
                    <a:pt x="1574" y="1031"/>
                  </a:lnTo>
                  <a:lnTo>
                    <a:pt x="1621" y="1023"/>
                  </a:lnTo>
                  <a:lnTo>
                    <a:pt x="1628" y="995"/>
                  </a:lnTo>
                  <a:lnTo>
                    <a:pt x="1552" y="832"/>
                  </a:lnTo>
                  <a:lnTo>
                    <a:pt x="1550" y="832"/>
                  </a:lnTo>
                  <a:lnTo>
                    <a:pt x="1552" y="832"/>
                  </a:lnTo>
                  <a:lnTo>
                    <a:pt x="1558" y="791"/>
                  </a:lnTo>
                  <a:lnTo>
                    <a:pt x="1558" y="791"/>
                  </a:lnTo>
                  <a:lnTo>
                    <a:pt x="1560" y="791"/>
                  </a:lnTo>
                  <a:lnTo>
                    <a:pt x="1613" y="754"/>
                  </a:lnTo>
                  <a:lnTo>
                    <a:pt x="1593" y="715"/>
                  </a:lnTo>
                  <a:lnTo>
                    <a:pt x="1591" y="715"/>
                  </a:lnTo>
                  <a:lnTo>
                    <a:pt x="1593" y="713"/>
                  </a:lnTo>
                  <a:lnTo>
                    <a:pt x="1643" y="665"/>
                  </a:lnTo>
                  <a:lnTo>
                    <a:pt x="1643" y="665"/>
                  </a:lnTo>
                  <a:lnTo>
                    <a:pt x="1645" y="665"/>
                  </a:lnTo>
                  <a:lnTo>
                    <a:pt x="1689" y="661"/>
                  </a:lnTo>
                  <a:lnTo>
                    <a:pt x="1715" y="633"/>
                  </a:lnTo>
                  <a:lnTo>
                    <a:pt x="1720" y="583"/>
                  </a:lnTo>
                  <a:lnTo>
                    <a:pt x="1691" y="555"/>
                  </a:lnTo>
                  <a:lnTo>
                    <a:pt x="1691" y="555"/>
                  </a:lnTo>
                  <a:lnTo>
                    <a:pt x="1691" y="555"/>
                  </a:lnTo>
                  <a:lnTo>
                    <a:pt x="1689" y="522"/>
                  </a:lnTo>
                  <a:lnTo>
                    <a:pt x="1669" y="494"/>
                  </a:lnTo>
                  <a:lnTo>
                    <a:pt x="1669" y="492"/>
                  </a:lnTo>
                  <a:lnTo>
                    <a:pt x="1669" y="492"/>
                  </a:lnTo>
                  <a:lnTo>
                    <a:pt x="1693" y="470"/>
                  </a:lnTo>
                  <a:lnTo>
                    <a:pt x="1669" y="442"/>
                  </a:lnTo>
                  <a:lnTo>
                    <a:pt x="1667" y="440"/>
                  </a:lnTo>
                  <a:lnTo>
                    <a:pt x="1669" y="440"/>
                  </a:lnTo>
                  <a:lnTo>
                    <a:pt x="1728" y="386"/>
                  </a:lnTo>
                  <a:lnTo>
                    <a:pt x="1728" y="386"/>
                  </a:lnTo>
                  <a:lnTo>
                    <a:pt x="1728" y="386"/>
                  </a:lnTo>
                  <a:lnTo>
                    <a:pt x="1754" y="375"/>
                  </a:lnTo>
                  <a:lnTo>
                    <a:pt x="1774" y="347"/>
                  </a:lnTo>
                  <a:lnTo>
                    <a:pt x="1737" y="269"/>
                  </a:lnTo>
                  <a:lnTo>
                    <a:pt x="1691" y="269"/>
                  </a:lnTo>
                  <a:lnTo>
                    <a:pt x="1691" y="269"/>
                  </a:lnTo>
                  <a:lnTo>
                    <a:pt x="1689" y="269"/>
                  </a:lnTo>
                  <a:lnTo>
                    <a:pt x="1654" y="254"/>
                  </a:lnTo>
                  <a:lnTo>
                    <a:pt x="1652" y="254"/>
                  </a:lnTo>
                  <a:lnTo>
                    <a:pt x="1652" y="251"/>
                  </a:lnTo>
                  <a:lnTo>
                    <a:pt x="1632" y="204"/>
                  </a:lnTo>
                  <a:lnTo>
                    <a:pt x="1632" y="202"/>
                  </a:lnTo>
                  <a:lnTo>
                    <a:pt x="1635" y="202"/>
                  </a:lnTo>
                  <a:lnTo>
                    <a:pt x="1709" y="115"/>
                  </a:lnTo>
                  <a:lnTo>
                    <a:pt x="1709" y="74"/>
                  </a:lnTo>
                  <a:lnTo>
                    <a:pt x="1611" y="0"/>
                  </a:lnTo>
                  <a:lnTo>
                    <a:pt x="1611" y="0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6" name="Freeform 172">
              <a:extLst>
                <a:ext uri="{FF2B5EF4-FFF2-40B4-BE49-F238E27FC236}">
                  <a16:creationId xmlns:a16="http://schemas.microsoft.com/office/drawing/2014/main" xmlns="" id="{2F808DAC-0E61-D648-8145-F5F6FFAF92D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5" y="458"/>
              <a:ext cx="89" cy="132"/>
            </a:xfrm>
            <a:custGeom>
              <a:avLst/>
              <a:gdLst>
                <a:gd name="T0" fmla="*/ 0 w 89"/>
                <a:gd name="T1" fmla="*/ 74 h 132"/>
                <a:gd name="T2" fmla="*/ 48 w 89"/>
                <a:gd name="T3" fmla="*/ 132 h 132"/>
                <a:gd name="T4" fmla="*/ 59 w 89"/>
                <a:gd name="T5" fmla="*/ 121 h 132"/>
                <a:gd name="T6" fmla="*/ 72 w 89"/>
                <a:gd name="T7" fmla="*/ 54 h 132"/>
                <a:gd name="T8" fmla="*/ 89 w 89"/>
                <a:gd name="T9" fmla="*/ 24 h 132"/>
                <a:gd name="T10" fmla="*/ 72 w 89"/>
                <a:gd name="T11" fmla="*/ 0 h 132"/>
                <a:gd name="T12" fmla="*/ 26 w 89"/>
                <a:gd name="T13" fmla="*/ 2 h 132"/>
                <a:gd name="T14" fmla="*/ 0 w 89"/>
                <a:gd name="T15" fmla="*/ 43 h 132"/>
                <a:gd name="T16" fmla="*/ 0 w 89"/>
                <a:gd name="T17" fmla="*/ 74 h 132"/>
                <a:gd name="T18" fmla="*/ 0 w 89"/>
                <a:gd name="T19" fmla="*/ 74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132">
                  <a:moveTo>
                    <a:pt x="0" y="74"/>
                  </a:moveTo>
                  <a:lnTo>
                    <a:pt x="48" y="132"/>
                  </a:lnTo>
                  <a:lnTo>
                    <a:pt x="59" y="121"/>
                  </a:lnTo>
                  <a:lnTo>
                    <a:pt x="72" y="54"/>
                  </a:lnTo>
                  <a:lnTo>
                    <a:pt x="89" y="24"/>
                  </a:lnTo>
                  <a:lnTo>
                    <a:pt x="72" y="0"/>
                  </a:lnTo>
                  <a:lnTo>
                    <a:pt x="26" y="2"/>
                  </a:lnTo>
                  <a:lnTo>
                    <a:pt x="0" y="43"/>
                  </a:lnTo>
                  <a:lnTo>
                    <a:pt x="0" y="74"/>
                  </a:lnTo>
                  <a:lnTo>
                    <a:pt x="0" y="74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7" name="Freeform 173">
              <a:extLst>
                <a:ext uri="{FF2B5EF4-FFF2-40B4-BE49-F238E27FC236}">
                  <a16:creationId xmlns:a16="http://schemas.microsoft.com/office/drawing/2014/main" xmlns="" id="{C932B275-FA77-E840-9E39-02353931718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2" y="363"/>
              <a:ext cx="906" cy="1077"/>
            </a:xfrm>
            <a:custGeom>
              <a:avLst/>
              <a:gdLst>
                <a:gd name="T0" fmla="*/ 858 w 906"/>
                <a:gd name="T1" fmla="*/ 628 h 1077"/>
                <a:gd name="T2" fmla="*/ 906 w 906"/>
                <a:gd name="T3" fmla="*/ 554 h 1077"/>
                <a:gd name="T4" fmla="*/ 745 w 906"/>
                <a:gd name="T5" fmla="*/ 505 h 1077"/>
                <a:gd name="T6" fmla="*/ 684 w 906"/>
                <a:gd name="T7" fmla="*/ 531 h 1077"/>
                <a:gd name="T8" fmla="*/ 647 w 906"/>
                <a:gd name="T9" fmla="*/ 561 h 1077"/>
                <a:gd name="T10" fmla="*/ 684 w 906"/>
                <a:gd name="T11" fmla="*/ 505 h 1077"/>
                <a:gd name="T12" fmla="*/ 693 w 906"/>
                <a:gd name="T13" fmla="*/ 394 h 1077"/>
                <a:gd name="T14" fmla="*/ 658 w 906"/>
                <a:gd name="T15" fmla="*/ 398 h 1077"/>
                <a:gd name="T16" fmla="*/ 623 w 906"/>
                <a:gd name="T17" fmla="*/ 383 h 1077"/>
                <a:gd name="T18" fmla="*/ 608 w 906"/>
                <a:gd name="T19" fmla="*/ 312 h 1077"/>
                <a:gd name="T20" fmla="*/ 654 w 906"/>
                <a:gd name="T21" fmla="*/ 325 h 1077"/>
                <a:gd name="T22" fmla="*/ 695 w 906"/>
                <a:gd name="T23" fmla="*/ 318 h 1077"/>
                <a:gd name="T24" fmla="*/ 719 w 906"/>
                <a:gd name="T25" fmla="*/ 253 h 1077"/>
                <a:gd name="T26" fmla="*/ 845 w 906"/>
                <a:gd name="T27" fmla="*/ 199 h 1077"/>
                <a:gd name="T28" fmla="*/ 865 w 906"/>
                <a:gd name="T29" fmla="*/ 182 h 1077"/>
                <a:gd name="T30" fmla="*/ 821 w 906"/>
                <a:gd name="T31" fmla="*/ 151 h 1077"/>
                <a:gd name="T32" fmla="*/ 752 w 906"/>
                <a:gd name="T33" fmla="*/ 112 h 1077"/>
                <a:gd name="T34" fmla="*/ 745 w 906"/>
                <a:gd name="T35" fmla="*/ 62 h 1077"/>
                <a:gd name="T36" fmla="*/ 736 w 906"/>
                <a:gd name="T37" fmla="*/ 0 h 1077"/>
                <a:gd name="T38" fmla="*/ 634 w 906"/>
                <a:gd name="T39" fmla="*/ 101 h 1077"/>
                <a:gd name="T40" fmla="*/ 673 w 906"/>
                <a:gd name="T41" fmla="*/ 162 h 1077"/>
                <a:gd name="T42" fmla="*/ 534 w 906"/>
                <a:gd name="T43" fmla="*/ 149 h 1077"/>
                <a:gd name="T44" fmla="*/ 231 w 906"/>
                <a:gd name="T45" fmla="*/ 329 h 1077"/>
                <a:gd name="T46" fmla="*/ 185 w 906"/>
                <a:gd name="T47" fmla="*/ 431 h 1077"/>
                <a:gd name="T48" fmla="*/ 107 w 906"/>
                <a:gd name="T49" fmla="*/ 483 h 1077"/>
                <a:gd name="T50" fmla="*/ 168 w 906"/>
                <a:gd name="T51" fmla="*/ 513 h 1077"/>
                <a:gd name="T52" fmla="*/ 209 w 906"/>
                <a:gd name="T53" fmla="*/ 583 h 1077"/>
                <a:gd name="T54" fmla="*/ 139 w 906"/>
                <a:gd name="T55" fmla="*/ 604 h 1077"/>
                <a:gd name="T56" fmla="*/ 83 w 906"/>
                <a:gd name="T57" fmla="*/ 641 h 1077"/>
                <a:gd name="T58" fmla="*/ 0 w 906"/>
                <a:gd name="T59" fmla="*/ 730 h 1077"/>
                <a:gd name="T60" fmla="*/ 98 w 906"/>
                <a:gd name="T61" fmla="*/ 804 h 1077"/>
                <a:gd name="T62" fmla="*/ 98 w 906"/>
                <a:gd name="T63" fmla="*/ 849 h 1077"/>
                <a:gd name="T64" fmla="*/ 98 w 906"/>
                <a:gd name="T65" fmla="*/ 849 h 1077"/>
                <a:gd name="T66" fmla="*/ 43 w 906"/>
                <a:gd name="T67" fmla="*/ 981 h 1077"/>
                <a:gd name="T68" fmla="*/ 126 w 906"/>
                <a:gd name="T69" fmla="*/ 996 h 1077"/>
                <a:gd name="T70" fmla="*/ 126 w 906"/>
                <a:gd name="T71" fmla="*/ 999 h 1077"/>
                <a:gd name="T72" fmla="*/ 176 w 906"/>
                <a:gd name="T73" fmla="*/ 1042 h 1077"/>
                <a:gd name="T74" fmla="*/ 178 w 906"/>
                <a:gd name="T75" fmla="*/ 1042 h 1077"/>
                <a:gd name="T76" fmla="*/ 239 w 906"/>
                <a:gd name="T77" fmla="*/ 1057 h 1077"/>
                <a:gd name="T78" fmla="*/ 239 w 906"/>
                <a:gd name="T79" fmla="*/ 1057 h 1077"/>
                <a:gd name="T80" fmla="*/ 307 w 906"/>
                <a:gd name="T81" fmla="*/ 1044 h 1077"/>
                <a:gd name="T82" fmla="*/ 309 w 906"/>
                <a:gd name="T83" fmla="*/ 1042 h 1077"/>
                <a:gd name="T84" fmla="*/ 388 w 906"/>
                <a:gd name="T85" fmla="*/ 1005 h 1077"/>
                <a:gd name="T86" fmla="*/ 381 w 906"/>
                <a:gd name="T87" fmla="*/ 970 h 1077"/>
                <a:gd name="T88" fmla="*/ 416 w 906"/>
                <a:gd name="T89" fmla="*/ 957 h 1077"/>
                <a:gd name="T90" fmla="*/ 427 w 906"/>
                <a:gd name="T91" fmla="*/ 925 h 1077"/>
                <a:gd name="T92" fmla="*/ 457 w 906"/>
                <a:gd name="T93" fmla="*/ 923 h 1077"/>
                <a:gd name="T94" fmla="*/ 466 w 906"/>
                <a:gd name="T95" fmla="*/ 895 h 1077"/>
                <a:gd name="T96" fmla="*/ 521 w 906"/>
                <a:gd name="T97" fmla="*/ 882 h 1077"/>
                <a:gd name="T98" fmla="*/ 534 w 906"/>
                <a:gd name="T99" fmla="*/ 856 h 1077"/>
                <a:gd name="T100" fmla="*/ 614 w 906"/>
                <a:gd name="T101" fmla="*/ 851 h 1077"/>
                <a:gd name="T102" fmla="*/ 617 w 906"/>
                <a:gd name="T103" fmla="*/ 851 h 1077"/>
                <a:gd name="T104" fmla="*/ 691 w 906"/>
                <a:gd name="T105" fmla="*/ 886 h 1077"/>
                <a:gd name="T106" fmla="*/ 691 w 906"/>
                <a:gd name="T107" fmla="*/ 886 h 1077"/>
                <a:gd name="T108" fmla="*/ 800 w 906"/>
                <a:gd name="T109" fmla="*/ 747 h 1077"/>
                <a:gd name="T110" fmla="*/ 804 w 906"/>
                <a:gd name="T111" fmla="*/ 747 h 1077"/>
                <a:gd name="T112" fmla="*/ 869 w 906"/>
                <a:gd name="T113" fmla="*/ 752 h 1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06" h="1077">
                  <a:moveTo>
                    <a:pt x="869" y="752"/>
                  </a:moveTo>
                  <a:lnTo>
                    <a:pt x="858" y="628"/>
                  </a:lnTo>
                  <a:lnTo>
                    <a:pt x="826" y="609"/>
                  </a:lnTo>
                  <a:lnTo>
                    <a:pt x="906" y="554"/>
                  </a:lnTo>
                  <a:lnTo>
                    <a:pt x="893" y="515"/>
                  </a:lnTo>
                  <a:lnTo>
                    <a:pt x="745" y="505"/>
                  </a:lnTo>
                  <a:lnTo>
                    <a:pt x="725" y="528"/>
                  </a:lnTo>
                  <a:lnTo>
                    <a:pt x="684" y="531"/>
                  </a:lnTo>
                  <a:lnTo>
                    <a:pt x="680" y="563"/>
                  </a:lnTo>
                  <a:lnTo>
                    <a:pt x="647" y="561"/>
                  </a:lnTo>
                  <a:lnTo>
                    <a:pt x="647" y="515"/>
                  </a:lnTo>
                  <a:lnTo>
                    <a:pt x="684" y="505"/>
                  </a:lnTo>
                  <a:lnTo>
                    <a:pt x="699" y="474"/>
                  </a:lnTo>
                  <a:lnTo>
                    <a:pt x="693" y="394"/>
                  </a:lnTo>
                  <a:lnTo>
                    <a:pt x="678" y="387"/>
                  </a:lnTo>
                  <a:lnTo>
                    <a:pt x="658" y="398"/>
                  </a:lnTo>
                  <a:lnTo>
                    <a:pt x="658" y="370"/>
                  </a:lnTo>
                  <a:lnTo>
                    <a:pt x="623" y="383"/>
                  </a:lnTo>
                  <a:lnTo>
                    <a:pt x="599" y="355"/>
                  </a:lnTo>
                  <a:lnTo>
                    <a:pt x="608" y="312"/>
                  </a:lnTo>
                  <a:lnTo>
                    <a:pt x="636" y="338"/>
                  </a:lnTo>
                  <a:lnTo>
                    <a:pt x="654" y="325"/>
                  </a:lnTo>
                  <a:lnTo>
                    <a:pt x="680" y="351"/>
                  </a:lnTo>
                  <a:lnTo>
                    <a:pt x="695" y="318"/>
                  </a:lnTo>
                  <a:lnTo>
                    <a:pt x="691" y="277"/>
                  </a:lnTo>
                  <a:lnTo>
                    <a:pt x="719" y="253"/>
                  </a:lnTo>
                  <a:lnTo>
                    <a:pt x="765" y="257"/>
                  </a:lnTo>
                  <a:lnTo>
                    <a:pt x="845" y="199"/>
                  </a:lnTo>
                  <a:lnTo>
                    <a:pt x="826" y="175"/>
                  </a:lnTo>
                  <a:lnTo>
                    <a:pt x="865" y="182"/>
                  </a:lnTo>
                  <a:lnTo>
                    <a:pt x="865" y="143"/>
                  </a:lnTo>
                  <a:lnTo>
                    <a:pt x="821" y="151"/>
                  </a:lnTo>
                  <a:lnTo>
                    <a:pt x="808" y="123"/>
                  </a:lnTo>
                  <a:lnTo>
                    <a:pt x="752" y="112"/>
                  </a:lnTo>
                  <a:lnTo>
                    <a:pt x="773" y="84"/>
                  </a:lnTo>
                  <a:lnTo>
                    <a:pt x="745" y="62"/>
                  </a:lnTo>
                  <a:lnTo>
                    <a:pt x="771" y="43"/>
                  </a:lnTo>
                  <a:lnTo>
                    <a:pt x="736" y="0"/>
                  </a:lnTo>
                  <a:lnTo>
                    <a:pt x="640" y="56"/>
                  </a:lnTo>
                  <a:lnTo>
                    <a:pt x="634" y="101"/>
                  </a:lnTo>
                  <a:lnTo>
                    <a:pt x="608" y="136"/>
                  </a:lnTo>
                  <a:lnTo>
                    <a:pt x="673" y="162"/>
                  </a:lnTo>
                  <a:lnTo>
                    <a:pt x="638" y="177"/>
                  </a:lnTo>
                  <a:lnTo>
                    <a:pt x="534" y="149"/>
                  </a:lnTo>
                  <a:lnTo>
                    <a:pt x="412" y="229"/>
                  </a:lnTo>
                  <a:lnTo>
                    <a:pt x="231" y="329"/>
                  </a:lnTo>
                  <a:lnTo>
                    <a:pt x="181" y="407"/>
                  </a:lnTo>
                  <a:lnTo>
                    <a:pt x="185" y="431"/>
                  </a:lnTo>
                  <a:lnTo>
                    <a:pt x="152" y="442"/>
                  </a:lnTo>
                  <a:lnTo>
                    <a:pt x="107" y="483"/>
                  </a:lnTo>
                  <a:lnTo>
                    <a:pt x="139" y="524"/>
                  </a:lnTo>
                  <a:lnTo>
                    <a:pt x="168" y="513"/>
                  </a:lnTo>
                  <a:lnTo>
                    <a:pt x="213" y="539"/>
                  </a:lnTo>
                  <a:lnTo>
                    <a:pt x="209" y="583"/>
                  </a:lnTo>
                  <a:lnTo>
                    <a:pt x="168" y="587"/>
                  </a:lnTo>
                  <a:lnTo>
                    <a:pt x="139" y="604"/>
                  </a:lnTo>
                  <a:lnTo>
                    <a:pt x="83" y="567"/>
                  </a:lnTo>
                  <a:lnTo>
                    <a:pt x="83" y="641"/>
                  </a:lnTo>
                  <a:lnTo>
                    <a:pt x="22" y="684"/>
                  </a:lnTo>
                  <a:lnTo>
                    <a:pt x="0" y="730"/>
                  </a:lnTo>
                  <a:lnTo>
                    <a:pt x="98" y="801"/>
                  </a:lnTo>
                  <a:lnTo>
                    <a:pt x="98" y="804"/>
                  </a:lnTo>
                  <a:lnTo>
                    <a:pt x="98" y="804"/>
                  </a:lnTo>
                  <a:lnTo>
                    <a:pt x="98" y="849"/>
                  </a:lnTo>
                  <a:lnTo>
                    <a:pt x="98" y="849"/>
                  </a:lnTo>
                  <a:lnTo>
                    <a:pt x="98" y="849"/>
                  </a:lnTo>
                  <a:lnTo>
                    <a:pt x="24" y="936"/>
                  </a:lnTo>
                  <a:lnTo>
                    <a:pt x="43" y="981"/>
                  </a:lnTo>
                  <a:lnTo>
                    <a:pt x="78" y="996"/>
                  </a:lnTo>
                  <a:lnTo>
                    <a:pt x="126" y="996"/>
                  </a:lnTo>
                  <a:lnTo>
                    <a:pt x="126" y="996"/>
                  </a:lnTo>
                  <a:lnTo>
                    <a:pt x="126" y="999"/>
                  </a:lnTo>
                  <a:lnTo>
                    <a:pt x="146" y="1038"/>
                  </a:lnTo>
                  <a:lnTo>
                    <a:pt x="176" y="1042"/>
                  </a:lnTo>
                  <a:lnTo>
                    <a:pt x="176" y="1042"/>
                  </a:lnTo>
                  <a:lnTo>
                    <a:pt x="178" y="1042"/>
                  </a:lnTo>
                  <a:lnTo>
                    <a:pt x="198" y="1077"/>
                  </a:lnTo>
                  <a:lnTo>
                    <a:pt x="239" y="1057"/>
                  </a:lnTo>
                  <a:lnTo>
                    <a:pt x="239" y="1057"/>
                  </a:lnTo>
                  <a:lnTo>
                    <a:pt x="239" y="1057"/>
                  </a:lnTo>
                  <a:lnTo>
                    <a:pt x="279" y="1070"/>
                  </a:lnTo>
                  <a:lnTo>
                    <a:pt x="307" y="1044"/>
                  </a:lnTo>
                  <a:lnTo>
                    <a:pt x="309" y="1044"/>
                  </a:lnTo>
                  <a:lnTo>
                    <a:pt x="309" y="1042"/>
                  </a:lnTo>
                  <a:lnTo>
                    <a:pt x="355" y="1040"/>
                  </a:lnTo>
                  <a:lnTo>
                    <a:pt x="388" y="1005"/>
                  </a:lnTo>
                  <a:lnTo>
                    <a:pt x="381" y="970"/>
                  </a:lnTo>
                  <a:lnTo>
                    <a:pt x="381" y="970"/>
                  </a:lnTo>
                  <a:lnTo>
                    <a:pt x="383" y="968"/>
                  </a:lnTo>
                  <a:lnTo>
                    <a:pt x="416" y="957"/>
                  </a:lnTo>
                  <a:lnTo>
                    <a:pt x="427" y="927"/>
                  </a:lnTo>
                  <a:lnTo>
                    <a:pt x="427" y="925"/>
                  </a:lnTo>
                  <a:lnTo>
                    <a:pt x="427" y="925"/>
                  </a:lnTo>
                  <a:lnTo>
                    <a:pt x="457" y="923"/>
                  </a:lnTo>
                  <a:lnTo>
                    <a:pt x="466" y="895"/>
                  </a:lnTo>
                  <a:lnTo>
                    <a:pt x="466" y="895"/>
                  </a:lnTo>
                  <a:lnTo>
                    <a:pt x="468" y="892"/>
                  </a:lnTo>
                  <a:lnTo>
                    <a:pt x="521" y="882"/>
                  </a:lnTo>
                  <a:lnTo>
                    <a:pt x="534" y="856"/>
                  </a:lnTo>
                  <a:lnTo>
                    <a:pt x="534" y="856"/>
                  </a:lnTo>
                  <a:lnTo>
                    <a:pt x="536" y="856"/>
                  </a:lnTo>
                  <a:lnTo>
                    <a:pt x="614" y="851"/>
                  </a:lnTo>
                  <a:lnTo>
                    <a:pt x="617" y="851"/>
                  </a:lnTo>
                  <a:lnTo>
                    <a:pt x="617" y="851"/>
                  </a:lnTo>
                  <a:lnTo>
                    <a:pt x="636" y="903"/>
                  </a:lnTo>
                  <a:lnTo>
                    <a:pt x="691" y="886"/>
                  </a:lnTo>
                  <a:lnTo>
                    <a:pt x="691" y="886"/>
                  </a:lnTo>
                  <a:lnTo>
                    <a:pt x="691" y="886"/>
                  </a:lnTo>
                  <a:lnTo>
                    <a:pt x="752" y="886"/>
                  </a:lnTo>
                  <a:lnTo>
                    <a:pt x="800" y="747"/>
                  </a:lnTo>
                  <a:lnTo>
                    <a:pt x="802" y="745"/>
                  </a:lnTo>
                  <a:lnTo>
                    <a:pt x="804" y="747"/>
                  </a:lnTo>
                  <a:lnTo>
                    <a:pt x="832" y="762"/>
                  </a:lnTo>
                  <a:lnTo>
                    <a:pt x="869" y="752"/>
                  </a:lnTo>
                  <a:lnTo>
                    <a:pt x="869" y="752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8" name="Freeform 174">
              <a:extLst>
                <a:ext uri="{FF2B5EF4-FFF2-40B4-BE49-F238E27FC236}">
                  <a16:creationId xmlns:a16="http://schemas.microsoft.com/office/drawing/2014/main" xmlns="" id="{C84CDB08-5C0A-C343-BF80-76AEF49ED7D4}"/>
                </a:ext>
              </a:extLst>
            </p:cNvPr>
            <p:cNvSpPr>
              <a:spLocks/>
            </p:cNvSpPr>
            <p:nvPr/>
          </p:nvSpPr>
          <p:spPr bwMode="auto">
            <a:xfrm>
              <a:off x="7254" y="1721"/>
              <a:ext cx="52" cy="33"/>
            </a:xfrm>
            <a:custGeom>
              <a:avLst/>
              <a:gdLst>
                <a:gd name="T0" fmla="*/ 0 w 52"/>
                <a:gd name="T1" fmla="*/ 13 h 33"/>
                <a:gd name="T2" fmla="*/ 17 w 52"/>
                <a:gd name="T3" fmla="*/ 33 h 33"/>
                <a:gd name="T4" fmla="*/ 52 w 52"/>
                <a:gd name="T5" fmla="*/ 5 h 33"/>
                <a:gd name="T6" fmla="*/ 37 w 52"/>
                <a:gd name="T7" fmla="*/ 0 h 33"/>
                <a:gd name="T8" fmla="*/ 0 w 52"/>
                <a:gd name="T9" fmla="*/ 13 h 33"/>
                <a:gd name="T10" fmla="*/ 0 w 52"/>
                <a:gd name="T11" fmla="*/ 1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33">
                  <a:moveTo>
                    <a:pt x="0" y="13"/>
                  </a:moveTo>
                  <a:lnTo>
                    <a:pt x="17" y="33"/>
                  </a:lnTo>
                  <a:lnTo>
                    <a:pt x="52" y="5"/>
                  </a:lnTo>
                  <a:lnTo>
                    <a:pt x="37" y="0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9" name="Freeform 175">
              <a:extLst>
                <a:ext uri="{FF2B5EF4-FFF2-40B4-BE49-F238E27FC236}">
                  <a16:creationId xmlns:a16="http://schemas.microsoft.com/office/drawing/2014/main" xmlns="" id="{C943644A-D0CB-A74D-8671-48F12DE89974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6" y="2467"/>
              <a:ext cx="28" cy="34"/>
            </a:xfrm>
            <a:custGeom>
              <a:avLst/>
              <a:gdLst>
                <a:gd name="T0" fmla="*/ 0 w 28"/>
                <a:gd name="T1" fmla="*/ 11 h 34"/>
                <a:gd name="T2" fmla="*/ 2 w 28"/>
                <a:gd name="T3" fmla="*/ 24 h 34"/>
                <a:gd name="T4" fmla="*/ 19 w 28"/>
                <a:gd name="T5" fmla="*/ 34 h 34"/>
                <a:gd name="T6" fmla="*/ 28 w 28"/>
                <a:gd name="T7" fmla="*/ 15 h 34"/>
                <a:gd name="T8" fmla="*/ 19 w 28"/>
                <a:gd name="T9" fmla="*/ 0 h 34"/>
                <a:gd name="T10" fmla="*/ 0 w 28"/>
                <a:gd name="T11" fmla="*/ 11 h 34"/>
                <a:gd name="T12" fmla="*/ 0 w 28"/>
                <a:gd name="T13" fmla="*/ 1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34">
                  <a:moveTo>
                    <a:pt x="0" y="11"/>
                  </a:moveTo>
                  <a:lnTo>
                    <a:pt x="2" y="24"/>
                  </a:lnTo>
                  <a:lnTo>
                    <a:pt x="19" y="34"/>
                  </a:lnTo>
                  <a:lnTo>
                    <a:pt x="28" y="15"/>
                  </a:lnTo>
                  <a:lnTo>
                    <a:pt x="19" y="0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20" name="Freeform 176">
              <a:extLst>
                <a:ext uri="{FF2B5EF4-FFF2-40B4-BE49-F238E27FC236}">
                  <a16:creationId xmlns:a16="http://schemas.microsoft.com/office/drawing/2014/main" xmlns="" id="{7865A523-03DC-8E4D-8CFD-4749798C0096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8" y="2445"/>
              <a:ext cx="28" cy="28"/>
            </a:xfrm>
            <a:custGeom>
              <a:avLst/>
              <a:gdLst>
                <a:gd name="T0" fmla="*/ 2 w 28"/>
                <a:gd name="T1" fmla="*/ 9 h 28"/>
                <a:gd name="T2" fmla="*/ 0 w 28"/>
                <a:gd name="T3" fmla="*/ 20 h 28"/>
                <a:gd name="T4" fmla="*/ 18 w 28"/>
                <a:gd name="T5" fmla="*/ 28 h 28"/>
                <a:gd name="T6" fmla="*/ 28 w 28"/>
                <a:gd name="T7" fmla="*/ 17 h 28"/>
                <a:gd name="T8" fmla="*/ 11 w 28"/>
                <a:gd name="T9" fmla="*/ 0 h 28"/>
                <a:gd name="T10" fmla="*/ 2 w 28"/>
                <a:gd name="T11" fmla="*/ 9 h 28"/>
                <a:gd name="T12" fmla="*/ 2 w 28"/>
                <a:gd name="T13" fmla="*/ 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28">
                  <a:moveTo>
                    <a:pt x="2" y="9"/>
                  </a:moveTo>
                  <a:lnTo>
                    <a:pt x="0" y="20"/>
                  </a:lnTo>
                  <a:lnTo>
                    <a:pt x="18" y="28"/>
                  </a:lnTo>
                  <a:lnTo>
                    <a:pt x="28" y="17"/>
                  </a:lnTo>
                  <a:lnTo>
                    <a:pt x="11" y="0"/>
                  </a:lnTo>
                  <a:lnTo>
                    <a:pt x="2" y="9"/>
                  </a:lnTo>
                  <a:lnTo>
                    <a:pt x="2" y="9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21" name="Freeform 177">
              <a:extLst>
                <a:ext uri="{FF2B5EF4-FFF2-40B4-BE49-F238E27FC236}">
                  <a16:creationId xmlns:a16="http://schemas.microsoft.com/office/drawing/2014/main" xmlns="" id="{F6BBDD36-5A85-1A47-AF75-0309F7BD653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45" y="2480"/>
              <a:ext cx="39" cy="80"/>
            </a:xfrm>
            <a:custGeom>
              <a:avLst/>
              <a:gdLst>
                <a:gd name="T0" fmla="*/ 4 w 39"/>
                <a:gd name="T1" fmla="*/ 0 h 80"/>
                <a:gd name="T2" fmla="*/ 0 w 39"/>
                <a:gd name="T3" fmla="*/ 52 h 80"/>
                <a:gd name="T4" fmla="*/ 20 w 39"/>
                <a:gd name="T5" fmla="*/ 80 h 80"/>
                <a:gd name="T6" fmla="*/ 39 w 39"/>
                <a:gd name="T7" fmla="*/ 71 h 80"/>
                <a:gd name="T8" fmla="*/ 35 w 39"/>
                <a:gd name="T9" fmla="*/ 19 h 80"/>
                <a:gd name="T10" fmla="*/ 20 w 39"/>
                <a:gd name="T11" fmla="*/ 4 h 80"/>
                <a:gd name="T12" fmla="*/ 4 w 39"/>
                <a:gd name="T13" fmla="*/ 0 h 80"/>
                <a:gd name="T14" fmla="*/ 4 w 39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80">
                  <a:moveTo>
                    <a:pt x="4" y="0"/>
                  </a:moveTo>
                  <a:lnTo>
                    <a:pt x="0" y="52"/>
                  </a:lnTo>
                  <a:lnTo>
                    <a:pt x="20" y="80"/>
                  </a:lnTo>
                  <a:lnTo>
                    <a:pt x="39" y="71"/>
                  </a:lnTo>
                  <a:lnTo>
                    <a:pt x="35" y="19"/>
                  </a:lnTo>
                  <a:lnTo>
                    <a:pt x="20" y="4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22" name="Freeform 178">
              <a:extLst>
                <a:ext uri="{FF2B5EF4-FFF2-40B4-BE49-F238E27FC236}">
                  <a16:creationId xmlns:a16="http://schemas.microsoft.com/office/drawing/2014/main" xmlns="" id="{2750D059-D353-224D-80DF-842D6A2CE50F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6" y="2597"/>
              <a:ext cx="37" cy="39"/>
            </a:xfrm>
            <a:custGeom>
              <a:avLst/>
              <a:gdLst>
                <a:gd name="T0" fmla="*/ 2 w 37"/>
                <a:gd name="T1" fmla="*/ 0 h 39"/>
                <a:gd name="T2" fmla="*/ 0 w 37"/>
                <a:gd name="T3" fmla="*/ 19 h 39"/>
                <a:gd name="T4" fmla="*/ 8 w 37"/>
                <a:gd name="T5" fmla="*/ 39 h 39"/>
                <a:gd name="T6" fmla="*/ 32 w 37"/>
                <a:gd name="T7" fmla="*/ 28 h 39"/>
                <a:gd name="T8" fmla="*/ 37 w 37"/>
                <a:gd name="T9" fmla="*/ 15 h 39"/>
                <a:gd name="T10" fmla="*/ 2 w 37"/>
                <a:gd name="T11" fmla="*/ 0 h 39"/>
                <a:gd name="T12" fmla="*/ 2 w 37"/>
                <a:gd name="T1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39">
                  <a:moveTo>
                    <a:pt x="2" y="0"/>
                  </a:moveTo>
                  <a:lnTo>
                    <a:pt x="0" y="19"/>
                  </a:lnTo>
                  <a:lnTo>
                    <a:pt x="8" y="39"/>
                  </a:lnTo>
                  <a:lnTo>
                    <a:pt x="32" y="28"/>
                  </a:lnTo>
                  <a:lnTo>
                    <a:pt x="37" y="15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23" name="Freeform 179">
              <a:extLst>
                <a:ext uri="{FF2B5EF4-FFF2-40B4-BE49-F238E27FC236}">
                  <a16:creationId xmlns:a16="http://schemas.microsoft.com/office/drawing/2014/main" xmlns="" id="{509AC1BB-3921-3547-8036-966718D1AEBE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0" y="2748"/>
              <a:ext cx="30" cy="37"/>
            </a:xfrm>
            <a:custGeom>
              <a:avLst/>
              <a:gdLst>
                <a:gd name="T0" fmla="*/ 10 w 30"/>
                <a:gd name="T1" fmla="*/ 0 h 37"/>
                <a:gd name="T2" fmla="*/ 0 w 30"/>
                <a:gd name="T3" fmla="*/ 18 h 37"/>
                <a:gd name="T4" fmla="*/ 15 w 30"/>
                <a:gd name="T5" fmla="*/ 37 h 37"/>
                <a:gd name="T6" fmla="*/ 30 w 30"/>
                <a:gd name="T7" fmla="*/ 22 h 37"/>
                <a:gd name="T8" fmla="*/ 19 w 30"/>
                <a:gd name="T9" fmla="*/ 3 h 37"/>
                <a:gd name="T10" fmla="*/ 10 w 30"/>
                <a:gd name="T11" fmla="*/ 0 h 37"/>
                <a:gd name="T12" fmla="*/ 10 w 30"/>
                <a:gd name="T13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7">
                  <a:moveTo>
                    <a:pt x="10" y="0"/>
                  </a:moveTo>
                  <a:lnTo>
                    <a:pt x="0" y="18"/>
                  </a:lnTo>
                  <a:lnTo>
                    <a:pt x="15" y="37"/>
                  </a:lnTo>
                  <a:lnTo>
                    <a:pt x="30" y="22"/>
                  </a:lnTo>
                  <a:lnTo>
                    <a:pt x="19" y="3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24" name="Freeform 180">
              <a:extLst>
                <a:ext uri="{FF2B5EF4-FFF2-40B4-BE49-F238E27FC236}">
                  <a16:creationId xmlns:a16="http://schemas.microsoft.com/office/drawing/2014/main" xmlns="" id="{D3708F75-8CBC-584C-980C-26020382FACF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0" y="2829"/>
              <a:ext cx="27" cy="32"/>
            </a:xfrm>
            <a:custGeom>
              <a:avLst/>
              <a:gdLst>
                <a:gd name="T0" fmla="*/ 0 w 27"/>
                <a:gd name="T1" fmla="*/ 17 h 32"/>
                <a:gd name="T2" fmla="*/ 9 w 27"/>
                <a:gd name="T3" fmla="*/ 32 h 32"/>
                <a:gd name="T4" fmla="*/ 22 w 27"/>
                <a:gd name="T5" fmla="*/ 28 h 32"/>
                <a:gd name="T6" fmla="*/ 27 w 27"/>
                <a:gd name="T7" fmla="*/ 4 h 32"/>
                <a:gd name="T8" fmla="*/ 9 w 27"/>
                <a:gd name="T9" fmla="*/ 0 h 32"/>
                <a:gd name="T10" fmla="*/ 0 w 27"/>
                <a:gd name="T11" fmla="*/ 17 h 32"/>
                <a:gd name="T12" fmla="*/ 0 w 27"/>
                <a:gd name="T13" fmla="*/ 1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32">
                  <a:moveTo>
                    <a:pt x="0" y="17"/>
                  </a:moveTo>
                  <a:lnTo>
                    <a:pt x="9" y="32"/>
                  </a:lnTo>
                  <a:lnTo>
                    <a:pt x="22" y="28"/>
                  </a:lnTo>
                  <a:lnTo>
                    <a:pt x="27" y="4"/>
                  </a:lnTo>
                  <a:lnTo>
                    <a:pt x="9" y="0"/>
                  </a:lnTo>
                  <a:lnTo>
                    <a:pt x="0" y="17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25" name="Freeform 181">
              <a:extLst>
                <a:ext uri="{FF2B5EF4-FFF2-40B4-BE49-F238E27FC236}">
                  <a16:creationId xmlns:a16="http://schemas.microsoft.com/office/drawing/2014/main" xmlns="" id="{F9A8A449-3980-1948-BF1A-62DF87CC8A8C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8" y="2885"/>
              <a:ext cx="44" cy="43"/>
            </a:xfrm>
            <a:custGeom>
              <a:avLst/>
              <a:gdLst>
                <a:gd name="T0" fmla="*/ 13 w 44"/>
                <a:gd name="T1" fmla="*/ 0 h 43"/>
                <a:gd name="T2" fmla="*/ 0 w 44"/>
                <a:gd name="T3" fmla="*/ 15 h 43"/>
                <a:gd name="T4" fmla="*/ 11 w 44"/>
                <a:gd name="T5" fmla="*/ 43 h 43"/>
                <a:gd name="T6" fmla="*/ 44 w 44"/>
                <a:gd name="T7" fmla="*/ 35 h 43"/>
                <a:gd name="T8" fmla="*/ 33 w 44"/>
                <a:gd name="T9" fmla="*/ 6 h 43"/>
                <a:gd name="T10" fmla="*/ 13 w 44"/>
                <a:gd name="T11" fmla="*/ 0 h 43"/>
                <a:gd name="T12" fmla="*/ 13 w 44"/>
                <a:gd name="T1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43">
                  <a:moveTo>
                    <a:pt x="13" y="0"/>
                  </a:moveTo>
                  <a:lnTo>
                    <a:pt x="0" y="15"/>
                  </a:lnTo>
                  <a:lnTo>
                    <a:pt x="11" y="43"/>
                  </a:lnTo>
                  <a:lnTo>
                    <a:pt x="44" y="35"/>
                  </a:lnTo>
                  <a:lnTo>
                    <a:pt x="33" y="6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26" name="Freeform 182">
              <a:extLst>
                <a:ext uri="{FF2B5EF4-FFF2-40B4-BE49-F238E27FC236}">
                  <a16:creationId xmlns:a16="http://schemas.microsoft.com/office/drawing/2014/main" xmlns="" id="{7A49C2D2-9B01-D248-B074-2ECCF82F0F49}"/>
                </a:ext>
              </a:extLst>
            </p:cNvPr>
            <p:cNvSpPr>
              <a:spLocks/>
            </p:cNvSpPr>
            <p:nvPr/>
          </p:nvSpPr>
          <p:spPr bwMode="auto">
            <a:xfrm>
              <a:off x="7184" y="3004"/>
              <a:ext cx="33" cy="100"/>
            </a:xfrm>
            <a:custGeom>
              <a:avLst/>
              <a:gdLst>
                <a:gd name="T0" fmla="*/ 18 w 33"/>
                <a:gd name="T1" fmla="*/ 0 h 100"/>
                <a:gd name="T2" fmla="*/ 0 w 33"/>
                <a:gd name="T3" fmla="*/ 15 h 100"/>
                <a:gd name="T4" fmla="*/ 2 w 33"/>
                <a:gd name="T5" fmla="*/ 48 h 100"/>
                <a:gd name="T6" fmla="*/ 2 w 33"/>
                <a:gd name="T7" fmla="*/ 82 h 100"/>
                <a:gd name="T8" fmla="*/ 2 w 33"/>
                <a:gd name="T9" fmla="*/ 100 h 100"/>
                <a:gd name="T10" fmla="*/ 20 w 33"/>
                <a:gd name="T11" fmla="*/ 100 h 100"/>
                <a:gd name="T12" fmla="*/ 33 w 33"/>
                <a:gd name="T13" fmla="*/ 61 h 100"/>
                <a:gd name="T14" fmla="*/ 31 w 33"/>
                <a:gd name="T15" fmla="*/ 22 h 100"/>
                <a:gd name="T16" fmla="*/ 18 w 33"/>
                <a:gd name="T17" fmla="*/ 0 h 100"/>
                <a:gd name="T18" fmla="*/ 18 w 33"/>
                <a:gd name="T19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100">
                  <a:moveTo>
                    <a:pt x="18" y="0"/>
                  </a:moveTo>
                  <a:lnTo>
                    <a:pt x="0" y="15"/>
                  </a:lnTo>
                  <a:lnTo>
                    <a:pt x="2" y="48"/>
                  </a:lnTo>
                  <a:lnTo>
                    <a:pt x="2" y="82"/>
                  </a:lnTo>
                  <a:lnTo>
                    <a:pt x="2" y="100"/>
                  </a:lnTo>
                  <a:lnTo>
                    <a:pt x="20" y="100"/>
                  </a:lnTo>
                  <a:lnTo>
                    <a:pt x="33" y="61"/>
                  </a:lnTo>
                  <a:lnTo>
                    <a:pt x="31" y="22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27" name="Freeform 183">
              <a:extLst>
                <a:ext uri="{FF2B5EF4-FFF2-40B4-BE49-F238E27FC236}">
                  <a16:creationId xmlns:a16="http://schemas.microsoft.com/office/drawing/2014/main" xmlns="" id="{766E29A1-3BD1-0549-A4CC-CDAD779C52B4}"/>
                </a:ext>
              </a:extLst>
            </p:cNvPr>
            <p:cNvSpPr>
              <a:spLocks/>
            </p:cNvSpPr>
            <p:nvPr/>
          </p:nvSpPr>
          <p:spPr bwMode="auto">
            <a:xfrm>
              <a:off x="7123" y="3134"/>
              <a:ext cx="53" cy="141"/>
            </a:xfrm>
            <a:custGeom>
              <a:avLst/>
              <a:gdLst>
                <a:gd name="T0" fmla="*/ 31 w 53"/>
                <a:gd name="T1" fmla="*/ 0 h 141"/>
                <a:gd name="T2" fmla="*/ 48 w 53"/>
                <a:gd name="T3" fmla="*/ 0 h 141"/>
                <a:gd name="T4" fmla="*/ 53 w 53"/>
                <a:gd name="T5" fmla="*/ 22 h 141"/>
                <a:gd name="T6" fmla="*/ 39 w 53"/>
                <a:gd name="T7" fmla="*/ 41 h 141"/>
                <a:gd name="T8" fmla="*/ 24 w 53"/>
                <a:gd name="T9" fmla="*/ 63 h 141"/>
                <a:gd name="T10" fmla="*/ 22 w 53"/>
                <a:gd name="T11" fmla="*/ 87 h 141"/>
                <a:gd name="T12" fmla="*/ 18 w 53"/>
                <a:gd name="T13" fmla="*/ 119 h 141"/>
                <a:gd name="T14" fmla="*/ 15 w 53"/>
                <a:gd name="T15" fmla="*/ 141 h 141"/>
                <a:gd name="T16" fmla="*/ 7 w 53"/>
                <a:gd name="T17" fmla="*/ 139 h 141"/>
                <a:gd name="T18" fmla="*/ 2 w 53"/>
                <a:gd name="T19" fmla="*/ 98 h 141"/>
                <a:gd name="T20" fmla="*/ 0 w 53"/>
                <a:gd name="T21" fmla="*/ 48 h 141"/>
                <a:gd name="T22" fmla="*/ 20 w 53"/>
                <a:gd name="T23" fmla="*/ 26 h 141"/>
                <a:gd name="T24" fmla="*/ 33 w 53"/>
                <a:gd name="T25" fmla="*/ 15 h 141"/>
                <a:gd name="T26" fmla="*/ 31 w 53"/>
                <a:gd name="T27" fmla="*/ 0 h 141"/>
                <a:gd name="T28" fmla="*/ 31 w 53"/>
                <a:gd name="T29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" h="141">
                  <a:moveTo>
                    <a:pt x="31" y="0"/>
                  </a:moveTo>
                  <a:lnTo>
                    <a:pt x="48" y="0"/>
                  </a:lnTo>
                  <a:lnTo>
                    <a:pt x="53" y="22"/>
                  </a:lnTo>
                  <a:lnTo>
                    <a:pt x="39" y="41"/>
                  </a:lnTo>
                  <a:lnTo>
                    <a:pt x="24" y="63"/>
                  </a:lnTo>
                  <a:lnTo>
                    <a:pt x="22" y="87"/>
                  </a:lnTo>
                  <a:lnTo>
                    <a:pt x="18" y="119"/>
                  </a:lnTo>
                  <a:lnTo>
                    <a:pt x="15" y="141"/>
                  </a:lnTo>
                  <a:lnTo>
                    <a:pt x="7" y="139"/>
                  </a:lnTo>
                  <a:lnTo>
                    <a:pt x="2" y="98"/>
                  </a:lnTo>
                  <a:lnTo>
                    <a:pt x="0" y="48"/>
                  </a:lnTo>
                  <a:lnTo>
                    <a:pt x="20" y="26"/>
                  </a:lnTo>
                  <a:lnTo>
                    <a:pt x="33" y="15"/>
                  </a:lnTo>
                  <a:lnTo>
                    <a:pt x="31" y="0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28" name="Freeform 184">
              <a:extLst>
                <a:ext uri="{FF2B5EF4-FFF2-40B4-BE49-F238E27FC236}">
                  <a16:creationId xmlns:a16="http://schemas.microsoft.com/office/drawing/2014/main" xmlns="" id="{AC8D5233-8008-B946-A8E2-BB7B41A6022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0" y="3305"/>
              <a:ext cx="37" cy="98"/>
            </a:xfrm>
            <a:custGeom>
              <a:avLst/>
              <a:gdLst>
                <a:gd name="T0" fmla="*/ 13 w 37"/>
                <a:gd name="T1" fmla="*/ 98 h 98"/>
                <a:gd name="T2" fmla="*/ 21 w 37"/>
                <a:gd name="T3" fmla="*/ 93 h 98"/>
                <a:gd name="T4" fmla="*/ 26 w 37"/>
                <a:gd name="T5" fmla="*/ 35 h 98"/>
                <a:gd name="T6" fmla="*/ 35 w 37"/>
                <a:gd name="T7" fmla="*/ 22 h 98"/>
                <a:gd name="T8" fmla="*/ 37 w 37"/>
                <a:gd name="T9" fmla="*/ 7 h 98"/>
                <a:gd name="T10" fmla="*/ 26 w 37"/>
                <a:gd name="T11" fmla="*/ 0 h 98"/>
                <a:gd name="T12" fmla="*/ 11 w 37"/>
                <a:gd name="T13" fmla="*/ 9 h 98"/>
                <a:gd name="T14" fmla="*/ 0 w 37"/>
                <a:gd name="T15" fmla="*/ 15 h 98"/>
                <a:gd name="T16" fmla="*/ 8 w 37"/>
                <a:gd name="T17" fmla="*/ 41 h 98"/>
                <a:gd name="T18" fmla="*/ 6 w 37"/>
                <a:gd name="T19" fmla="*/ 74 h 98"/>
                <a:gd name="T20" fmla="*/ 13 w 37"/>
                <a:gd name="T21" fmla="*/ 98 h 98"/>
                <a:gd name="T22" fmla="*/ 13 w 37"/>
                <a:gd name="T23" fmla="*/ 9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7" h="98">
                  <a:moveTo>
                    <a:pt x="13" y="98"/>
                  </a:moveTo>
                  <a:lnTo>
                    <a:pt x="21" y="93"/>
                  </a:lnTo>
                  <a:lnTo>
                    <a:pt x="26" y="35"/>
                  </a:lnTo>
                  <a:lnTo>
                    <a:pt x="35" y="22"/>
                  </a:lnTo>
                  <a:lnTo>
                    <a:pt x="37" y="7"/>
                  </a:lnTo>
                  <a:lnTo>
                    <a:pt x="26" y="0"/>
                  </a:lnTo>
                  <a:lnTo>
                    <a:pt x="11" y="9"/>
                  </a:lnTo>
                  <a:lnTo>
                    <a:pt x="0" y="15"/>
                  </a:lnTo>
                  <a:lnTo>
                    <a:pt x="8" y="41"/>
                  </a:lnTo>
                  <a:lnTo>
                    <a:pt x="6" y="74"/>
                  </a:lnTo>
                  <a:lnTo>
                    <a:pt x="13" y="98"/>
                  </a:lnTo>
                  <a:lnTo>
                    <a:pt x="13" y="98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29" name="Freeform 185">
              <a:extLst>
                <a:ext uri="{FF2B5EF4-FFF2-40B4-BE49-F238E27FC236}">
                  <a16:creationId xmlns:a16="http://schemas.microsoft.com/office/drawing/2014/main" xmlns="" id="{EF98E398-1859-6C4C-8890-58535EBCA04C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6" y="3318"/>
              <a:ext cx="22" cy="37"/>
            </a:xfrm>
            <a:custGeom>
              <a:avLst/>
              <a:gdLst>
                <a:gd name="T0" fmla="*/ 0 w 22"/>
                <a:gd name="T1" fmla="*/ 24 h 37"/>
                <a:gd name="T2" fmla="*/ 4 w 22"/>
                <a:gd name="T3" fmla="*/ 37 h 37"/>
                <a:gd name="T4" fmla="*/ 22 w 22"/>
                <a:gd name="T5" fmla="*/ 31 h 37"/>
                <a:gd name="T6" fmla="*/ 17 w 22"/>
                <a:gd name="T7" fmla="*/ 13 h 37"/>
                <a:gd name="T8" fmla="*/ 9 w 22"/>
                <a:gd name="T9" fmla="*/ 0 h 37"/>
                <a:gd name="T10" fmla="*/ 0 w 22"/>
                <a:gd name="T11" fmla="*/ 11 h 37"/>
                <a:gd name="T12" fmla="*/ 0 w 22"/>
                <a:gd name="T13" fmla="*/ 24 h 37"/>
                <a:gd name="T14" fmla="*/ 0 w 22"/>
                <a:gd name="T15" fmla="*/ 2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37">
                  <a:moveTo>
                    <a:pt x="0" y="24"/>
                  </a:moveTo>
                  <a:lnTo>
                    <a:pt x="4" y="37"/>
                  </a:lnTo>
                  <a:lnTo>
                    <a:pt x="22" y="31"/>
                  </a:lnTo>
                  <a:lnTo>
                    <a:pt x="17" y="13"/>
                  </a:lnTo>
                  <a:lnTo>
                    <a:pt x="9" y="0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30" name="Freeform 186">
              <a:extLst>
                <a:ext uri="{FF2B5EF4-FFF2-40B4-BE49-F238E27FC236}">
                  <a16:creationId xmlns:a16="http://schemas.microsoft.com/office/drawing/2014/main" xmlns="" id="{B9688E0D-26C5-ED4B-9AD0-4C226F2D984B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2" y="1617"/>
              <a:ext cx="57" cy="98"/>
            </a:xfrm>
            <a:custGeom>
              <a:avLst/>
              <a:gdLst>
                <a:gd name="T0" fmla="*/ 14 w 57"/>
                <a:gd name="T1" fmla="*/ 0 h 98"/>
                <a:gd name="T2" fmla="*/ 0 w 57"/>
                <a:gd name="T3" fmla="*/ 41 h 98"/>
                <a:gd name="T4" fmla="*/ 51 w 57"/>
                <a:gd name="T5" fmla="*/ 98 h 98"/>
                <a:gd name="T6" fmla="*/ 57 w 57"/>
                <a:gd name="T7" fmla="*/ 15 h 98"/>
                <a:gd name="T8" fmla="*/ 29 w 57"/>
                <a:gd name="T9" fmla="*/ 5 h 98"/>
                <a:gd name="T10" fmla="*/ 14 w 57"/>
                <a:gd name="T11" fmla="*/ 0 h 98"/>
                <a:gd name="T12" fmla="*/ 14 w 57"/>
                <a:gd name="T13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" h="98">
                  <a:moveTo>
                    <a:pt x="14" y="0"/>
                  </a:moveTo>
                  <a:lnTo>
                    <a:pt x="0" y="41"/>
                  </a:lnTo>
                  <a:lnTo>
                    <a:pt x="51" y="98"/>
                  </a:lnTo>
                  <a:lnTo>
                    <a:pt x="57" y="15"/>
                  </a:lnTo>
                  <a:lnTo>
                    <a:pt x="29" y="5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31" name="Freeform 187">
              <a:extLst>
                <a:ext uri="{FF2B5EF4-FFF2-40B4-BE49-F238E27FC236}">
                  <a16:creationId xmlns:a16="http://schemas.microsoft.com/office/drawing/2014/main" xmlns="" id="{92A41815-AB0C-9541-B828-35AEE86B1CBE}"/>
                </a:ext>
              </a:extLst>
            </p:cNvPr>
            <p:cNvSpPr>
              <a:spLocks/>
            </p:cNvSpPr>
            <p:nvPr/>
          </p:nvSpPr>
          <p:spPr bwMode="auto">
            <a:xfrm>
              <a:off x="7167" y="1758"/>
              <a:ext cx="85" cy="37"/>
            </a:xfrm>
            <a:custGeom>
              <a:avLst/>
              <a:gdLst>
                <a:gd name="T0" fmla="*/ 0 w 85"/>
                <a:gd name="T1" fmla="*/ 9 h 37"/>
                <a:gd name="T2" fmla="*/ 15 w 85"/>
                <a:gd name="T3" fmla="*/ 28 h 37"/>
                <a:gd name="T4" fmla="*/ 65 w 85"/>
                <a:gd name="T5" fmla="*/ 37 h 37"/>
                <a:gd name="T6" fmla="*/ 85 w 85"/>
                <a:gd name="T7" fmla="*/ 26 h 37"/>
                <a:gd name="T8" fmla="*/ 72 w 85"/>
                <a:gd name="T9" fmla="*/ 4 h 37"/>
                <a:gd name="T10" fmla="*/ 35 w 85"/>
                <a:gd name="T11" fmla="*/ 0 h 37"/>
                <a:gd name="T12" fmla="*/ 0 w 85"/>
                <a:gd name="T13" fmla="*/ 9 h 37"/>
                <a:gd name="T14" fmla="*/ 0 w 85"/>
                <a:gd name="T15" fmla="*/ 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5" h="37">
                  <a:moveTo>
                    <a:pt x="0" y="9"/>
                  </a:moveTo>
                  <a:lnTo>
                    <a:pt x="15" y="28"/>
                  </a:lnTo>
                  <a:lnTo>
                    <a:pt x="65" y="37"/>
                  </a:lnTo>
                  <a:lnTo>
                    <a:pt x="85" y="26"/>
                  </a:lnTo>
                  <a:lnTo>
                    <a:pt x="72" y="4"/>
                  </a:lnTo>
                  <a:lnTo>
                    <a:pt x="35" y="0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32" name="Freeform 188">
              <a:extLst>
                <a:ext uri="{FF2B5EF4-FFF2-40B4-BE49-F238E27FC236}">
                  <a16:creationId xmlns:a16="http://schemas.microsoft.com/office/drawing/2014/main" xmlns="" id="{EEA6F814-7540-794D-B91A-315733DDC64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5" y="1372"/>
              <a:ext cx="658" cy="839"/>
            </a:xfrm>
            <a:custGeom>
              <a:avLst/>
              <a:gdLst>
                <a:gd name="T0" fmla="*/ 327 w 658"/>
                <a:gd name="T1" fmla="*/ 819 h 839"/>
                <a:gd name="T2" fmla="*/ 375 w 658"/>
                <a:gd name="T3" fmla="*/ 796 h 839"/>
                <a:gd name="T4" fmla="*/ 416 w 658"/>
                <a:gd name="T5" fmla="*/ 722 h 839"/>
                <a:gd name="T6" fmla="*/ 490 w 658"/>
                <a:gd name="T7" fmla="*/ 687 h 839"/>
                <a:gd name="T8" fmla="*/ 488 w 658"/>
                <a:gd name="T9" fmla="*/ 746 h 839"/>
                <a:gd name="T10" fmla="*/ 534 w 658"/>
                <a:gd name="T11" fmla="*/ 642 h 839"/>
                <a:gd name="T12" fmla="*/ 593 w 658"/>
                <a:gd name="T13" fmla="*/ 594 h 839"/>
                <a:gd name="T14" fmla="*/ 543 w 658"/>
                <a:gd name="T15" fmla="*/ 603 h 839"/>
                <a:gd name="T16" fmla="*/ 510 w 658"/>
                <a:gd name="T17" fmla="*/ 464 h 839"/>
                <a:gd name="T18" fmla="*/ 497 w 658"/>
                <a:gd name="T19" fmla="*/ 343 h 839"/>
                <a:gd name="T20" fmla="*/ 562 w 658"/>
                <a:gd name="T21" fmla="*/ 282 h 839"/>
                <a:gd name="T22" fmla="*/ 623 w 658"/>
                <a:gd name="T23" fmla="*/ 315 h 839"/>
                <a:gd name="T24" fmla="*/ 658 w 658"/>
                <a:gd name="T25" fmla="*/ 284 h 839"/>
                <a:gd name="T26" fmla="*/ 643 w 658"/>
                <a:gd name="T27" fmla="*/ 198 h 839"/>
                <a:gd name="T28" fmla="*/ 608 w 658"/>
                <a:gd name="T29" fmla="*/ 178 h 839"/>
                <a:gd name="T30" fmla="*/ 602 w 658"/>
                <a:gd name="T31" fmla="*/ 146 h 839"/>
                <a:gd name="T32" fmla="*/ 547 w 658"/>
                <a:gd name="T33" fmla="*/ 128 h 839"/>
                <a:gd name="T34" fmla="*/ 545 w 658"/>
                <a:gd name="T35" fmla="*/ 128 h 839"/>
                <a:gd name="T36" fmla="*/ 495 w 658"/>
                <a:gd name="T37" fmla="*/ 68 h 839"/>
                <a:gd name="T38" fmla="*/ 493 w 658"/>
                <a:gd name="T39" fmla="*/ 68 h 839"/>
                <a:gd name="T40" fmla="*/ 414 w 658"/>
                <a:gd name="T41" fmla="*/ 35 h 839"/>
                <a:gd name="T42" fmla="*/ 412 w 658"/>
                <a:gd name="T43" fmla="*/ 35 h 839"/>
                <a:gd name="T44" fmla="*/ 338 w 658"/>
                <a:gd name="T45" fmla="*/ 65 h 839"/>
                <a:gd name="T46" fmla="*/ 336 w 658"/>
                <a:gd name="T47" fmla="*/ 65 h 839"/>
                <a:gd name="T48" fmla="*/ 255 w 658"/>
                <a:gd name="T49" fmla="*/ 72 h 839"/>
                <a:gd name="T50" fmla="*/ 251 w 658"/>
                <a:gd name="T51" fmla="*/ 72 h 839"/>
                <a:gd name="T52" fmla="*/ 205 w 658"/>
                <a:gd name="T53" fmla="*/ 33 h 839"/>
                <a:gd name="T54" fmla="*/ 222 w 658"/>
                <a:gd name="T55" fmla="*/ 70 h 839"/>
                <a:gd name="T56" fmla="*/ 201 w 658"/>
                <a:gd name="T57" fmla="*/ 100 h 839"/>
                <a:gd name="T58" fmla="*/ 201 w 658"/>
                <a:gd name="T59" fmla="*/ 100 h 839"/>
                <a:gd name="T60" fmla="*/ 118 w 658"/>
                <a:gd name="T61" fmla="*/ 163 h 839"/>
                <a:gd name="T62" fmla="*/ 142 w 658"/>
                <a:gd name="T63" fmla="*/ 193 h 839"/>
                <a:gd name="T64" fmla="*/ 118 w 658"/>
                <a:gd name="T65" fmla="*/ 217 h 839"/>
                <a:gd name="T66" fmla="*/ 137 w 658"/>
                <a:gd name="T67" fmla="*/ 243 h 839"/>
                <a:gd name="T68" fmla="*/ 137 w 658"/>
                <a:gd name="T69" fmla="*/ 276 h 839"/>
                <a:gd name="T70" fmla="*/ 168 w 658"/>
                <a:gd name="T71" fmla="*/ 304 h 839"/>
                <a:gd name="T72" fmla="*/ 164 w 658"/>
                <a:gd name="T73" fmla="*/ 356 h 839"/>
                <a:gd name="T74" fmla="*/ 164 w 658"/>
                <a:gd name="T75" fmla="*/ 358 h 839"/>
                <a:gd name="T76" fmla="*/ 135 w 658"/>
                <a:gd name="T77" fmla="*/ 388 h 839"/>
                <a:gd name="T78" fmla="*/ 89 w 658"/>
                <a:gd name="T79" fmla="*/ 393 h 839"/>
                <a:gd name="T80" fmla="*/ 61 w 658"/>
                <a:gd name="T81" fmla="*/ 477 h 839"/>
                <a:gd name="T82" fmla="*/ 59 w 658"/>
                <a:gd name="T83" fmla="*/ 479 h 839"/>
                <a:gd name="T84" fmla="*/ 0 w 658"/>
                <a:gd name="T85" fmla="*/ 555 h 839"/>
                <a:gd name="T86" fmla="*/ 111 w 658"/>
                <a:gd name="T87" fmla="*/ 689 h 839"/>
                <a:gd name="T88" fmla="*/ 113 w 658"/>
                <a:gd name="T89" fmla="*/ 689 h 839"/>
                <a:gd name="T90" fmla="*/ 196 w 658"/>
                <a:gd name="T91" fmla="*/ 718 h 839"/>
                <a:gd name="T92" fmla="*/ 205 w 658"/>
                <a:gd name="T93" fmla="*/ 763 h 839"/>
                <a:gd name="T94" fmla="*/ 205 w 658"/>
                <a:gd name="T95" fmla="*/ 763 h 839"/>
                <a:gd name="T96" fmla="*/ 201 w 658"/>
                <a:gd name="T97" fmla="*/ 828 h 839"/>
                <a:gd name="T98" fmla="*/ 231 w 658"/>
                <a:gd name="T99" fmla="*/ 804 h 839"/>
                <a:gd name="T100" fmla="*/ 275 w 658"/>
                <a:gd name="T101" fmla="*/ 804 h 839"/>
                <a:gd name="T102" fmla="*/ 277 w 658"/>
                <a:gd name="T103" fmla="*/ 804 h 839"/>
                <a:gd name="T104" fmla="*/ 296 w 658"/>
                <a:gd name="T105" fmla="*/ 839 h 8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58" h="839">
                  <a:moveTo>
                    <a:pt x="296" y="839"/>
                  </a:moveTo>
                  <a:lnTo>
                    <a:pt x="327" y="819"/>
                  </a:lnTo>
                  <a:lnTo>
                    <a:pt x="347" y="802"/>
                  </a:lnTo>
                  <a:lnTo>
                    <a:pt x="375" y="796"/>
                  </a:lnTo>
                  <a:lnTo>
                    <a:pt x="366" y="739"/>
                  </a:lnTo>
                  <a:lnTo>
                    <a:pt x="416" y="722"/>
                  </a:lnTo>
                  <a:lnTo>
                    <a:pt x="456" y="689"/>
                  </a:lnTo>
                  <a:lnTo>
                    <a:pt x="490" y="687"/>
                  </a:lnTo>
                  <a:lnTo>
                    <a:pt x="464" y="724"/>
                  </a:lnTo>
                  <a:lnTo>
                    <a:pt x="488" y="746"/>
                  </a:lnTo>
                  <a:lnTo>
                    <a:pt x="525" y="705"/>
                  </a:lnTo>
                  <a:lnTo>
                    <a:pt x="534" y="642"/>
                  </a:lnTo>
                  <a:lnTo>
                    <a:pt x="567" y="629"/>
                  </a:lnTo>
                  <a:lnTo>
                    <a:pt x="593" y="594"/>
                  </a:lnTo>
                  <a:lnTo>
                    <a:pt x="567" y="575"/>
                  </a:lnTo>
                  <a:lnTo>
                    <a:pt x="543" y="603"/>
                  </a:lnTo>
                  <a:lnTo>
                    <a:pt x="519" y="579"/>
                  </a:lnTo>
                  <a:lnTo>
                    <a:pt x="510" y="464"/>
                  </a:lnTo>
                  <a:lnTo>
                    <a:pt x="488" y="395"/>
                  </a:lnTo>
                  <a:lnTo>
                    <a:pt x="497" y="343"/>
                  </a:lnTo>
                  <a:lnTo>
                    <a:pt x="538" y="284"/>
                  </a:lnTo>
                  <a:lnTo>
                    <a:pt x="562" y="282"/>
                  </a:lnTo>
                  <a:lnTo>
                    <a:pt x="573" y="247"/>
                  </a:lnTo>
                  <a:lnTo>
                    <a:pt x="623" y="315"/>
                  </a:lnTo>
                  <a:lnTo>
                    <a:pt x="656" y="310"/>
                  </a:lnTo>
                  <a:lnTo>
                    <a:pt x="658" y="284"/>
                  </a:lnTo>
                  <a:lnTo>
                    <a:pt x="652" y="234"/>
                  </a:lnTo>
                  <a:lnTo>
                    <a:pt x="643" y="198"/>
                  </a:lnTo>
                  <a:lnTo>
                    <a:pt x="610" y="180"/>
                  </a:lnTo>
                  <a:lnTo>
                    <a:pt x="608" y="178"/>
                  </a:lnTo>
                  <a:lnTo>
                    <a:pt x="608" y="178"/>
                  </a:lnTo>
                  <a:lnTo>
                    <a:pt x="602" y="146"/>
                  </a:lnTo>
                  <a:lnTo>
                    <a:pt x="580" y="126"/>
                  </a:lnTo>
                  <a:lnTo>
                    <a:pt x="547" y="128"/>
                  </a:lnTo>
                  <a:lnTo>
                    <a:pt x="545" y="128"/>
                  </a:lnTo>
                  <a:lnTo>
                    <a:pt x="545" y="128"/>
                  </a:lnTo>
                  <a:lnTo>
                    <a:pt x="523" y="74"/>
                  </a:lnTo>
                  <a:lnTo>
                    <a:pt x="495" y="68"/>
                  </a:lnTo>
                  <a:lnTo>
                    <a:pt x="495" y="68"/>
                  </a:lnTo>
                  <a:lnTo>
                    <a:pt x="493" y="68"/>
                  </a:lnTo>
                  <a:lnTo>
                    <a:pt x="447" y="0"/>
                  </a:lnTo>
                  <a:lnTo>
                    <a:pt x="414" y="35"/>
                  </a:lnTo>
                  <a:lnTo>
                    <a:pt x="414" y="35"/>
                  </a:lnTo>
                  <a:lnTo>
                    <a:pt x="412" y="35"/>
                  </a:lnTo>
                  <a:lnTo>
                    <a:pt x="366" y="37"/>
                  </a:lnTo>
                  <a:lnTo>
                    <a:pt x="338" y="65"/>
                  </a:lnTo>
                  <a:lnTo>
                    <a:pt x="336" y="65"/>
                  </a:lnTo>
                  <a:lnTo>
                    <a:pt x="336" y="65"/>
                  </a:lnTo>
                  <a:lnTo>
                    <a:pt x="296" y="52"/>
                  </a:lnTo>
                  <a:lnTo>
                    <a:pt x="255" y="72"/>
                  </a:lnTo>
                  <a:lnTo>
                    <a:pt x="253" y="74"/>
                  </a:lnTo>
                  <a:lnTo>
                    <a:pt x="251" y="72"/>
                  </a:lnTo>
                  <a:lnTo>
                    <a:pt x="231" y="37"/>
                  </a:lnTo>
                  <a:lnTo>
                    <a:pt x="205" y="33"/>
                  </a:lnTo>
                  <a:lnTo>
                    <a:pt x="222" y="68"/>
                  </a:lnTo>
                  <a:lnTo>
                    <a:pt x="222" y="70"/>
                  </a:lnTo>
                  <a:lnTo>
                    <a:pt x="222" y="70"/>
                  </a:lnTo>
                  <a:lnTo>
                    <a:pt x="201" y="100"/>
                  </a:lnTo>
                  <a:lnTo>
                    <a:pt x="201" y="100"/>
                  </a:lnTo>
                  <a:lnTo>
                    <a:pt x="201" y="100"/>
                  </a:lnTo>
                  <a:lnTo>
                    <a:pt x="174" y="111"/>
                  </a:lnTo>
                  <a:lnTo>
                    <a:pt x="118" y="163"/>
                  </a:lnTo>
                  <a:lnTo>
                    <a:pt x="142" y="193"/>
                  </a:lnTo>
                  <a:lnTo>
                    <a:pt x="142" y="193"/>
                  </a:lnTo>
                  <a:lnTo>
                    <a:pt x="142" y="195"/>
                  </a:lnTo>
                  <a:lnTo>
                    <a:pt x="118" y="217"/>
                  </a:lnTo>
                  <a:lnTo>
                    <a:pt x="137" y="243"/>
                  </a:lnTo>
                  <a:lnTo>
                    <a:pt x="137" y="243"/>
                  </a:lnTo>
                  <a:lnTo>
                    <a:pt x="137" y="243"/>
                  </a:lnTo>
                  <a:lnTo>
                    <a:pt x="137" y="276"/>
                  </a:lnTo>
                  <a:lnTo>
                    <a:pt x="168" y="302"/>
                  </a:lnTo>
                  <a:lnTo>
                    <a:pt x="168" y="304"/>
                  </a:lnTo>
                  <a:lnTo>
                    <a:pt x="168" y="304"/>
                  </a:lnTo>
                  <a:lnTo>
                    <a:pt x="164" y="356"/>
                  </a:lnTo>
                  <a:lnTo>
                    <a:pt x="164" y="358"/>
                  </a:lnTo>
                  <a:lnTo>
                    <a:pt x="164" y="358"/>
                  </a:lnTo>
                  <a:lnTo>
                    <a:pt x="137" y="388"/>
                  </a:lnTo>
                  <a:lnTo>
                    <a:pt x="135" y="388"/>
                  </a:lnTo>
                  <a:lnTo>
                    <a:pt x="135" y="388"/>
                  </a:lnTo>
                  <a:lnTo>
                    <a:pt x="89" y="393"/>
                  </a:lnTo>
                  <a:lnTo>
                    <a:pt x="42" y="438"/>
                  </a:lnTo>
                  <a:lnTo>
                    <a:pt x="61" y="477"/>
                  </a:lnTo>
                  <a:lnTo>
                    <a:pt x="61" y="477"/>
                  </a:lnTo>
                  <a:lnTo>
                    <a:pt x="59" y="479"/>
                  </a:lnTo>
                  <a:lnTo>
                    <a:pt x="7" y="516"/>
                  </a:lnTo>
                  <a:lnTo>
                    <a:pt x="0" y="555"/>
                  </a:lnTo>
                  <a:lnTo>
                    <a:pt x="76" y="713"/>
                  </a:lnTo>
                  <a:lnTo>
                    <a:pt x="111" y="689"/>
                  </a:lnTo>
                  <a:lnTo>
                    <a:pt x="113" y="689"/>
                  </a:lnTo>
                  <a:lnTo>
                    <a:pt x="113" y="689"/>
                  </a:lnTo>
                  <a:lnTo>
                    <a:pt x="194" y="715"/>
                  </a:lnTo>
                  <a:lnTo>
                    <a:pt x="196" y="718"/>
                  </a:lnTo>
                  <a:lnTo>
                    <a:pt x="196" y="718"/>
                  </a:lnTo>
                  <a:lnTo>
                    <a:pt x="205" y="763"/>
                  </a:lnTo>
                  <a:lnTo>
                    <a:pt x="205" y="763"/>
                  </a:lnTo>
                  <a:lnTo>
                    <a:pt x="205" y="763"/>
                  </a:lnTo>
                  <a:lnTo>
                    <a:pt x="185" y="798"/>
                  </a:lnTo>
                  <a:lnTo>
                    <a:pt x="201" y="828"/>
                  </a:lnTo>
                  <a:lnTo>
                    <a:pt x="231" y="804"/>
                  </a:lnTo>
                  <a:lnTo>
                    <a:pt x="231" y="804"/>
                  </a:lnTo>
                  <a:lnTo>
                    <a:pt x="233" y="804"/>
                  </a:lnTo>
                  <a:lnTo>
                    <a:pt x="275" y="804"/>
                  </a:lnTo>
                  <a:lnTo>
                    <a:pt x="275" y="804"/>
                  </a:lnTo>
                  <a:lnTo>
                    <a:pt x="277" y="804"/>
                  </a:lnTo>
                  <a:lnTo>
                    <a:pt x="296" y="839"/>
                  </a:lnTo>
                  <a:lnTo>
                    <a:pt x="296" y="839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33" name="Freeform 189">
              <a:extLst>
                <a:ext uri="{FF2B5EF4-FFF2-40B4-BE49-F238E27FC236}">
                  <a16:creationId xmlns:a16="http://schemas.microsoft.com/office/drawing/2014/main" xmlns="" id="{6D6FFABB-0B55-7D43-B2DE-E3CD71C23EC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8" y="3316"/>
              <a:ext cx="355" cy="637"/>
            </a:xfrm>
            <a:custGeom>
              <a:avLst/>
              <a:gdLst>
                <a:gd name="T0" fmla="*/ 105 w 355"/>
                <a:gd name="T1" fmla="*/ 269 h 637"/>
                <a:gd name="T2" fmla="*/ 100 w 355"/>
                <a:gd name="T3" fmla="*/ 399 h 637"/>
                <a:gd name="T4" fmla="*/ 124 w 355"/>
                <a:gd name="T5" fmla="*/ 440 h 637"/>
                <a:gd name="T6" fmla="*/ 30 w 355"/>
                <a:gd name="T7" fmla="*/ 449 h 637"/>
                <a:gd name="T8" fmla="*/ 0 w 355"/>
                <a:gd name="T9" fmla="*/ 516 h 637"/>
                <a:gd name="T10" fmla="*/ 87 w 355"/>
                <a:gd name="T11" fmla="*/ 603 h 637"/>
                <a:gd name="T12" fmla="*/ 89 w 355"/>
                <a:gd name="T13" fmla="*/ 637 h 637"/>
                <a:gd name="T14" fmla="*/ 137 w 355"/>
                <a:gd name="T15" fmla="*/ 592 h 637"/>
                <a:gd name="T16" fmla="*/ 220 w 355"/>
                <a:gd name="T17" fmla="*/ 592 h 637"/>
                <a:gd name="T18" fmla="*/ 279 w 355"/>
                <a:gd name="T19" fmla="*/ 544 h 637"/>
                <a:gd name="T20" fmla="*/ 314 w 355"/>
                <a:gd name="T21" fmla="*/ 475 h 637"/>
                <a:gd name="T22" fmla="*/ 331 w 355"/>
                <a:gd name="T23" fmla="*/ 282 h 637"/>
                <a:gd name="T24" fmla="*/ 355 w 355"/>
                <a:gd name="T25" fmla="*/ 182 h 637"/>
                <a:gd name="T26" fmla="*/ 338 w 355"/>
                <a:gd name="T27" fmla="*/ 63 h 637"/>
                <a:gd name="T28" fmla="*/ 316 w 355"/>
                <a:gd name="T29" fmla="*/ 56 h 637"/>
                <a:gd name="T30" fmla="*/ 314 w 355"/>
                <a:gd name="T31" fmla="*/ 56 h 637"/>
                <a:gd name="T32" fmla="*/ 314 w 355"/>
                <a:gd name="T33" fmla="*/ 56 h 637"/>
                <a:gd name="T34" fmla="*/ 307 w 355"/>
                <a:gd name="T35" fmla="*/ 28 h 637"/>
                <a:gd name="T36" fmla="*/ 270 w 355"/>
                <a:gd name="T37" fmla="*/ 0 h 637"/>
                <a:gd name="T38" fmla="*/ 227 w 355"/>
                <a:gd name="T39" fmla="*/ 33 h 637"/>
                <a:gd name="T40" fmla="*/ 251 w 355"/>
                <a:gd name="T41" fmla="*/ 61 h 637"/>
                <a:gd name="T42" fmla="*/ 292 w 355"/>
                <a:gd name="T43" fmla="*/ 63 h 637"/>
                <a:gd name="T44" fmla="*/ 294 w 355"/>
                <a:gd name="T45" fmla="*/ 63 h 637"/>
                <a:gd name="T46" fmla="*/ 294 w 355"/>
                <a:gd name="T47" fmla="*/ 65 h 637"/>
                <a:gd name="T48" fmla="*/ 285 w 355"/>
                <a:gd name="T49" fmla="*/ 130 h 637"/>
                <a:gd name="T50" fmla="*/ 285 w 355"/>
                <a:gd name="T51" fmla="*/ 132 h 637"/>
                <a:gd name="T52" fmla="*/ 283 w 355"/>
                <a:gd name="T53" fmla="*/ 132 h 637"/>
                <a:gd name="T54" fmla="*/ 255 w 355"/>
                <a:gd name="T55" fmla="*/ 132 h 637"/>
                <a:gd name="T56" fmla="*/ 259 w 355"/>
                <a:gd name="T57" fmla="*/ 173 h 637"/>
                <a:gd name="T58" fmla="*/ 259 w 355"/>
                <a:gd name="T59" fmla="*/ 173 h 637"/>
                <a:gd name="T60" fmla="*/ 257 w 355"/>
                <a:gd name="T61" fmla="*/ 176 h 637"/>
                <a:gd name="T62" fmla="*/ 216 w 355"/>
                <a:gd name="T63" fmla="*/ 204 h 637"/>
                <a:gd name="T64" fmla="*/ 216 w 355"/>
                <a:gd name="T65" fmla="*/ 204 h 637"/>
                <a:gd name="T66" fmla="*/ 213 w 355"/>
                <a:gd name="T67" fmla="*/ 204 h 637"/>
                <a:gd name="T68" fmla="*/ 146 w 355"/>
                <a:gd name="T69" fmla="*/ 208 h 637"/>
                <a:gd name="T70" fmla="*/ 128 w 355"/>
                <a:gd name="T71" fmla="*/ 230 h 637"/>
                <a:gd name="T72" fmla="*/ 142 w 355"/>
                <a:gd name="T73" fmla="*/ 258 h 637"/>
                <a:gd name="T74" fmla="*/ 144 w 355"/>
                <a:gd name="T75" fmla="*/ 260 h 637"/>
                <a:gd name="T76" fmla="*/ 139 w 355"/>
                <a:gd name="T77" fmla="*/ 260 h 637"/>
                <a:gd name="T78" fmla="*/ 105 w 355"/>
                <a:gd name="T79" fmla="*/ 269 h 637"/>
                <a:gd name="T80" fmla="*/ 105 w 355"/>
                <a:gd name="T81" fmla="*/ 269 h 6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55" h="637">
                  <a:moveTo>
                    <a:pt x="105" y="269"/>
                  </a:moveTo>
                  <a:lnTo>
                    <a:pt x="100" y="399"/>
                  </a:lnTo>
                  <a:lnTo>
                    <a:pt x="124" y="440"/>
                  </a:lnTo>
                  <a:lnTo>
                    <a:pt x="30" y="449"/>
                  </a:lnTo>
                  <a:lnTo>
                    <a:pt x="0" y="516"/>
                  </a:lnTo>
                  <a:lnTo>
                    <a:pt x="87" y="603"/>
                  </a:lnTo>
                  <a:lnTo>
                    <a:pt x="89" y="637"/>
                  </a:lnTo>
                  <a:lnTo>
                    <a:pt x="137" y="592"/>
                  </a:lnTo>
                  <a:lnTo>
                    <a:pt x="220" y="592"/>
                  </a:lnTo>
                  <a:lnTo>
                    <a:pt x="279" y="544"/>
                  </a:lnTo>
                  <a:lnTo>
                    <a:pt x="314" y="475"/>
                  </a:lnTo>
                  <a:lnTo>
                    <a:pt x="331" y="282"/>
                  </a:lnTo>
                  <a:lnTo>
                    <a:pt x="355" y="182"/>
                  </a:lnTo>
                  <a:lnTo>
                    <a:pt x="338" y="63"/>
                  </a:lnTo>
                  <a:lnTo>
                    <a:pt x="316" y="56"/>
                  </a:lnTo>
                  <a:lnTo>
                    <a:pt x="314" y="56"/>
                  </a:lnTo>
                  <a:lnTo>
                    <a:pt x="314" y="56"/>
                  </a:lnTo>
                  <a:lnTo>
                    <a:pt x="307" y="28"/>
                  </a:lnTo>
                  <a:lnTo>
                    <a:pt x="270" y="0"/>
                  </a:lnTo>
                  <a:lnTo>
                    <a:pt x="227" y="33"/>
                  </a:lnTo>
                  <a:lnTo>
                    <a:pt x="251" y="61"/>
                  </a:lnTo>
                  <a:lnTo>
                    <a:pt x="292" y="63"/>
                  </a:lnTo>
                  <a:lnTo>
                    <a:pt x="294" y="63"/>
                  </a:lnTo>
                  <a:lnTo>
                    <a:pt x="294" y="65"/>
                  </a:lnTo>
                  <a:lnTo>
                    <a:pt x="285" y="130"/>
                  </a:lnTo>
                  <a:lnTo>
                    <a:pt x="285" y="132"/>
                  </a:lnTo>
                  <a:lnTo>
                    <a:pt x="283" y="132"/>
                  </a:lnTo>
                  <a:lnTo>
                    <a:pt x="255" y="132"/>
                  </a:lnTo>
                  <a:lnTo>
                    <a:pt x="259" y="173"/>
                  </a:lnTo>
                  <a:lnTo>
                    <a:pt x="259" y="173"/>
                  </a:lnTo>
                  <a:lnTo>
                    <a:pt x="257" y="176"/>
                  </a:lnTo>
                  <a:lnTo>
                    <a:pt x="216" y="204"/>
                  </a:lnTo>
                  <a:lnTo>
                    <a:pt x="216" y="204"/>
                  </a:lnTo>
                  <a:lnTo>
                    <a:pt x="213" y="204"/>
                  </a:lnTo>
                  <a:lnTo>
                    <a:pt x="146" y="208"/>
                  </a:lnTo>
                  <a:lnTo>
                    <a:pt x="128" y="230"/>
                  </a:lnTo>
                  <a:lnTo>
                    <a:pt x="142" y="258"/>
                  </a:lnTo>
                  <a:lnTo>
                    <a:pt x="144" y="260"/>
                  </a:lnTo>
                  <a:lnTo>
                    <a:pt x="139" y="260"/>
                  </a:lnTo>
                  <a:lnTo>
                    <a:pt x="105" y="269"/>
                  </a:lnTo>
                  <a:lnTo>
                    <a:pt x="105" y="269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34" name="Freeform 190">
              <a:extLst>
                <a:ext uri="{FF2B5EF4-FFF2-40B4-BE49-F238E27FC236}">
                  <a16:creationId xmlns:a16="http://schemas.microsoft.com/office/drawing/2014/main" xmlns="" id="{48A9C18C-B809-7748-A9BB-B58D5D5ADBE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8" y="2066"/>
              <a:ext cx="859" cy="1515"/>
            </a:xfrm>
            <a:custGeom>
              <a:avLst/>
              <a:gdLst>
                <a:gd name="T0" fmla="*/ 597 w 859"/>
                <a:gd name="T1" fmla="*/ 1460 h 1515"/>
                <a:gd name="T2" fmla="*/ 634 w 859"/>
                <a:gd name="T3" fmla="*/ 1482 h 1515"/>
                <a:gd name="T4" fmla="*/ 654 w 859"/>
                <a:gd name="T5" fmla="*/ 1454 h 1515"/>
                <a:gd name="T6" fmla="*/ 723 w 859"/>
                <a:gd name="T7" fmla="*/ 1449 h 1515"/>
                <a:gd name="T8" fmla="*/ 758 w 859"/>
                <a:gd name="T9" fmla="*/ 1378 h 1515"/>
                <a:gd name="T10" fmla="*/ 800 w 859"/>
                <a:gd name="T11" fmla="*/ 1317 h 1515"/>
                <a:gd name="T12" fmla="*/ 758 w 859"/>
                <a:gd name="T13" fmla="*/ 1313 h 1515"/>
                <a:gd name="T14" fmla="*/ 732 w 859"/>
                <a:gd name="T15" fmla="*/ 1280 h 1515"/>
                <a:gd name="T16" fmla="*/ 780 w 859"/>
                <a:gd name="T17" fmla="*/ 1246 h 1515"/>
                <a:gd name="T18" fmla="*/ 822 w 859"/>
                <a:gd name="T19" fmla="*/ 1276 h 1515"/>
                <a:gd name="T20" fmla="*/ 859 w 859"/>
                <a:gd name="T21" fmla="*/ 1176 h 1515"/>
                <a:gd name="T22" fmla="*/ 756 w 859"/>
                <a:gd name="T23" fmla="*/ 975 h 1515"/>
                <a:gd name="T24" fmla="*/ 719 w 859"/>
                <a:gd name="T25" fmla="*/ 845 h 1515"/>
                <a:gd name="T26" fmla="*/ 667 w 859"/>
                <a:gd name="T27" fmla="*/ 773 h 1515"/>
                <a:gd name="T28" fmla="*/ 497 w 859"/>
                <a:gd name="T29" fmla="*/ 776 h 1515"/>
                <a:gd name="T30" fmla="*/ 423 w 859"/>
                <a:gd name="T31" fmla="*/ 871 h 1515"/>
                <a:gd name="T32" fmla="*/ 305 w 859"/>
                <a:gd name="T33" fmla="*/ 825 h 1515"/>
                <a:gd name="T34" fmla="*/ 377 w 859"/>
                <a:gd name="T35" fmla="*/ 513 h 1515"/>
                <a:gd name="T36" fmla="*/ 397 w 859"/>
                <a:gd name="T37" fmla="*/ 344 h 1515"/>
                <a:gd name="T38" fmla="*/ 540 w 859"/>
                <a:gd name="T39" fmla="*/ 188 h 1515"/>
                <a:gd name="T40" fmla="*/ 549 w 859"/>
                <a:gd name="T41" fmla="*/ 147 h 1515"/>
                <a:gd name="T42" fmla="*/ 458 w 859"/>
                <a:gd name="T43" fmla="*/ 138 h 1515"/>
                <a:gd name="T44" fmla="*/ 438 w 859"/>
                <a:gd name="T45" fmla="*/ 106 h 1515"/>
                <a:gd name="T46" fmla="*/ 458 w 859"/>
                <a:gd name="T47" fmla="*/ 69 h 1515"/>
                <a:gd name="T48" fmla="*/ 333 w 859"/>
                <a:gd name="T49" fmla="*/ 24 h 1515"/>
                <a:gd name="T50" fmla="*/ 325 w 859"/>
                <a:gd name="T51" fmla="*/ 56 h 1515"/>
                <a:gd name="T52" fmla="*/ 261 w 859"/>
                <a:gd name="T53" fmla="*/ 89 h 1515"/>
                <a:gd name="T54" fmla="*/ 220 w 859"/>
                <a:gd name="T55" fmla="*/ 97 h 1515"/>
                <a:gd name="T56" fmla="*/ 142 w 859"/>
                <a:gd name="T57" fmla="*/ 97 h 1515"/>
                <a:gd name="T58" fmla="*/ 174 w 859"/>
                <a:gd name="T59" fmla="*/ 184 h 1515"/>
                <a:gd name="T60" fmla="*/ 185 w 859"/>
                <a:gd name="T61" fmla="*/ 288 h 1515"/>
                <a:gd name="T62" fmla="*/ 207 w 859"/>
                <a:gd name="T63" fmla="*/ 360 h 1515"/>
                <a:gd name="T64" fmla="*/ 181 w 859"/>
                <a:gd name="T65" fmla="*/ 405 h 1515"/>
                <a:gd name="T66" fmla="*/ 168 w 859"/>
                <a:gd name="T67" fmla="*/ 440 h 1515"/>
                <a:gd name="T68" fmla="*/ 113 w 859"/>
                <a:gd name="T69" fmla="*/ 444 h 1515"/>
                <a:gd name="T70" fmla="*/ 109 w 859"/>
                <a:gd name="T71" fmla="*/ 485 h 1515"/>
                <a:gd name="T72" fmla="*/ 22 w 859"/>
                <a:gd name="T73" fmla="*/ 622 h 1515"/>
                <a:gd name="T74" fmla="*/ 46 w 859"/>
                <a:gd name="T75" fmla="*/ 676 h 1515"/>
                <a:gd name="T76" fmla="*/ 22 w 859"/>
                <a:gd name="T77" fmla="*/ 726 h 1515"/>
                <a:gd name="T78" fmla="*/ 67 w 859"/>
                <a:gd name="T79" fmla="*/ 756 h 1515"/>
                <a:gd name="T80" fmla="*/ 78 w 859"/>
                <a:gd name="T81" fmla="*/ 784 h 1515"/>
                <a:gd name="T82" fmla="*/ 142 w 859"/>
                <a:gd name="T83" fmla="*/ 821 h 1515"/>
                <a:gd name="T84" fmla="*/ 168 w 859"/>
                <a:gd name="T85" fmla="*/ 847 h 1515"/>
                <a:gd name="T86" fmla="*/ 133 w 859"/>
                <a:gd name="T87" fmla="*/ 925 h 1515"/>
                <a:gd name="T88" fmla="*/ 137 w 859"/>
                <a:gd name="T89" fmla="*/ 964 h 1515"/>
                <a:gd name="T90" fmla="*/ 170 w 859"/>
                <a:gd name="T91" fmla="*/ 1007 h 1515"/>
                <a:gd name="T92" fmla="*/ 200 w 859"/>
                <a:gd name="T93" fmla="*/ 1049 h 1515"/>
                <a:gd name="T94" fmla="*/ 285 w 859"/>
                <a:gd name="T95" fmla="*/ 971 h 1515"/>
                <a:gd name="T96" fmla="*/ 322 w 859"/>
                <a:gd name="T97" fmla="*/ 968 h 1515"/>
                <a:gd name="T98" fmla="*/ 336 w 859"/>
                <a:gd name="T99" fmla="*/ 947 h 1515"/>
                <a:gd name="T100" fmla="*/ 364 w 859"/>
                <a:gd name="T101" fmla="*/ 951 h 1515"/>
                <a:gd name="T102" fmla="*/ 386 w 859"/>
                <a:gd name="T103" fmla="*/ 1025 h 1515"/>
                <a:gd name="T104" fmla="*/ 368 w 859"/>
                <a:gd name="T105" fmla="*/ 1042 h 1515"/>
                <a:gd name="T106" fmla="*/ 327 w 859"/>
                <a:gd name="T107" fmla="*/ 1083 h 1515"/>
                <a:gd name="T108" fmla="*/ 296 w 859"/>
                <a:gd name="T109" fmla="*/ 1142 h 1515"/>
                <a:gd name="T110" fmla="*/ 261 w 859"/>
                <a:gd name="T111" fmla="*/ 1183 h 1515"/>
                <a:gd name="T112" fmla="*/ 277 w 859"/>
                <a:gd name="T113" fmla="*/ 1202 h 1515"/>
                <a:gd name="T114" fmla="*/ 316 w 859"/>
                <a:gd name="T115" fmla="*/ 1300 h 1515"/>
                <a:gd name="T116" fmla="*/ 366 w 859"/>
                <a:gd name="T117" fmla="*/ 1369 h 1515"/>
                <a:gd name="T118" fmla="*/ 399 w 859"/>
                <a:gd name="T119" fmla="*/ 1341 h 1515"/>
                <a:gd name="T120" fmla="*/ 466 w 859"/>
                <a:gd name="T121" fmla="*/ 1341 h 1515"/>
                <a:gd name="T122" fmla="*/ 588 w 859"/>
                <a:gd name="T123" fmla="*/ 1335 h 1515"/>
                <a:gd name="T124" fmla="*/ 577 w 859"/>
                <a:gd name="T125" fmla="*/ 1376 h 1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59" h="1515">
                  <a:moveTo>
                    <a:pt x="577" y="1376"/>
                  </a:moveTo>
                  <a:lnTo>
                    <a:pt x="608" y="1426"/>
                  </a:lnTo>
                  <a:lnTo>
                    <a:pt x="597" y="1460"/>
                  </a:lnTo>
                  <a:lnTo>
                    <a:pt x="615" y="1515"/>
                  </a:lnTo>
                  <a:lnTo>
                    <a:pt x="647" y="1506"/>
                  </a:lnTo>
                  <a:lnTo>
                    <a:pt x="634" y="1482"/>
                  </a:lnTo>
                  <a:lnTo>
                    <a:pt x="634" y="1480"/>
                  </a:lnTo>
                  <a:lnTo>
                    <a:pt x="634" y="1480"/>
                  </a:lnTo>
                  <a:lnTo>
                    <a:pt x="654" y="1454"/>
                  </a:lnTo>
                  <a:lnTo>
                    <a:pt x="654" y="1454"/>
                  </a:lnTo>
                  <a:lnTo>
                    <a:pt x="654" y="1454"/>
                  </a:lnTo>
                  <a:lnTo>
                    <a:pt x="723" y="1449"/>
                  </a:lnTo>
                  <a:lnTo>
                    <a:pt x="765" y="1421"/>
                  </a:lnTo>
                  <a:lnTo>
                    <a:pt x="761" y="1380"/>
                  </a:lnTo>
                  <a:lnTo>
                    <a:pt x="758" y="1378"/>
                  </a:lnTo>
                  <a:lnTo>
                    <a:pt x="763" y="1378"/>
                  </a:lnTo>
                  <a:lnTo>
                    <a:pt x="791" y="1378"/>
                  </a:lnTo>
                  <a:lnTo>
                    <a:pt x="800" y="1317"/>
                  </a:lnTo>
                  <a:lnTo>
                    <a:pt x="761" y="1315"/>
                  </a:lnTo>
                  <a:lnTo>
                    <a:pt x="761" y="1313"/>
                  </a:lnTo>
                  <a:lnTo>
                    <a:pt x="758" y="1313"/>
                  </a:lnTo>
                  <a:lnTo>
                    <a:pt x="730" y="1283"/>
                  </a:lnTo>
                  <a:lnTo>
                    <a:pt x="730" y="1283"/>
                  </a:lnTo>
                  <a:lnTo>
                    <a:pt x="732" y="1280"/>
                  </a:lnTo>
                  <a:lnTo>
                    <a:pt x="778" y="1246"/>
                  </a:lnTo>
                  <a:lnTo>
                    <a:pt x="780" y="1244"/>
                  </a:lnTo>
                  <a:lnTo>
                    <a:pt x="780" y="1246"/>
                  </a:lnTo>
                  <a:lnTo>
                    <a:pt x="822" y="1274"/>
                  </a:lnTo>
                  <a:lnTo>
                    <a:pt x="822" y="1274"/>
                  </a:lnTo>
                  <a:lnTo>
                    <a:pt x="822" y="1276"/>
                  </a:lnTo>
                  <a:lnTo>
                    <a:pt x="828" y="1304"/>
                  </a:lnTo>
                  <a:lnTo>
                    <a:pt x="848" y="1309"/>
                  </a:lnTo>
                  <a:lnTo>
                    <a:pt x="859" y="1176"/>
                  </a:lnTo>
                  <a:lnTo>
                    <a:pt x="843" y="1133"/>
                  </a:lnTo>
                  <a:lnTo>
                    <a:pt x="778" y="1001"/>
                  </a:lnTo>
                  <a:lnTo>
                    <a:pt x="756" y="975"/>
                  </a:lnTo>
                  <a:lnTo>
                    <a:pt x="737" y="880"/>
                  </a:lnTo>
                  <a:lnTo>
                    <a:pt x="723" y="849"/>
                  </a:lnTo>
                  <a:lnTo>
                    <a:pt x="719" y="845"/>
                  </a:lnTo>
                  <a:lnTo>
                    <a:pt x="669" y="823"/>
                  </a:lnTo>
                  <a:lnTo>
                    <a:pt x="654" y="804"/>
                  </a:lnTo>
                  <a:lnTo>
                    <a:pt x="667" y="773"/>
                  </a:lnTo>
                  <a:lnTo>
                    <a:pt x="632" y="760"/>
                  </a:lnTo>
                  <a:lnTo>
                    <a:pt x="556" y="745"/>
                  </a:lnTo>
                  <a:lnTo>
                    <a:pt x="497" y="776"/>
                  </a:lnTo>
                  <a:lnTo>
                    <a:pt x="475" y="867"/>
                  </a:lnTo>
                  <a:lnTo>
                    <a:pt x="451" y="834"/>
                  </a:lnTo>
                  <a:lnTo>
                    <a:pt x="423" y="871"/>
                  </a:lnTo>
                  <a:lnTo>
                    <a:pt x="399" y="802"/>
                  </a:lnTo>
                  <a:lnTo>
                    <a:pt x="349" y="832"/>
                  </a:lnTo>
                  <a:lnTo>
                    <a:pt x="305" y="825"/>
                  </a:lnTo>
                  <a:lnTo>
                    <a:pt x="307" y="786"/>
                  </a:lnTo>
                  <a:lnTo>
                    <a:pt x="364" y="650"/>
                  </a:lnTo>
                  <a:lnTo>
                    <a:pt x="377" y="513"/>
                  </a:lnTo>
                  <a:lnTo>
                    <a:pt x="392" y="448"/>
                  </a:lnTo>
                  <a:lnTo>
                    <a:pt x="379" y="394"/>
                  </a:lnTo>
                  <a:lnTo>
                    <a:pt x="397" y="344"/>
                  </a:lnTo>
                  <a:lnTo>
                    <a:pt x="390" y="292"/>
                  </a:lnTo>
                  <a:lnTo>
                    <a:pt x="503" y="182"/>
                  </a:lnTo>
                  <a:lnTo>
                    <a:pt x="540" y="188"/>
                  </a:lnTo>
                  <a:lnTo>
                    <a:pt x="545" y="175"/>
                  </a:lnTo>
                  <a:lnTo>
                    <a:pt x="534" y="158"/>
                  </a:lnTo>
                  <a:lnTo>
                    <a:pt x="549" y="147"/>
                  </a:lnTo>
                  <a:lnTo>
                    <a:pt x="530" y="115"/>
                  </a:lnTo>
                  <a:lnTo>
                    <a:pt x="490" y="115"/>
                  </a:lnTo>
                  <a:lnTo>
                    <a:pt x="458" y="138"/>
                  </a:lnTo>
                  <a:lnTo>
                    <a:pt x="455" y="141"/>
                  </a:lnTo>
                  <a:lnTo>
                    <a:pt x="453" y="138"/>
                  </a:lnTo>
                  <a:lnTo>
                    <a:pt x="438" y="106"/>
                  </a:lnTo>
                  <a:lnTo>
                    <a:pt x="438" y="104"/>
                  </a:lnTo>
                  <a:lnTo>
                    <a:pt x="438" y="104"/>
                  </a:lnTo>
                  <a:lnTo>
                    <a:pt x="458" y="69"/>
                  </a:lnTo>
                  <a:lnTo>
                    <a:pt x="449" y="26"/>
                  </a:lnTo>
                  <a:lnTo>
                    <a:pt x="370" y="0"/>
                  </a:lnTo>
                  <a:lnTo>
                    <a:pt x="333" y="24"/>
                  </a:lnTo>
                  <a:lnTo>
                    <a:pt x="325" y="56"/>
                  </a:lnTo>
                  <a:lnTo>
                    <a:pt x="325" y="56"/>
                  </a:lnTo>
                  <a:lnTo>
                    <a:pt x="325" y="56"/>
                  </a:lnTo>
                  <a:lnTo>
                    <a:pt x="277" y="63"/>
                  </a:lnTo>
                  <a:lnTo>
                    <a:pt x="264" y="89"/>
                  </a:lnTo>
                  <a:lnTo>
                    <a:pt x="261" y="89"/>
                  </a:lnTo>
                  <a:lnTo>
                    <a:pt x="261" y="89"/>
                  </a:lnTo>
                  <a:lnTo>
                    <a:pt x="220" y="97"/>
                  </a:lnTo>
                  <a:lnTo>
                    <a:pt x="220" y="97"/>
                  </a:lnTo>
                  <a:lnTo>
                    <a:pt x="218" y="97"/>
                  </a:lnTo>
                  <a:lnTo>
                    <a:pt x="157" y="76"/>
                  </a:lnTo>
                  <a:lnTo>
                    <a:pt x="142" y="97"/>
                  </a:lnTo>
                  <a:lnTo>
                    <a:pt x="174" y="182"/>
                  </a:lnTo>
                  <a:lnTo>
                    <a:pt x="174" y="182"/>
                  </a:lnTo>
                  <a:lnTo>
                    <a:pt x="174" y="184"/>
                  </a:lnTo>
                  <a:lnTo>
                    <a:pt x="150" y="264"/>
                  </a:lnTo>
                  <a:lnTo>
                    <a:pt x="185" y="288"/>
                  </a:lnTo>
                  <a:lnTo>
                    <a:pt x="185" y="288"/>
                  </a:lnTo>
                  <a:lnTo>
                    <a:pt x="185" y="288"/>
                  </a:lnTo>
                  <a:lnTo>
                    <a:pt x="205" y="357"/>
                  </a:lnTo>
                  <a:lnTo>
                    <a:pt x="207" y="360"/>
                  </a:lnTo>
                  <a:lnTo>
                    <a:pt x="205" y="362"/>
                  </a:lnTo>
                  <a:lnTo>
                    <a:pt x="179" y="373"/>
                  </a:lnTo>
                  <a:lnTo>
                    <a:pt x="181" y="405"/>
                  </a:lnTo>
                  <a:lnTo>
                    <a:pt x="181" y="405"/>
                  </a:lnTo>
                  <a:lnTo>
                    <a:pt x="181" y="405"/>
                  </a:lnTo>
                  <a:lnTo>
                    <a:pt x="168" y="440"/>
                  </a:lnTo>
                  <a:lnTo>
                    <a:pt x="168" y="442"/>
                  </a:lnTo>
                  <a:lnTo>
                    <a:pt x="166" y="442"/>
                  </a:lnTo>
                  <a:lnTo>
                    <a:pt x="113" y="444"/>
                  </a:lnTo>
                  <a:lnTo>
                    <a:pt x="111" y="483"/>
                  </a:lnTo>
                  <a:lnTo>
                    <a:pt x="111" y="485"/>
                  </a:lnTo>
                  <a:lnTo>
                    <a:pt x="109" y="485"/>
                  </a:lnTo>
                  <a:lnTo>
                    <a:pt x="22" y="520"/>
                  </a:lnTo>
                  <a:lnTo>
                    <a:pt x="22" y="620"/>
                  </a:lnTo>
                  <a:lnTo>
                    <a:pt x="22" y="622"/>
                  </a:lnTo>
                  <a:lnTo>
                    <a:pt x="22" y="622"/>
                  </a:lnTo>
                  <a:lnTo>
                    <a:pt x="0" y="646"/>
                  </a:lnTo>
                  <a:lnTo>
                    <a:pt x="46" y="676"/>
                  </a:lnTo>
                  <a:lnTo>
                    <a:pt x="48" y="676"/>
                  </a:lnTo>
                  <a:lnTo>
                    <a:pt x="46" y="678"/>
                  </a:lnTo>
                  <a:lnTo>
                    <a:pt x="22" y="726"/>
                  </a:lnTo>
                  <a:lnTo>
                    <a:pt x="67" y="754"/>
                  </a:lnTo>
                  <a:lnTo>
                    <a:pt x="67" y="754"/>
                  </a:lnTo>
                  <a:lnTo>
                    <a:pt x="67" y="756"/>
                  </a:lnTo>
                  <a:lnTo>
                    <a:pt x="78" y="782"/>
                  </a:lnTo>
                  <a:lnTo>
                    <a:pt x="78" y="782"/>
                  </a:lnTo>
                  <a:lnTo>
                    <a:pt x="78" y="784"/>
                  </a:lnTo>
                  <a:lnTo>
                    <a:pt x="54" y="810"/>
                  </a:lnTo>
                  <a:lnTo>
                    <a:pt x="72" y="858"/>
                  </a:lnTo>
                  <a:lnTo>
                    <a:pt x="142" y="821"/>
                  </a:lnTo>
                  <a:lnTo>
                    <a:pt x="144" y="821"/>
                  </a:lnTo>
                  <a:lnTo>
                    <a:pt x="146" y="821"/>
                  </a:lnTo>
                  <a:lnTo>
                    <a:pt x="168" y="847"/>
                  </a:lnTo>
                  <a:lnTo>
                    <a:pt x="170" y="849"/>
                  </a:lnTo>
                  <a:lnTo>
                    <a:pt x="170" y="849"/>
                  </a:lnTo>
                  <a:lnTo>
                    <a:pt x="133" y="925"/>
                  </a:lnTo>
                  <a:lnTo>
                    <a:pt x="137" y="962"/>
                  </a:lnTo>
                  <a:lnTo>
                    <a:pt x="137" y="962"/>
                  </a:lnTo>
                  <a:lnTo>
                    <a:pt x="137" y="964"/>
                  </a:lnTo>
                  <a:lnTo>
                    <a:pt x="111" y="979"/>
                  </a:lnTo>
                  <a:lnTo>
                    <a:pt x="111" y="1007"/>
                  </a:lnTo>
                  <a:lnTo>
                    <a:pt x="170" y="1007"/>
                  </a:lnTo>
                  <a:lnTo>
                    <a:pt x="172" y="1007"/>
                  </a:lnTo>
                  <a:lnTo>
                    <a:pt x="172" y="1010"/>
                  </a:lnTo>
                  <a:lnTo>
                    <a:pt x="200" y="1049"/>
                  </a:lnTo>
                  <a:lnTo>
                    <a:pt x="229" y="1046"/>
                  </a:lnTo>
                  <a:lnTo>
                    <a:pt x="277" y="1003"/>
                  </a:lnTo>
                  <a:lnTo>
                    <a:pt x="285" y="971"/>
                  </a:lnTo>
                  <a:lnTo>
                    <a:pt x="285" y="968"/>
                  </a:lnTo>
                  <a:lnTo>
                    <a:pt x="288" y="968"/>
                  </a:lnTo>
                  <a:lnTo>
                    <a:pt x="322" y="968"/>
                  </a:lnTo>
                  <a:lnTo>
                    <a:pt x="333" y="947"/>
                  </a:lnTo>
                  <a:lnTo>
                    <a:pt x="333" y="947"/>
                  </a:lnTo>
                  <a:lnTo>
                    <a:pt x="336" y="947"/>
                  </a:lnTo>
                  <a:lnTo>
                    <a:pt x="362" y="949"/>
                  </a:lnTo>
                  <a:lnTo>
                    <a:pt x="362" y="951"/>
                  </a:lnTo>
                  <a:lnTo>
                    <a:pt x="364" y="951"/>
                  </a:lnTo>
                  <a:lnTo>
                    <a:pt x="386" y="1023"/>
                  </a:lnTo>
                  <a:lnTo>
                    <a:pt x="388" y="1025"/>
                  </a:lnTo>
                  <a:lnTo>
                    <a:pt x="386" y="1025"/>
                  </a:lnTo>
                  <a:lnTo>
                    <a:pt x="370" y="1042"/>
                  </a:lnTo>
                  <a:lnTo>
                    <a:pt x="370" y="1042"/>
                  </a:lnTo>
                  <a:lnTo>
                    <a:pt x="368" y="1042"/>
                  </a:lnTo>
                  <a:lnTo>
                    <a:pt x="312" y="1051"/>
                  </a:lnTo>
                  <a:lnTo>
                    <a:pt x="325" y="1081"/>
                  </a:lnTo>
                  <a:lnTo>
                    <a:pt x="327" y="1083"/>
                  </a:lnTo>
                  <a:lnTo>
                    <a:pt x="325" y="1083"/>
                  </a:lnTo>
                  <a:lnTo>
                    <a:pt x="303" y="1109"/>
                  </a:lnTo>
                  <a:lnTo>
                    <a:pt x="296" y="1142"/>
                  </a:lnTo>
                  <a:lnTo>
                    <a:pt x="296" y="1142"/>
                  </a:lnTo>
                  <a:lnTo>
                    <a:pt x="296" y="1142"/>
                  </a:lnTo>
                  <a:lnTo>
                    <a:pt x="261" y="1183"/>
                  </a:lnTo>
                  <a:lnTo>
                    <a:pt x="277" y="1200"/>
                  </a:lnTo>
                  <a:lnTo>
                    <a:pt x="277" y="1202"/>
                  </a:lnTo>
                  <a:lnTo>
                    <a:pt x="277" y="1202"/>
                  </a:lnTo>
                  <a:lnTo>
                    <a:pt x="253" y="1233"/>
                  </a:lnTo>
                  <a:lnTo>
                    <a:pt x="253" y="1270"/>
                  </a:lnTo>
                  <a:lnTo>
                    <a:pt x="316" y="1300"/>
                  </a:lnTo>
                  <a:lnTo>
                    <a:pt x="316" y="1302"/>
                  </a:lnTo>
                  <a:lnTo>
                    <a:pt x="316" y="1302"/>
                  </a:lnTo>
                  <a:lnTo>
                    <a:pt x="366" y="1369"/>
                  </a:lnTo>
                  <a:lnTo>
                    <a:pt x="397" y="1341"/>
                  </a:lnTo>
                  <a:lnTo>
                    <a:pt x="397" y="1339"/>
                  </a:lnTo>
                  <a:lnTo>
                    <a:pt x="399" y="1341"/>
                  </a:lnTo>
                  <a:lnTo>
                    <a:pt x="464" y="1341"/>
                  </a:lnTo>
                  <a:lnTo>
                    <a:pt x="464" y="1341"/>
                  </a:lnTo>
                  <a:lnTo>
                    <a:pt x="466" y="1341"/>
                  </a:lnTo>
                  <a:lnTo>
                    <a:pt x="495" y="1365"/>
                  </a:lnTo>
                  <a:lnTo>
                    <a:pt x="584" y="1335"/>
                  </a:lnTo>
                  <a:lnTo>
                    <a:pt x="588" y="1335"/>
                  </a:lnTo>
                  <a:lnTo>
                    <a:pt x="586" y="1339"/>
                  </a:lnTo>
                  <a:lnTo>
                    <a:pt x="577" y="1376"/>
                  </a:lnTo>
                  <a:lnTo>
                    <a:pt x="577" y="1376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35" name="Freeform 191">
              <a:extLst>
                <a:ext uri="{FF2B5EF4-FFF2-40B4-BE49-F238E27FC236}">
                  <a16:creationId xmlns:a16="http://schemas.microsoft.com/office/drawing/2014/main" xmlns="" id="{52B943BC-DC76-9A47-B48A-6CCEDB147DE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3" y="3407"/>
              <a:ext cx="257" cy="180"/>
            </a:xfrm>
            <a:custGeom>
              <a:avLst/>
              <a:gdLst>
                <a:gd name="T0" fmla="*/ 0 w 257"/>
                <a:gd name="T1" fmla="*/ 95 h 180"/>
                <a:gd name="T2" fmla="*/ 35 w 257"/>
                <a:gd name="T3" fmla="*/ 150 h 180"/>
                <a:gd name="T4" fmla="*/ 72 w 257"/>
                <a:gd name="T5" fmla="*/ 180 h 180"/>
                <a:gd name="T6" fmla="*/ 148 w 257"/>
                <a:gd name="T7" fmla="*/ 143 h 180"/>
                <a:gd name="T8" fmla="*/ 159 w 257"/>
                <a:gd name="T9" fmla="*/ 113 h 180"/>
                <a:gd name="T10" fmla="*/ 215 w 257"/>
                <a:gd name="T11" fmla="*/ 48 h 180"/>
                <a:gd name="T12" fmla="*/ 248 w 257"/>
                <a:gd name="T13" fmla="*/ 33 h 180"/>
                <a:gd name="T14" fmla="*/ 257 w 257"/>
                <a:gd name="T15" fmla="*/ 0 h 180"/>
                <a:gd name="T16" fmla="*/ 170 w 257"/>
                <a:gd name="T17" fmla="*/ 28 h 180"/>
                <a:gd name="T18" fmla="*/ 170 w 257"/>
                <a:gd name="T19" fmla="*/ 28 h 180"/>
                <a:gd name="T20" fmla="*/ 167 w 257"/>
                <a:gd name="T21" fmla="*/ 28 h 180"/>
                <a:gd name="T22" fmla="*/ 139 w 257"/>
                <a:gd name="T23" fmla="*/ 4 h 180"/>
                <a:gd name="T24" fmla="*/ 74 w 257"/>
                <a:gd name="T25" fmla="*/ 2 h 180"/>
                <a:gd name="T26" fmla="*/ 41 w 257"/>
                <a:gd name="T27" fmla="*/ 33 h 180"/>
                <a:gd name="T28" fmla="*/ 0 w 257"/>
                <a:gd name="T29" fmla="*/ 95 h 180"/>
                <a:gd name="T30" fmla="*/ 0 w 257"/>
                <a:gd name="T31" fmla="*/ 95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7" h="180">
                  <a:moveTo>
                    <a:pt x="0" y="95"/>
                  </a:moveTo>
                  <a:lnTo>
                    <a:pt x="35" y="150"/>
                  </a:lnTo>
                  <a:lnTo>
                    <a:pt x="72" y="180"/>
                  </a:lnTo>
                  <a:lnTo>
                    <a:pt x="148" y="143"/>
                  </a:lnTo>
                  <a:lnTo>
                    <a:pt x="159" y="113"/>
                  </a:lnTo>
                  <a:lnTo>
                    <a:pt x="215" y="48"/>
                  </a:lnTo>
                  <a:lnTo>
                    <a:pt x="248" y="33"/>
                  </a:lnTo>
                  <a:lnTo>
                    <a:pt x="257" y="0"/>
                  </a:lnTo>
                  <a:lnTo>
                    <a:pt x="170" y="28"/>
                  </a:lnTo>
                  <a:lnTo>
                    <a:pt x="170" y="28"/>
                  </a:lnTo>
                  <a:lnTo>
                    <a:pt x="167" y="28"/>
                  </a:lnTo>
                  <a:lnTo>
                    <a:pt x="139" y="4"/>
                  </a:lnTo>
                  <a:lnTo>
                    <a:pt x="74" y="2"/>
                  </a:lnTo>
                  <a:lnTo>
                    <a:pt x="41" y="33"/>
                  </a:lnTo>
                  <a:lnTo>
                    <a:pt x="0" y="95"/>
                  </a:lnTo>
                  <a:lnTo>
                    <a:pt x="0" y="95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36" name="Freeform 192">
              <a:extLst>
                <a:ext uri="{FF2B5EF4-FFF2-40B4-BE49-F238E27FC236}">
                  <a16:creationId xmlns:a16="http://schemas.microsoft.com/office/drawing/2014/main" xmlns="" id="{D8AA942B-8864-D14C-8A5D-1A1BB160C7A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0" y="2891"/>
              <a:ext cx="889" cy="616"/>
            </a:xfrm>
            <a:custGeom>
              <a:avLst/>
              <a:gdLst>
                <a:gd name="T0" fmla="*/ 292 w 889"/>
                <a:gd name="T1" fmla="*/ 371 h 616"/>
                <a:gd name="T2" fmla="*/ 423 w 889"/>
                <a:gd name="T3" fmla="*/ 380 h 616"/>
                <a:gd name="T4" fmla="*/ 656 w 889"/>
                <a:gd name="T5" fmla="*/ 616 h 616"/>
                <a:gd name="T6" fmla="*/ 739 w 889"/>
                <a:gd name="T7" fmla="*/ 611 h 616"/>
                <a:gd name="T8" fmla="*/ 807 w 889"/>
                <a:gd name="T9" fmla="*/ 614 h 616"/>
                <a:gd name="T10" fmla="*/ 870 w 889"/>
                <a:gd name="T11" fmla="*/ 549 h 616"/>
                <a:gd name="T12" fmla="*/ 759 w 889"/>
                <a:gd name="T13" fmla="*/ 449 h 616"/>
                <a:gd name="T14" fmla="*/ 756 w 889"/>
                <a:gd name="T15" fmla="*/ 447 h 616"/>
                <a:gd name="T16" fmla="*/ 756 w 889"/>
                <a:gd name="T17" fmla="*/ 408 h 616"/>
                <a:gd name="T18" fmla="*/ 780 w 889"/>
                <a:gd name="T19" fmla="*/ 377 h 616"/>
                <a:gd name="T20" fmla="*/ 765 w 889"/>
                <a:gd name="T21" fmla="*/ 358 h 616"/>
                <a:gd name="T22" fmla="*/ 800 w 889"/>
                <a:gd name="T23" fmla="*/ 315 h 616"/>
                <a:gd name="T24" fmla="*/ 807 w 889"/>
                <a:gd name="T25" fmla="*/ 282 h 616"/>
                <a:gd name="T26" fmla="*/ 828 w 889"/>
                <a:gd name="T27" fmla="*/ 256 h 616"/>
                <a:gd name="T28" fmla="*/ 813 w 889"/>
                <a:gd name="T29" fmla="*/ 224 h 616"/>
                <a:gd name="T30" fmla="*/ 876 w 889"/>
                <a:gd name="T31" fmla="*/ 213 h 616"/>
                <a:gd name="T32" fmla="*/ 868 w 889"/>
                <a:gd name="T33" fmla="*/ 128 h 616"/>
                <a:gd name="T34" fmla="*/ 833 w 889"/>
                <a:gd name="T35" fmla="*/ 148 h 616"/>
                <a:gd name="T36" fmla="*/ 833 w 889"/>
                <a:gd name="T37" fmla="*/ 148 h 616"/>
                <a:gd name="T38" fmla="*/ 789 w 889"/>
                <a:gd name="T39" fmla="*/ 180 h 616"/>
                <a:gd name="T40" fmla="*/ 789 w 889"/>
                <a:gd name="T41" fmla="*/ 180 h 616"/>
                <a:gd name="T42" fmla="*/ 739 w 889"/>
                <a:gd name="T43" fmla="*/ 226 h 616"/>
                <a:gd name="T44" fmla="*/ 706 w 889"/>
                <a:gd name="T45" fmla="*/ 228 h 616"/>
                <a:gd name="T46" fmla="*/ 704 w 889"/>
                <a:gd name="T47" fmla="*/ 228 h 616"/>
                <a:gd name="T48" fmla="*/ 619 w 889"/>
                <a:gd name="T49" fmla="*/ 187 h 616"/>
                <a:gd name="T50" fmla="*/ 617 w 889"/>
                <a:gd name="T51" fmla="*/ 185 h 616"/>
                <a:gd name="T52" fmla="*/ 615 w 889"/>
                <a:gd name="T53" fmla="*/ 152 h 616"/>
                <a:gd name="T54" fmla="*/ 641 w 889"/>
                <a:gd name="T55" fmla="*/ 135 h 616"/>
                <a:gd name="T56" fmla="*/ 637 w 889"/>
                <a:gd name="T57" fmla="*/ 100 h 616"/>
                <a:gd name="T58" fmla="*/ 671 w 889"/>
                <a:gd name="T59" fmla="*/ 24 h 616"/>
                <a:gd name="T60" fmla="*/ 506 w 889"/>
                <a:gd name="T61" fmla="*/ 76 h 616"/>
                <a:gd name="T62" fmla="*/ 510 w 889"/>
                <a:gd name="T63" fmla="*/ 100 h 616"/>
                <a:gd name="T64" fmla="*/ 477 w 889"/>
                <a:gd name="T65" fmla="*/ 111 h 616"/>
                <a:gd name="T66" fmla="*/ 477 w 889"/>
                <a:gd name="T67" fmla="*/ 111 h 616"/>
                <a:gd name="T68" fmla="*/ 355 w 889"/>
                <a:gd name="T69" fmla="*/ 148 h 616"/>
                <a:gd name="T70" fmla="*/ 353 w 889"/>
                <a:gd name="T71" fmla="*/ 148 h 616"/>
                <a:gd name="T72" fmla="*/ 264 w 889"/>
                <a:gd name="T73" fmla="*/ 154 h 616"/>
                <a:gd name="T74" fmla="*/ 262 w 889"/>
                <a:gd name="T75" fmla="*/ 154 h 616"/>
                <a:gd name="T76" fmla="*/ 174 w 889"/>
                <a:gd name="T77" fmla="*/ 126 h 616"/>
                <a:gd name="T78" fmla="*/ 151 w 889"/>
                <a:gd name="T79" fmla="*/ 150 h 616"/>
                <a:gd name="T80" fmla="*/ 124 w 889"/>
                <a:gd name="T81" fmla="*/ 126 h 616"/>
                <a:gd name="T82" fmla="*/ 107 w 889"/>
                <a:gd name="T83" fmla="*/ 141 h 616"/>
                <a:gd name="T84" fmla="*/ 74 w 889"/>
                <a:gd name="T85" fmla="*/ 115 h 616"/>
                <a:gd name="T86" fmla="*/ 0 w 889"/>
                <a:gd name="T87" fmla="*/ 154 h 616"/>
                <a:gd name="T88" fmla="*/ 48 w 889"/>
                <a:gd name="T89" fmla="*/ 187 h 616"/>
                <a:gd name="T90" fmla="*/ 33 w 889"/>
                <a:gd name="T91" fmla="*/ 208 h 616"/>
                <a:gd name="T92" fmla="*/ 94 w 889"/>
                <a:gd name="T93" fmla="*/ 208 h 616"/>
                <a:gd name="T94" fmla="*/ 96 w 889"/>
                <a:gd name="T95" fmla="*/ 208 h 616"/>
                <a:gd name="T96" fmla="*/ 144 w 889"/>
                <a:gd name="T97" fmla="*/ 234 h 616"/>
                <a:gd name="T98" fmla="*/ 148 w 889"/>
                <a:gd name="T99" fmla="*/ 237 h 616"/>
                <a:gd name="T100" fmla="*/ 181 w 889"/>
                <a:gd name="T101" fmla="*/ 312 h 616"/>
                <a:gd name="T102" fmla="*/ 183 w 889"/>
                <a:gd name="T103" fmla="*/ 315 h 616"/>
                <a:gd name="T104" fmla="*/ 214 w 889"/>
                <a:gd name="T105" fmla="*/ 410 h 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89" h="616">
                  <a:moveTo>
                    <a:pt x="214" y="410"/>
                  </a:moveTo>
                  <a:lnTo>
                    <a:pt x="292" y="371"/>
                  </a:lnTo>
                  <a:lnTo>
                    <a:pt x="351" y="390"/>
                  </a:lnTo>
                  <a:lnTo>
                    <a:pt x="423" y="380"/>
                  </a:lnTo>
                  <a:lnTo>
                    <a:pt x="528" y="484"/>
                  </a:lnTo>
                  <a:lnTo>
                    <a:pt x="656" y="616"/>
                  </a:lnTo>
                  <a:lnTo>
                    <a:pt x="708" y="596"/>
                  </a:lnTo>
                  <a:lnTo>
                    <a:pt x="739" y="611"/>
                  </a:lnTo>
                  <a:lnTo>
                    <a:pt x="763" y="601"/>
                  </a:lnTo>
                  <a:lnTo>
                    <a:pt x="807" y="614"/>
                  </a:lnTo>
                  <a:lnTo>
                    <a:pt x="828" y="609"/>
                  </a:lnTo>
                  <a:lnTo>
                    <a:pt x="870" y="549"/>
                  </a:lnTo>
                  <a:lnTo>
                    <a:pt x="820" y="479"/>
                  </a:lnTo>
                  <a:lnTo>
                    <a:pt x="759" y="449"/>
                  </a:lnTo>
                  <a:lnTo>
                    <a:pt x="756" y="449"/>
                  </a:lnTo>
                  <a:lnTo>
                    <a:pt x="756" y="447"/>
                  </a:lnTo>
                  <a:lnTo>
                    <a:pt x="756" y="408"/>
                  </a:lnTo>
                  <a:lnTo>
                    <a:pt x="756" y="408"/>
                  </a:lnTo>
                  <a:lnTo>
                    <a:pt x="759" y="406"/>
                  </a:lnTo>
                  <a:lnTo>
                    <a:pt x="780" y="377"/>
                  </a:lnTo>
                  <a:lnTo>
                    <a:pt x="765" y="358"/>
                  </a:lnTo>
                  <a:lnTo>
                    <a:pt x="765" y="358"/>
                  </a:lnTo>
                  <a:lnTo>
                    <a:pt x="765" y="356"/>
                  </a:lnTo>
                  <a:lnTo>
                    <a:pt x="800" y="315"/>
                  </a:lnTo>
                  <a:lnTo>
                    <a:pt x="807" y="282"/>
                  </a:lnTo>
                  <a:lnTo>
                    <a:pt x="807" y="282"/>
                  </a:lnTo>
                  <a:lnTo>
                    <a:pt x="807" y="282"/>
                  </a:lnTo>
                  <a:lnTo>
                    <a:pt x="828" y="256"/>
                  </a:lnTo>
                  <a:lnTo>
                    <a:pt x="815" y="226"/>
                  </a:lnTo>
                  <a:lnTo>
                    <a:pt x="813" y="224"/>
                  </a:lnTo>
                  <a:lnTo>
                    <a:pt x="815" y="221"/>
                  </a:lnTo>
                  <a:lnTo>
                    <a:pt x="876" y="213"/>
                  </a:lnTo>
                  <a:lnTo>
                    <a:pt x="889" y="198"/>
                  </a:lnTo>
                  <a:lnTo>
                    <a:pt x="868" y="128"/>
                  </a:lnTo>
                  <a:lnTo>
                    <a:pt x="846" y="126"/>
                  </a:lnTo>
                  <a:lnTo>
                    <a:pt x="833" y="148"/>
                  </a:lnTo>
                  <a:lnTo>
                    <a:pt x="833" y="148"/>
                  </a:lnTo>
                  <a:lnTo>
                    <a:pt x="833" y="148"/>
                  </a:lnTo>
                  <a:lnTo>
                    <a:pt x="796" y="148"/>
                  </a:lnTo>
                  <a:lnTo>
                    <a:pt x="789" y="180"/>
                  </a:lnTo>
                  <a:lnTo>
                    <a:pt x="789" y="180"/>
                  </a:lnTo>
                  <a:lnTo>
                    <a:pt x="789" y="180"/>
                  </a:lnTo>
                  <a:lnTo>
                    <a:pt x="739" y="226"/>
                  </a:lnTo>
                  <a:lnTo>
                    <a:pt x="739" y="226"/>
                  </a:lnTo>
                  <a:lnTo>
                    <a:pt x="737" y="226"/>
                  </a:lnTo>
                  <a:lnTo>
                    <a:pt x="706" y="228"/>
                  </a:lnTo>
                  <a:lnTo>
                    <a:pt x="706" y="228"/>
                  </a:lnTo>
                  <a:lnTo>
                    <a:pt x="704" y="228"/>
                  </a:lnTo>
                  <a:lnTo>
                    <a:pt x="678" y="187"/>
                  </a:lnTo>
                  <a:lnTo>
                    <a:pt x="619" y="187"/>
                  </a:lnTo>
                  <a:lnTo>
                    <a:pt x="617" y="187"/>
                  </a:lnTo>
                  <a:lnTo>
                    <a:pt x="617" y="185"/>
                  </a:lnTo>
                  <a:lnTo>
                    <a:pt x="615" y="152"/>
                  </a:lnTo>
                  <a:lnTo>
                    <a:pt x="615" y="152"/>
                  </a:lnTo>
                  <a:lnTo>
                    <a:pt x="615" y="150"/>
                  </a:lnTo>
                  <a:lnTo>
                    <a:pt x="641" y="135"/>
                  </a:lnTo>
                  <a:lnTo>
                    <a:pt x="637" y="100"/>
                  </a:lnTo>
                  <a:lnTo>
                    <a:pt x="637" y="100"/>
                  </a:lnTo>
                  <a:lnTo>
                    <a:pt x="639" y="98"/>
                  </a:lnTo>
                  <a:lnTo>
                    <a:pt x="671" y="24"/>
                  </a:lnTo>
                  <a:lnTo>
                    <a:pt x="652" y="0"/>
                  </a:lnTo>
                  <a:lnTo>
                    <a:pt x="506" y="76"/>
                  </a:lnTo>
                  <a:lnTo>
                    <a:pt x="510" y="98"/>
                  </a:lnTo>
                  <a:lnTo>
                    <a:pt x="510" y="100"/>
                  </a:lnTo>
                  <a:lnTo>
                    <a:pt x="510" y="100"/>
                  </a:lnTo>
                  <a:lnTo>
                    <a:pt x="477" y="111"/>
                  </a:lnTo>
                  <a:lnTo>
                    <a:pt x="477" y="111"/>
                  </a:lnTo>
                  <a:lnTo>
                    <a:pt x="477" y="111"/>
                  </a:lnTo>
                  <a:lnTo>
                    <a:pt x="449" y="107"/>
                  </a:lnTo>
                  <a:lnTo>
                    <a:pt x="355" y="148"/>
                  </a:lnTo>
                  <a:lnTo>
                    <a:pt x="355" y="150"/>
                  </a:lnTo>
                  <a:lnTo>
                    <a:pt x="353" y="148"/>
                  </a:lnTo>
                  <a:lnTo>
                    <a:pt x="331" y="130"/>
                  </a:lnTo>
                  <a:lnTo>
                    <a:pt x="264" y="154"/>
                  </a:lnTo>
                  <a:lnTo>
                    <a:pt x="264" y="154"/>
                  </a:lnTo>
                  <a:lnTo>
                    <a:pt x="262" y="154"/>
                  </a:lnTo>
                  <a:lnTo>
                    <a:pt x="227" y="126"/>
                  </a:lnTo>
                  <a:lnTo>
                    <a:pt x="174" y="126"/>
                  </a:lnTo>
                  <a:lnTo>
                    <a:pt x="151" y="148"/>
                  </a:lnTo>
                  <a:lnTo>
                    <a:pt x="151" y="150"/>
                  </a:lnTo>
                  <a:lnTo>
                    <a:pt x="148" y="148"/>
                  </a:lnTo>
                  <a:lnTo>
                    <a:pt x="124" y="126"/>
                  </a:lnTo>
                  <a:lnTo>
                    <a:pt x="107" y="141"/>
                  </a:lnTo>
                  <a:lnTo>
                    <a:pt x="107" y="141"/>
                  </a:lnTo>
                  <a:lnTo>
                    <a:pt x="105" y="141"/>
                  </a:lnTo>
                  <a:lnTo>
                    <a:pt x="74" y="115"/>
                  </a:lnTo>
                  <a:lnTo>
                    <a:pt x="37" y="130"/>
                  </a:lnTo>
                  <a:lnTo>
                    <a:pt x="0" y="154"/>
                  </a:lnTo>
                  <a:lnTo>
                    <a:pt x="46" y="185"/>
                  </a:lnTo>
                  <a:lnTo>
                    <a:pt x="48" y="187"/>
                  </a:lnTo>
                  <a:lnTo>
                    <a:pt x="48" y="189"/>
                  </a:lnTo>
                  <a:lnTo>
                    <a:pt x="33" y="208"/>
                  </a:lnTo>
                  <a:lnTo>
                    <a:pt x="55" y="230"/>
                  </a:lnTo>
                  <a:lnTo>
                    <a:pt x="94" y="208"/>
                  </a:lnTo>
                  <a:lnTo>
                    <a:pt x="96" y="206"/>
                  </a:lnTo>
                  <a:lnTo>
                    <a:pt x="96" y="208"/>
                  </a:lnTo>
                  <a:lnTo>
                    <a:pt x="116" y="241"/>
                  </a:lnTo>
                  <a:lnTo>
                    <a:pt x="144" y="234"/>
                  </a:lnTo>
                  <a:lnTo>
                    <a:pt x="146" y="234"/>
                  </a:lnTo>
                  <a:lnTo>
                    <a:pt x="148" y="237"/>
                  </a:lnTo>
                  <a:lnTo>
                    <a:pt x="153" y="295"/>
                  </a:lnTo>
                  <a:lnTo>
                    <a:pt x="181" y="312"/>
                  </a:lnTo>
                  <a:lnTo>
                    <a:pt x="183" y="312"/>
                  </a:lnTo>
                  <a:lnTo>
                    <a:pt x="183" y="315"/>
                  </a:lnTo>
                  <a:lnTo>
                    <a:pt x="166" y="338"/>
                  </a:lnTo>
                  <a:lnTo>
                    <a:pt x="214" y="410"/>
                  </a:lnTo>
                  <a:lnTo>
                    <a:pt x="214" y="410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37" name="Freeform 193">
              <a:extLst>
                <a:ext uri="{FF2B5EF4-FFF2-40B4-BE49-F238E27FC236}">
                  <a16:creationId xmlns:a16="http://schemas.microsoft.com/office/drawing/2014/main" xmlns="" id="{125E392A-E37B-AD48-8E92-5141F781AEB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6" y="2679"/>
              <a:ext cx="499" cy="670"/>
            </a:xfrm>
            <a:custGeom>
              <a:avLst/>
              <a:gdLst>
                <a:gd name="T0" fmla="*/ 95 w 499"/>
                <a:gd name="T1" fmla="*/ 236 h 670"/>
                <a:gd name="T2" fmla="*/ 95 w 499"/>
                <a:gd name="T3" fmla="*/ 232 h 670"/>
                <a:gd name="T4" fmla="*/ 161 w 499"/>
                <a:gd name="T5" fmla="*/ 269 h 670"/>
                <a:gd name="T6" fmla="*/ 183 w 499"/>
                <a:gd name="T7" fmla="*/ 325 h 670"/>
                <a:gd name="T8" fmla="*/ 215 w 499"/>
                <a:gd name="T9" fmla="*/ 366 h 670"/>
                <a:gd name="T10" fmla="*/ 257 w 499"/>
                <a:gd name="T11" fmla="*/ 431 h 670"/>
                <a:gd name="T12" fmla="*/ 285 w 499"/>
                <a:gd name="T13" fmla="*/ 477 h 670"/>
                <a:gd name="T14" fmla="*/ 318 w 499"/>
                <a:gd name="T15" fmla="*/ 503 h 670"/>
                <a:gd name="T16" fmla="*/ 329 w 499"/>
                <a:gd name="T17" fmla="*/ 531 h 670"/>
                <a:gd name="T18" fmla="*/ 337 w 499"/>
                <a:gd name="T19" fmla="*/ 557 h 670"/>
                <a:gd name="T20" fmla="*/ 379 w 499"/>
                <a:gd name="T21" fmla="*/ 576 h 670"/>
                <a:gd name="T22" fmla="*/ 383 w 499"/>
                <a:gd name="T23" fmla="*/ 618 h 670"/>
                <a:gd name="T24" fmla="*/ 425 w 499"/>
                <a:gd name="T25" fmla="*/ 670 h 670"/>
                <a:gd name="T26" fmla="*/ 429 w 499"/>
                <a:gd name="T27" fmla="*/ 624 h 670"/>
                <a:gd name="T28" fmla="*/ 422 w 499"/>
                <a:gd name="T29" fmla="*/ 589 h 670"/>
                <a:gd name="T30" fmla="*/ 457 w 499"/>
                <a:gd name="T31" fmla="*/ 587 h 670"/>
                <a:gd name="T32" fmla="*/ 468 w 499"/>
                <a:gd name="T33" fmla="*/ 581 h 670"/>
                <a:gd name="T34" fmla="*/ 499 w 499"/>
                <a:gd name="T35" fmla="*/ 596 h 670"/>
                <a:gd name="T36" fmla="*/ 475 w 499"/>
                <a:gd name="T37" fmla="*/ 544 h 670"/>
                <a:gd name="T38" fmla="*/ 438 w 499"/>
                <a:gd name="T39" fmla="*/ 544 h 670"/>
                <a:gd name="T40" fmla="*/ 398 w 499"/>
                <a:gd name="T41" fmla="*/ 529 h 670"/>
                <a:gd name="T42" fmla="*/ 355 w 499"/>
                <a:gd name="T43" fmla="*/ 496 h 670"/>
                <a:gd name="T44" fmla="*/ 326 w 499"/>
                <a:gd name="T45" fmla="*/ 423 h 670"/>
                <a:gd name="T46" fmla="*/ 311 w 499"/>
                <a:gd name="T47" fmla="*/ 377 h 670"/>
                <a:gd name="T48" fmla="*/ 344 w 499"/>
                <a:gd name="T49" fmla="*/ 358 h 670"/>
                <a:gd name="T50" fmla="*/ 409 w 499"/>
                <a:gd name="T51" fmla="*/ 355 h 670"/>
                <a:gd name="T52" fmla="*/ 265 w 499"/>
                <a:gd name="T53" fmla="*/ 258 h 670"/>
                <a:gd name="T54" fmla="*/ 163 w 499"/>
                <a:gd name="T55" fmla="*/ 167 h 670"/>
                <a:gd name="T56" fmla="*/ 117 w 499"/>
                <a:gd name="T57" fmla="*/ 80 h 670"/>
                <a:gd name="T58" fmla="*/ 54 w 499"/>
                <a:gd name="T59" fmla="*/ 37 h 670"/>
                <a:gd name="T60" fmla="*/ 24 w 499"/>
                <a:gd name="T61" fmla="*/ 0 h 670"/>
                <a:gd name="T62" fmla="*/ 4 w 499"/>
                <a:gd name="T63" fmla="*/ 9 h 670"/>
                <a:gd name="T64" fmla="*/ 0 w 499"/>
                <a:gd name="T65" fmla="*/ 30 h 670"/>
                <a:gd name="T66" fmla="*/ 37 w 499"/>
                <a:gd name="T67" fmla="*/ 56 h 670"/>
                <a:gd name="T68" fmla="*/ 56 w 499"/>
                <a:gd name="T69" fmla="*/ 87 h 670"/>
                <a:gd name="T70" fmla="*/ 45 w 499"/>
                <a:gd name="T71" fmla="*/ 102 h 670"/>
                <a:gd name="T72" fmla="*/ 28 w 499"/>
                <a:gd name="T73" fmla="*/ 98 h 670"/>
                <a:gd name="T74" fmla="*/ 21 w 499"/>
                <a:gd name="T75" fmla="*/ 124 h 670"/>
                <a:gd name="T76" fmla="*/ 58 w 499"/>
                <a:gd name="T77" fmla="*/ 150 h 670"/>
                <a:gd name="T78" fmla="*/ 95 w 499"/>
                <a:gd name="T79" fmla="*/ 232 h 670"/>
                <a:gd name="T80" fmla="*/ 91 w 499"/>
                <a:gd name="T81" fmla="*/ 232 h 670"/>
                <a:gd name="T82" fmla="*/ 95 w 499"/>
                <a:gd name="T83" fmla="*/ 236 h 670"/>
                <a:gd name="T84" fmla="*/ 95 w 499"/>
                <a:gd name="T85" fmla="*/ 236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9" h="670">
                  <a:moveTo>
                    <a:pt x="95" y="236"/>
                  </a:moveTo>
                  <a:lnTo>
                    <a:pt x="95" y="232"/>
                  </a:lnTo>
                  <a:lnTo>
                    <a:pt x="161" y="269"/>
                  </a:lnTo>
                  <a:lnTo>
                    <a:pt x="183" y="325"/>
                  </a:lnTo>
                  <a:lnTo>
                    <a:pt x="215" y="366"/>
                  </a:lnTo>
                  <a:lnTo>
                    <a:pt x="257" y="431"/>
                  </a:lnTo>
                  <a:lnTo>
                    <a:pt x="285" y="477"/>
                  </a:lnTo>
                  <a:lnTo>
                    <a:pt x="318" y="503"/>
                  </a:lnTo>
                  <a:lnTo>
                    <a:pt x="329" y="531"/>
                  </a:lnTo>
                  <a:lnTo>
                    <a:pt x="337" y="557"/>
                  </a:lnTo>
                  <a:lnTo>
                    <a:pt x="379" y="576"/>
                  </a:lnTo>
                  <a:lnTo>
                    <a:pt x="383" y="618"/>
                  </a:lnTo>
                  <a:lnTo>
                    <a:pt x="425" y="670"/>
                  </a:lnTo>
                  <a:lnTo>
                    <a:pt x="429" y="624"/>
                  </a:lnTo>
                  <a:lnTo>
                    <a:pt x="422" y="589"/>
                  </a:lnTo>
                  <a:lnTo>
                    <a:pt x="457" y="587"/>
                  </a:lnTo>
                  <a:lnTo>
                    <a:pt x="468" y="581"/>
                  </a:lnTo>
                  <a:lnTo>
                    <a:pt x="499" y="596"/>
                  </a:lnTo>
                  <a:lnTo>
                    <a:pt x="475" y="544"/>
                  </a:lnTo>
                  <a:lnTo>
                    <a:pt x="438" y="544"/>
                  </a:lnTo>
                  <a:lnTo>
                    <a:pt x="398" y="529"/>
                  </a:lnTo>
                  <a:lnTo>
                    <a:pt x="355" y="496"/>
                  </a:lnTo>
                  <a:lnTo>
                    <a:pt x="326" y="423"/>
                  </a:lnTo>
                  <a:lnTo>
                    <a:pt x="311" y="377"/>
                  </a:lnTo>
                  <a:lnTo>
                    <a:pt x="344" y="358"/>
                  </a:lnTo>
                  <a:lnTo>
                    <a:pt x="409" y="355"/>
                  </a:lnTo>
                  <a:lnTo>
                    <a:pt x="265" y="258"/>
                  </a:lnTo>
                  <a:lnTo>
                    <a:pt x="163" y="167"/>
                  </a:lnTo>
                  <a:lnTo>
                    <a:pt x="117" y="80"/>
                  </a:lnTo>
                  <a:lnTo>
                    <a:pt x="54" y="37"/>
                  </a:lnTo>
                  <a:lnTo>
                    <a:pt x="24" y="0"/>
                  </a:lnTo>
                  <a:lnTo>
                    <a:pt x="4" y="9"/>
                  </a:lnTo>
                  <a:lnTo>
                    <a:pt x="0" y="30"/>
                  </a:lnTo>
                  <a:lnTo>
                    <a:pt x="37" y="56"/>
                  </a:lnTo>
                  <a:lnTo>
                    <a:pt x="56" y="87"/>
                  </a:lnTo>
                  <a:lnTo>
                    <a:pt x="45" y="102"/>
                  </a:lnTo>
                  <a:lnTo>
                    <a:pt x="28" y="98"/>
                  </a:lnTo>
                  <a:lnTo>
                    <a:pt x="21" y="124"/>
                  </a:lnTo>
                  <a:lnTo>
                    <a:pt x="58" y="150"/>
                  </a:lnTo>
                  <a:lnTo>
                    <a:pt x="95" y="232"/>
                  </a:lnTo>
                  <a:lnTo>
                    <a:pt x="91" y="232"/>
                  </a:lnTo>
                  <a:lnTo>
                    <a:pt x="95" y="236"/>
                  </a:lnTo>
                  <a:lnTo>
                    <a:pt x="95" y="236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38" name="Freeform 194">
              <a:extLst>
                <a:ext uri="{FF2B5EF4-FFF2-40B4-BE49-F238E27FC236}">
                  <a16:creationId xmlns:a16="http://schemas.microsoft.com/office/drawing/2014/main" xmlns="" id="{28F2F453-4DA2-B040-87E0-1A6ADCEAEB6A}"/>
                </a:ext>
              </a:extLst>
            </p:cNvPr>
            <p:cNvSpPr>
              <a:spLocks/>
            </p:cNvSpPr>
            <p:nvPr/>
          </p:nvSpPr>
          <p:spPr bwMode="auto">
            <a:xfrm>
              <a:off x="980" y="2259"/>
              <a:ext cx="252" cy="245"/>
            </a:xfrm>
            <a:custGeom>
              <a:avLst/>
              <a:gdLst>
                <a:gd name="T0" fmla="*/ 8 w 252"/>
                <a:gd name="T1" fmla="*/ 173 h 245"/>
                <a:gd name="T2" fmla="*/ 35 w 252"/>
                <a:gd name="T3" fmla="*/ 232 h 245"/>
                <a:gd name="T4" fmla="*/ 56 w 252"/>
                <a:gd name="T5" fmla="*/ 245 h 245"/>
                <a:gd name="T6" fmla="*/ 76 w 252"/>
                <a:gd name="T7" fmla="*/ 232 h 245"/>
                <a:gd name="T8" fmla="*/ 106 w 252"/>
                <a:gd name="T9" fmla="*/ 232 h 245"/>
                <a:gd name="T10" fmla="*/ 141 w 252"/>
                <a:gd name="T11" fmla="*/ 190 h 245"/>
                <a:gd name="T12" fmla="*/ 143 w 252"/>
                <a:gd name="T13" fmla="*/ 188 h 245"/>
                <a:gd name="T14" fmla="*/ 196 w 252"/>
                <a:gd name="T15" fmla="*/ 188 h 245"/>
                <a:gd name="T16" fmla="*/ 198 w 252"/>
                <a:gd name="T17" fmla="*/ 188 h 245"/>
                <a:gd name="T18" fmla="*/ 242 w 252"/>
                <a:gd name="T19" fmla="*/ 227 h 245"/>
                <a:gd name="T20" fmla="*/ 252 w 252"/>
                <a:gd name="T21" fmla="*/ 186 h 245"/>
                <a:gd name="T22" fmla="*/ 231 w 252"/>
                <a:gd name="T23" fmla="*/ 171 h 245"/>
                <a:gd name="T24" fmla="*/ 228 w 252"/>
                <a:gd name="T25" fmla="*/ 147 h 245"/>
                <a:gd name="T26" fmla="*/ 198 w 252"/>
                <a:gd name="T27" fmla="*/ 123 h 245"/>
                <a:gd name="T28" fmla="*/ 198 w 252"/>
                <a:gd name="T29" fmla="*/ 121 h 245"/>
                <a:gd name="T30" fmla="*/ 161 w 252"/>
                <a:gd name="T31" fmla="*/ 58 h 245"/>
                <a:gd name="T32" fmla="*/ 161 w 252"/>
                <a:gd name="T33" fmla="*/ 56 h 245"/>
                <a:gd name="T34" fmla="*/ 141 w 252"/>
                <a:gd name="T35" fmla="*/ 28 h 245"/>
                <a:gd name="T36" fmla="*/ 141 w 252"/>
                <a:gd name="T37" fmla="*/ 26 h 245"/>
                <a:gd name="T38" fmla="*/ 135 w 252"/>
                <a:gd name="T39" fmla="*/ 2 h 245"/>
                <a:gd name="T40" fmla="*/ 111 w 252"/>
                <a:gd name="T41" fmla="*/ 8 h 245"/>
                <a:gd name="T42" fmla="*/ 109 w 252"/>
                <a:gd name="T43" fmla="*/ 11 h 245"/>
                <a:gd name="T44" fmla="*/ 98 w 252"/>
                <a:gd name="T45" fmla="*/ 11 h 245"/>
                <a:gd name="T46" fmla="*/ 91 w 252"/>
                <a:gd name="T47" fmla="*/ 4 h 245"/>
                <a:gd name="T48" fmla="*/ 67 w 252"/>
                <a:gd name="T49" fmla="*/ 15 h 245"/>
                <a:gd name="T50" fmla="*/ 67 w 252"/>
                <a:gd name="T51" fmla="*/ 41 h 245"/>
                <a:gd name="T52" fmla="*/ 58 w 252"/>
                <a:gd name="T53" fmla="*/ 52 h 245"/>
                <a:gd name="T54" fmla="*/ 67 w 252"/>
                <a:gd name="T55" fmla="*/ 58 h 245"/>
                <a:gd name="T56" fmla="*/ 67 w 252"/>
                <a:gd name="T57" fmla="*/ 71 h 245"/>
                <a:gd name="T58" fmla="*/ 65 w 252"/>
                <a:gd name="T59" fmla="*/ 73 h 245"/>
                <a:gd name="T60" fmla="*/ 43 w 252"/>
                <a:gd name="T61" fmla="*/ 84 h 245"/>
                <a:gd name="T62" fmla="*/ 48 w 252"/>
                <a:gd name="T63" fmla="*/ 106 h 245"/>
                <a:gd name="T64" fmla="*/ 0 w 252"/>
                <a:gd name="T65" fmla="*/ 156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52" h="245">
                  <a:moveTo>
                    <a:pt x="0" y="156"/>
                  </a:moveTo>
                  <a:lnTo>
                    <a:pt x="8" y="173"/>
                  </a:lnTo>
                  <a:lnTo>
                    <a:pt x="6" y="216"/>
                  </a:lnTo>
                  <a:lnTo>
                    <a:pt x="35" y="232"/>
                  </a:lnTo>
                  <a:lnTo>
                    <a:pt x="35" y="232"/>
                  </a:lnTo>
                  <a:lnTo>
                    <a:pt x="56" y="245"/>
                  </a:lnTo>
                  <a:lnTo>
                    <a:pt x="76" y="232"/>
                  </a:lnTo>
                  <a:lnTo>
                    <a:pt x="76" y="232"/>
                  </a:lnTo>
                  <a:lnTo>
                    <a:pt x="78" y="232"/>
                  </a:lnTo>
                  <a:lnTo>
                    <a:pt x="106" y="232"/>
                  </a:lnTo>
                  <a:lnTo>
                    <a:pt x="137" y="214"/>
                  </a:lnTo>
                  <a:lnTo>
                    <a:pt x="141" y="190"/>
                  </a:lnTo>
                  <a:lnTo>
                    <a:pt x="141" y="188"/>
                  </a:lnTo>
                  <a:lnTo>
                    <a:pt x="143" y="188"/>
                  </a:lnTo>
                  <a:lnTo>
                    <a:pt x="178" y="193"/>
                  </a:lnTo>
                  <a:lnTo>
                    <a:pt x="196" y="188"/>
                  </a:lnTo>
                  <a:lnTo>
                    <a:pt x="198" y="186"/>
                  </a:lnTo>
                  <a:lnTo>
                    <a:pt x="198" y="188"/>
                  </a:lnTo>
                  <a:lnTo>
                    <a:pt x="211" y="216"/>
                  </a:lnTo>
                  <a:lnTo>
                    <a:pt x="242" y="227"/>
                  </a:lnTo>
                  <a:lnTo>
                    <a:pt x="250" y="221"/>
                  </a:lnTo>
                  <a:lnTo>
                    <a:pt x="252" y="186"/>
                  </a:lnTo>
                  <a:lnTo>
                    <a:pt x="231" y="171"/>
                  </a:lnTo>
                  <a:lnTo>
                    <a:pt x="231" y="171"/>
                  </a:lnTo>
                  <a:lnTo>
                    <a:pt x="231" y="171"/>
                  </a:lnTo>
                  <a:lnTo>
                    <a:pt x="228" y="147"/>
                  </a:lnTo>
                  <a:lnTo>
                    <a:pt x="218" y="136"/>
                  </a:lnTo>
                  <a:lnTo>
                    <a:pt x="198" y="123"/>
                  </a:lnTo>
                  <a:lnTo>
                    <a:pt x="198" y="121"/>
                  </a:lnTo>
                  <a:lnTo>
                    <a:pt x="198" y="121"/>
                  </a:lnTo>
                  <a:lnTo>
                    <a:pt x="200" y="86"/>
                  </a:lnTo>
                  <a:lnTo>
                    <a:pt x="161" y="58"/>
                  </a:lnTo>
                  <a:lnTo>
                    <a:pt x="161" y="58"/>
                  </a:lnTo>
                  <a:lnTo>
                    <a:pt x="161" y="56"/>
                  </a:lnTo>
                  <a:lnTo>
                    <a:pt x="157" y="34"/>
                  </a:lnTo>
                  <a:lnTo>
                    <a:pt x="141" y="28"/>
                  </a:lnTo>
                  <a:lnTo>
                    <a:pt x="141" y="26"/>
                  </a:lnTo>
                  <a:lnTo>
                    <a:pt x="141" y="26"/>
                  </a:lnTo>
                  <a:lnTo>
                    <a:pt x="141" y="11"/>
                  </a:lnTo>
                  <a:lnTo>
                    <a:pt x="135" y="2"/>
                  </a:lnTo>
                  <a:lnTo>
                    <a:pt x="113" y="0"/>
                  </a:lnTo>
                  <a:lnTo>
                    <a:pt x="111" y="8"/>
                  </a:lnTo>
                  <a:lnTo>
                    <a:pt x="109" y="11"/>
                  </a:lnTo>
                  <a:lnTo>
                    <a:pt x="109" y="11"/>
                  </a:lnTo>
                  <a:lnTo>
                    <a:pt x="100" y="11"/>
                  </a:lnTo>
                  <a:lnTo>
                    <a:pt x="98" y="11"/>
                  </a:lnTo>
                  <a:lnTo>
                    <a:pt x="98" y="11"/>
                  </a:lnTo>
                  <a:lnTo>
                    <a:pt x="91" y="4"/>
                  </a:lnTo>
                  <a:lnTo>
                    <a:pt x="82" y="4"/>
                  </a:lnTo>
                  <a:lnTo>
                    <a:pt x="67" y="15"/>
                  </a:lnTo>
                  <a:lnTo>
                    <a:pt x="67" y="41"/>
                  </a:lnTo>
                  <a:lnTo>
                    <a:pt x="67" y="41"/>
                  </a:lnTo>
                  <a:lnTo>
                    <a:pt x="67" y="41"/>
                  </a:lnTo>
                  <a:lnTo>
                    <a:pt x="58" y="52"/>
                  </a:lnTo>
                  <a:lnTo>
                    <a:pt x="67" y="58"/>
                  </a:lnTo>
                  <a:lnTo>
                    <a:pt x="67" y="58"/>
                  </a:lnTo>
                  <a:lnTo>
                    <a:pt x="67" y="60"/>
                  </a:lnTo>
                  <a:lnTo>
                    <a:pt x="67" y="71"/>
                  </a:lnTo>
                  <a:lnTo>
                    <a:pt x="67" y="73"/>
                  </a:lnTo>
                  <a:lnTo>
                    <a:pt x="65" y="73"/>
                  </a:lnTo>
                  <a:lnTo>
                    <a:pt x="50" y="73"/>
                  </a:lnTo>
                  <a:lnTo>
                    <a:pt x="43" y="84"/>
                  </a:lnTo>
                  <a:lnTo>
                    <a:pt x="48" y="106"/>
                  </a:lnTo>
                  <a:lnTo>
                    <a:pt x="48" y="106"/>
                  </a:lnTo>
                  <a:lnTo>
                    <a:pt x="48" y="106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39" name="Freeform 195">
              <a:extLst>
                <a:ext uri="{FF2B5EF4-FFF2-40B4-BE49-F238E27FC236}">
                  <a16:creationId xmlns:a16="http://schemas.microsoft.com/office/drawing/2014/main" xmlns="" id="{0F887601-03F8-6743-8619-1CF7D6EBEB76}"/>
                </a:ext>
              </a:extLst>
            </p:cNvPr>
            <p:cNvSpPr>
              <a:spLocks/>
            </p:cNvSpPr>
            <p:nvPr/>
          </p:nvSpPr>
          <p:spPr bwMode="auto">
            <a:xfrm>
              <a:off x="879" y="2187"/>
              <a:ext cx="164" cy="223"/>
            </a:xfrm>
            <a:custGeom>
              <a:avLst/>
              <a:gdLst>
                <a:gd name="T0" fmla="*/ 24 w 164"/>
                <a:gd name="T1" fmla="*/ 0 h 223"/>
                <a:gd name="T2" fmla="*/ 9 w 164"/>
                <a:gd name="T3" fmla="*/ 20 h 223"/>
                <a:gd name="T4" fmla="*/ 0 w 164"/>
                <a:gd name="T5" fmla="*/ 33 h 223"/>
                <a:gd name="T6" fmla="*/ 5 w 164"/>
                <a:gd name="T7" fmla="*/ 50 h 223"/>
                <a:gd name="T8" fmla="*/ 22 w 164"/>
                <a:gd name="T9" fmla="*/ 57 h 223"/>
                <a:gd name="T10" fmla="*/ 20 w 164"/>
                <a:gd name="T11" fmla="*/ 83 h 223"/>
                <a:gd name="T12" fmla="*/ 61 w 164"/>
                <a:gd name="T13" fmla="*/ 111 h 223"/>
                <a:gd name="T14" fmla="*/ 64 w 164"/>
                <a:gd name="T15" fmla="*/ 161 h 223"/>
                <a:gd name="T16" fmla="*/ 98 w 164"/>
                <a:gd name="T17" fmla="*/ 223 h 223"/>
                <a:gd name="T18" fmla="*/ 144 w 164"/>
                <a:gd name="T19" fmla="*/ 176 h 223"/>
                <a:gd name="T20" fmla="*/ 140 w 164"/>
                <a:gd name="T21" fmla="*/ 156 h 223"/>
                <a:gd name="T22" fmla="*/ 140 w 164"/>
                <a:gd name="T23" fmla="*/ 154 h 223"/>
                <a:gd name="T24" fmla="*/ 140 w 164"/>
                <a:gd name="T25" fmla="*/ 154 h 223"/>
                <a:gd name="T26" fmla="*/ 149 w 164"/>
                <a:gd name="T27" fmla="*/ 141 h 223"/>
                <a:gd name="T28" fmla="*/ 149 w 164"/>
                <a:gd name="T29" fmla="*/ 141 h 223"/>
                <a:gd name="T30" fmla="*/ 151 w 164"/>
                <a:gd name="T31" fmla="*/ 141 h 223"/>
                <a:gd name="T32" fmla="*/ 164 w 164"/>
                <a:gd name="T33" fmla="*/ 141 h 223"/>
                <a:gd name="T34" fmla="*/ 164 w 164"/>
                <a:gd name="T35" fmla="*/ 132 h 223"/>
                <a:gd name="T36" fmla="*/ 155 w 164"/>
                <a:gd name="T37" fmla="*/ 126 h 223"/>
                <a:gd name="T38" fmla="*/ 155 w 164"/>
                <a:gd name="T39" fmla="*/ 126 h 223"/>
                <a:gd name="T40" fmla="*/ 155 w 164"/>
                <a:gd name="T41" fmla="*/ 124 h 223"/>
                <a:gd name="T42" fmla="*/ 164 w 164"/>
                <a:gd name="T43" fmla="*/ 111 h 223"/>
                <a:gd name="T44" fmla="*/ 164 w 164"/>
                <a:gd name="T45" fmla="*/ 87 h 223"/>
                <a:gd name="T46" fmla="*/ 133 w 164"/>
                <a:gd name="T47" fmla="*/ 57 h 223"/>
                <a:gd name="T48" fmla="*/ 103 w 164"/>
                <a:gd name="T49" fmla="*/ 50 h 223"/>
                <a:gd name="T50" fmla="*/ 103 w 164"/>
                <a:gd name="T51" fmla="*/ 50 h 223"/>
                <a:gd name="T52" fmla="*/ 101 w 164"/>
                <a:gd name="T53" fmla="*/ 50 h 223"/>
                <a:gd name="T54" fmla="*/ 79 w 164"/>
                <a:gd name="T55" fmla="*/ 35 h 223"/>
                <a:gd name="T56" fmla="*/ 79 w 164"/>
                <a:gd name="T57" fmla="*/ 35 h 223"/>
                <a:gd name="T58" fmla="*/ 79 w 164"/>
                <a:gd name="T59" fmla="*/ 33 h 223"/>
                <a:gd name="T60" fmla="*/ 72 w 164"/>
                <a:gd name="T61" fmla="*/ 15 h 223"/>
                <a:gd name="T62" fmla="*/ 61 w 164"/>
                <a:gd name="T63" fmla="*/ 13 h 223"/>
                <a:gd name="T64" fmla="*/ 51 w 164"/>
                <a:gd name="T65" fmla="*/ 20 h 223"/>
                <a:gd name="T66" fmla="*/ 48 w 164"/>
                <a:gd name="T67" fmla="*/ 20 h 223"/>
                <a:gd name="T68" fmla="*/ 48 w 164"/>
                <a:gd name="T69" fmla="*/ 20 h 223"/>
                <a:gd name="T70" fmla="*/ 24 w 164"/>
                <a:gd name="T71" fmla="*/ 0 h 223"/>
                <a:gd name="T72" fmla="*/ 24 w 164"/>
                <a:gd name="T73" fmla="*/ 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4" h="223">
                  <a:moveTo>
                    <a:pt x="24" y="0"/>
                  </a:moveTo>
                  <a:lnTo>
                    <a:pt x="9" y="20"/>
                  </a:lnTo>
                  <a:lnTo>
                    <a:pt x="0" y="33"/>
                  </a:lnTo>
                  <a:lnTo>
                    <a:pt x="5" y="50"/>
                  </a:lnTo>
                  <a:lnTo>
                    <a:pt x="22" y="57"/>
                  </a:lnTo>
                  <a:lnTo>
                    <a:pt x="20" y="83"/>
                  </a:lnTo>
                  <a:lnTo>
                    <a:pt x="61" y="111"/>
                  </a:lnTo>
                  <a:lnTo>
                    <a:pt x="64" y="161"/>
                  </a:lnTo>
                  <a:lnTo>
                    <a:pt x="98" y="223"/>
                  </a:lnTo>
                  <a:lnTo>
                    <a:pt x="144" y="176"/>
                  </a:lnTo>
                  <a:lnTo>
                    <a:pt x="140" y="156"/>
                  </a:lnTo>
                  <a:lnTo>
                    <a:pt x="140" y="154"/>
                  </a:lnTo>
                  <a:lnTo>
                    <a:pt x="140" y="154"/>
                  </a:lnTo>
                  <a:lnTo>
                    <a:pt x="149" y="141"/>
                  </a:lnTo>
                  <a:lnTo>
                    <a:pt x="149" y="141"/>
                  </a:lnTo>
                  <a:lnTo>
                    <a:pt x="151" y="141"/>
                  </a:lnTo>
                  <a:lnTo>
                    <a:pt x="164" y="141"/>
                  </a:lnTo>
                  <a:lnTo>
                    <a:pt x="164" y="132"/>
                  </a:lnTo>
                  <a:lnTo>
                    <a:pt x="155" y="126"/>
                  </a:lnTo>
                  <a:lnTo>
                    <a:pt x="155" y="126"/>
                  </a:lnTo>
                  <a:lnTo>
                    <a:pt x="155" y="124"/>
                  </a:lnTo>
                  <a:lnTo>
                    <a:pt x="164" y="111"/>
                  </a:lnTo>
                  <a:lnTo>
                    <a:pt x="164" y="87"/>
                  </a:lnTo>
                  <a:lnTo>
                    <a:pt x="133" y="57"/>
                  </a:lnTo>
                  <a:lnTo>
                    <a:pt x="103" y="50"/>
                  </a:lnTo>
                  <a:lnTo>
                    <a:pt x="103" y="50"/>
                  </a:lnTo>
                  <a:lnTo>
                    <a:pt x="101" y="50"/>
                  </a:lnTo>
                  <a:lnTo>
                    <a:pt x="79" y="35"/>
                  </a:lnTo>
                  <a:lnTo>
                    <a:pt x="79" y="35"/>
                  </a:lnTo>
                  <a:lnTo>
                    <a:pt x="79" y="33"/>
                  </a:lnTo>
                  <a:lnTo>
                    <a:pt x="72" y="15"/>
                  </a:lnTo>
                  <a:lnTo>
                    <a:pt x="61" y="13"/>
                  </a:lnTo>
                  <a:lnTo>
                    <a:pt x="51" y="20"/>
                  </a:lnTo>
                  <a:lnTo>
                    <a:pt x="48" y="20"/>
                  </a:lnTo>
                  <a:lnTo>
                    <a:pt x="48" y="20"/>
                  </a:lnTo>
                  <a:lnTo>
                    <a:pt x="24" y="0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40" name="Freeform 196">
              <a:extLst>
                <a:ext uri="{FF2B5EF4-FFF2-40B4-BE49-F238E27FC236}">
                  <a16:creationId xmlns:a16="http://schemas.microsoft.com/office/drawing/2014/main" xmlns="" id="{2E678FB4-7B4C-6248-840C-7A2BDE46A13F}"/>
                </a:ext>
              </a:extLst>
            </p:cNvPr>
            <p:cNvSpPr>
              <a:spLocks/>
            </p:cNvSpPr>
            <p:nvPr/>
          </p:nvSpPr>
          <p:spPr bwMode="auto">
            <a:xfrm>
              <a:off x="890" y="2077"/>
              <a:ext cx="201" cy="195"/>
            </a:xfrm>
            <a:custGeom>
              <a:avLst/>
              <a:gdLst>
                <a:gd name="T0" fmla="*/ 44 w 201"/>
                <a:gd name="T1" fmla="*/ 0 h 195"/>
                <a:gd name="T2" fmla="*/ 24 w 201"/>
                <a:gd name="T3" fmla="*/ 8 h 195"/>
                <a:gd name="T4" fmla="*/ 16 w 201"/>
                <a:gd name="T5" fmla="*/ 26 h 195"/>
                <a:gd name="T6" fmla="*/ 2 w 201"/>
                <a:gd name="T7" fmla="*/ 28 h 195"/>
                <a:gd name="T8" fmla="*/ 0 w 201"/>
                <a:gd name="T9" fmla="*/ 52 h 195"/>
                <a:gd name="T10" fmla="*/ 20 w 201"/>
                <a:gd name="T11" fmla="*/ 62 h 195"/>
                <a:gd name="T12" fmla="*/ 16 w 201"/>
                <a:gd name="T13" fmla="*/ 106 h 195"/>
                <a:gd name="T14" fmla="*/ 40 w 201"/>
                <a:gd name="T15" fmla="*/ 125 h 195"/>
                <a:gd name="T16" fmla="*/ 50 w 201"/>
                <a:gd name="T17" fmla="*/ 119 h 195"/>
                <a:gd name="T18" fmla="*/ 50 w 201"/>
                <a:gd name="T19" fmla="*/ 119 h 195"/>
                <a:gd name="T20" fmla="*/ 50 w 201"/>
                <a:gd name="T21" fmla="*/ 119 h 195"/>
                <a:gd name="T22" fmla="*/ 63 w 201"/>
                <a:gd name="T23" fmla="*/ 121 h 195"/>
                <a:gd name="T24" fmla="*/ 66 w 201"/>
                <a:gd name="T25" fmla="*/ 121 h 195"/>
                <a:gd name="T26" fmla="*/ 66 w 201"/>
                <a:gd name="T27" fmla="*/ 123 h 195"/>
                <a:gd name="T28" fmla="*/ 72 w 201"/>
                <a:gd name="T29" fmla="*/ 141 h 195"/>
                <a:gd name="T30" fmla="*/ 92 w 201"/>
                <a:gd name="T31" fmla="*/ 156 h 195"/>
                <a:gd name="T32" fmla="*/ 125 w 201"/>
                <a:gd name="T33" fmla="*/ 162 h 195"/>
                <a:gd name="T34" fmla="*/ 125 w 201"/>
                <a:gd name="T35" fmla="*/ 162 h 195"/>
                <a:gd name="T36" fmla="*/ 125 w 201"/>
                <a:gd name="T37" fmla="*/ 162 h 195"/>
                <a:gd name="T38" fmla="*/ 155 w 201"/>
                <a:gd name="T39" fmla="*/ 195 h 195"/>
                <a:gd name="T40" fmla="*/ 170 w 201"/>
                <a:gd name="T41" fmla="*/ 182 h 195"/>
                <a:gd name="T42" fmla="*/ 170 w 201"/>
                <a:gd name="T43" fmla="*/ 182 h 195"/>
                <a:gd name="T44" fmla="*/ 170 w 201"/>
                <a:gd name="T45" fmla="*/ 182 h 195"/>
                <a:gd name="T46" fmla="*/ 183 w 201"/>
                <a:gd name="T47" fmla="*/ 182 h 195"/>
                <a:gd name="T48" fmla="*/ 183 w 201"/>
                <a:gd name="T49" fmla="*/ 182 h 195"/>
                <a:gd name="T50" fmla="*/ 183 w 201"/>
                <a:gd name="T51" fmla="*/ 182 h 195"/>
                <a:gd name="T52" fmla="*/ 190 w 201"/>
                <a:gd name="T53" fmla="*/ 188 h 195"/>
                <a:gd name="T54" fmla="*/ 196 w 201"/>
                <a:gd name="T55" fmla="*/ 188 h 195"/>
                <a:gd name="T56" fmla="*/ 201 w 201"/>
                <a:gd name="T57" fmla="*/ 180 h 195"/>
                <a:gd name="T58" fmla="*/ 186 w 201"/>
                <a:gd name="T59" fmla="*/ 160 h 195"/>
                <a:gd name="T60" fmla="*/ 186 w 201"/>
                <a:gd name="T61" fmla="*/ 160 h 195"/>
                <a:gd name="T62" fmla="*/ 186 w 201"/>
                <a:gd name="T63" fmla="*/ 160 h 195"/>
                <a:gd name="T64" fmla="*/ 183 w 201"/>
                <a:gd name="T65" fmla="*/ 141 h 195"/>
                <a:gd name="T66" fmla="*/ 168 w 201"/>
                <a:gd name="T67" fmla="*/ 136 h 195"/>
                <a:gd name="T68" fmla="*/ 168 w 201"/>
                <a:gd name="T69" fmla="*/ 136 h 195"/>
                <a:gd name="T70" fmla="*/ 168 w 201"/>
                <a:gd name="T71" fmla="*/ 136 h 195"/>
                <a:gd name="T72" fmla="*/ 164 w 201"/>
                <a:gd name="T73" fmla="*/ 125 h 195"/>
                <a:gd name="T74" fmla="*/ 164 w 201"/>
                <a:gd name="T75" fmla="*/ 125 h 195"/>
                <a:gd name="T76" fmla="*/ 164 w 201"/>
                <a:gd name="T77" fmla="*/ 125 h 195"/>
                <a:gd name="T78" fmla="*/ 164 w 201"/>
                <a:gd name="T79" fmla="*/ 110 h 195"/>
                <a:gd name="T80" fmla="*/ 157 w 201"/>
                <a:gd name="T81" fmla="*/ 101 h 195"/>
                <a:gd name="T82" fmla="*/ 155 w 201"/>
                <a:gd name="T83" fmla="*/ 99 h 195"/>
                <a:gd name="T84" fmla="*/ 155 w 201"/>
                <a:gd name="T85" fmla="*/ 99 h 195"/>
                <a:gd name="T86" fmla="*/ 155 w 201"/>
                <a:gd name="T87" fmla="*/ 67 h 195"/>
                <a:gd name="T88" fmla="*/ 107 w 201"/>
                <a:gd name="T89" fmla="*/ 2 h 195"/>
                <a:gd name="T90" fmla="*/ 44 w 201"/>
                <a:gd name="T91" fmla="*/ 0 h 195"/>
                <a:gd name="T92" fmla="*/ 44 w 201"/>
                <a:gd name="T93" fmla="*/ 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01" h="195">
                  <a:moveTo>
                    <a:pt x="44" y="0"/>
                  </a:moveTo>
                  <a:lnTo>
                    <a:pt x="24" y="8"/>
                  </a:lnTo>
                  <a:lnTo>
                    <a:pt x="16" y="26"/>
                  </a:lnTo>
                  <a:lnTo>
                    <a:pt x="2" y="28"/>
                  </a:lnTo>
                  <a:lnTo>
                    <a:pt x="0" y="52"/>
                  </a:lnTo>
                  <a:lnTo>
                    <a:pt x="20" y="62"/>
                  </a:lnTo>
                  <a:lnTo>
                    <a:pt x="16" y="106"/>
                  </a:lnTo>
                  <a:lnTo>
                    <a:pt x="40" y="125"/>
                  </a:lnTo>
                  <a:lnTo>
                    <a:pt x="50" y="119"/>
                  </a:lnTo>
                  <a:lnTo>
                    <a:pt x="50" y="119"/>
                  </a:lnTo>
                  <a:lnTo>
                    <a:pt x="50" y="119"/>
                  </a:lnTo>
                  <a:lnTo>
                    <a:pt x="63" y="121"/>
                  </a:lnTo>
                  <a:lnTo>
                    <a:pt x="66" y="121"/>
                  </a:lnTo>
                  <a:lnTo>
                    <a:pt x="66" y="123"/>
                  </a:lnTo>
                  <a:lnTo>
                    <a:pt x="72" y="141"/>
                  </a:lnTo>
                  <a:lnTo>
                    <a:pt x="92" y="156"/>
                  </a:lnTo>
                  <a:lnTo>
                    <a:pt x="125" y="162"/>
                  </a:lnTo>
                  <a:lnTo>
                    <a:pt x="125" y="162"/>
                  </a:lnTo>
                  <a:lnTo>
                    <a:pt x="125" y="162"/>
                  </a:lnTo>
                  <a:lnTo>
                    <a:pt x="155" y="195"/>
                  </a:lnTo>
                  <a:lnTo>
                    <a:pt x="170" y="182"/>
                  </a:lnTo>
                  <a:lnTo>
                    <a:pt x="170" y="182"/>
                  </a:lnTo>
                  <a:lnTo>
                    <a:pt x="170" y="182"/>
                  </a:lnTo>
                  <a:lnTo>
                    <a:pt x="183" y="182"/>
                  </a:lnTo>
                  <a:lnTo>
                    <a:pt x="183" y="182"/>
                  </a:lnTo>
                  <a:lnTo>
                    <a:pt x="183" y="182"/>
                  </a:lnTo>
                  <a:lnTo>
                    <a:pt x="190" y="188"/>
                  </a:lnTo>
                  <a:lnTo>
                    <a:pt x="196" y="188"/>
                  </a:lnTo>
                  <a:lnTo>
                    <a:pt x="201" y="180"/>
                  </a:lnTo>
                  <a:lnTo>
                    <a:pt x="186" y="160"/>
                  </a:lnTo>
                  <a:lnTo>
                    <a:pt x="186" y="160"/>
                  </a:lnTo>
                  <a:lnTo>
                    <a:pt x="186" y="160"/>
                  </a:lnTo>
                  <a:lnTo>
                    <a:pt x="183" y="141"/>
                  </a:lnTo>
                  <a:lnTo>
                    <a:pt x="168" y="136"/>
                  </a:lnTo>
                  <a:lnTo>
                    <a:pt x="168" y="136"/>
                  </a:lnTo>
                  <a:lnTo>
                    <a:pt x="168" y="136"/>
                  </a:lnTo>
                  <a:lnTo>
                    <a:pt x="164" y="125"/>
                  </a:lnTo>
                  <a:lnTo>
                    <a:pt x="164" y="125"/>
                  </a:lnTo>
                  <a:lnTo>
                    <a:pt x="164" y="125"/>
                  </a:lnTo>
                  <a:lnTo>
                    <a:pt x="164" y="110"/>
                  </a:lnTo>
                  <a:lnTo>
                    <a:pt x="157" y="101"/>
                  </a:lnTo>
                  <a:lnTo>
                    <a:pt x="155" y="99"/>
                  </a:lnTo>
                  <a:lnTo>
                    <a:pt x="155" y="99"/>
                  </a:lnTo>
                  <a:lnTo>
                    <a:pt x="155" y="67"/>
                  </a:lnTo>
                  <a:lnTo>
                    <a:pt x="107" y="2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41" name="Freeform 197">
              <a:extLst>
                <a:ext uri="{FF2B5EF4-FFF2-40B4-BE49-F238E27FC236}">
                  <a16:creationId xmlns:a16="http://schemas.microsoft.com/office/drawing/2014/main" xmlns="" id="{0A7CDDE5-50CE-C340-971A-E5CCC896C717}"/>
                </a:ext>
              </a:extLst>
            </p:cNvPr>
            <p:cNvSpPr>
              <a:spLocks/>
            </p:cNvSpPr>
            <p:nvPr/>
          </p:nvSpPr>
          <p:spPr bwMode="auto">
            <a:xfrm>
              <a:off x="873" y="1875"/>
              <a:ext cx="209" cy="199"/>
            </a:xfrm>
            <a:custGeom>
              <a:avLst/>
              <a:gdLst>
                <a:gd name="T0" fmla="*/ 131 w 209"/>
                <a:gd name="T1" fmla="*/ 50 h 199"/>
                <a:gd name="T2" fmla="*/ 100 w 209"/>
                <a:gd name="T3" fmla="*/ 48 h 199"/>
                <a:gd name="T4" fmla="*/ 78 w 209"/>
                <a:gd name="T5" fmla="*/ 26 h 199"/>
                <a:gd name="T6" fmla="*/ 80 w 209"/>
                <a:gd name="T7" fmla="*/ 7 h 199"/>
                <a:gd name="T8" fmla="*/ 59 w 209"/>
                <a:gd name="T9" fmla="*/ 0 h 199"/>
                <a:gd name="T10" fmla="*/ 46 w 209"/>
                <a:gd name="T11" fmla="*/ 33 h 199"/>
                <a:gd name="T12" fmla="*/ 0 w 209"/>
                <a:gd name="T13" fmla="*/ 69 h 199"/>
                <a:gd name="T14" fmla="*/ 4 w 209"/>
                <a:gd name="T15" fmla="*/ 95 h 199"/>
                <a:gd name="T16" fmla="*/ 28 w 209"/>
                <a:gd name="T17" fmla="*/ 93 h 199"/>
                <a:gd name="T18" fmla="*/ 46 w 209"/>
                <a:gd name="T19" fmla="*/ 108 h 199"/>
                <a:gd name="T20" fmla="*/ 52 w 209"/>
                <a:gd name="T21" fmla="*/ 141 h 199"/>
                <a:gd name="T22" fmla="*/ 74 w 209"/>
                <a:gd name="T23" fmla="*/ 139 h 199"/>
                <a:gd name="T24" fmla="*/ 98 w 209"/>
                <a:gd name="T25" fmla="*/ 143 h 199"/>
                <a:gd name="T26" fmla="*/ 98 w 209"/>
                <a:gd name="T27" fmla="*/ 158 h 199"/>
                <a:gd name="T28" fmla="*/ 67 w 209"/>
                <a:gd name="T29" fmla="*/ 197 h 199"/>
                <a:gd name="T30" fmla="*/ 124 w 209"/>
                <a:gd name="T31" fmla="*/ 199 h 199"/>
                <a:gd name="T32" fmla="*/ 194 w 209"/>
                <a:gd name="T33" fmla="*/ 147 h 199"/>
                <a:gd name="T34" fmla="*/ 187 w 209"/>
                <a:gd name="T35" fmla="*/ 139 h 199"/>
                <a:gd name="T36" fmla="*/ 187 w 209"/>
                <a:gd name="T37" fmla="*/ 139 h 199"/>
                <a:gd name="T38" fmla="*/ 187 w 209"/>
                <a:gd name="T39" fmla="*/ 139 h 199"/>
                <a:gd name="T40" fmla="*/ 187 w 209"/>
                <a:gd name="T41" fmla="*/ 128 h 199"/>
                <a:gd name="T42" fmla="*/ 187 w 209"/>
                <a:gd name="T43" fmla="*/ 126 h 199"/>
                <a:gd name="T44" fmla="*/ 189 w 209"/>
                <a:gd name="T45" fmla="*/ 126 h 199"/>
                <a:gd name="T46" fmla="*/ 196 w 209"/>
                <a:gd name="T47" fmla="*/ 117 h 199"/>
                <a:gd name="T48" fmla="*/ 196 w 209"/>
                <a:gd name="T49" fmla="*/ 117 h 199"/>
                <a:gd name="T50" fmla="*/ 198 w 209"/>
                <a:gd name="T51" fmla="*/ 117 h 199"/>
                <a:gd name="T52" fmla="*/ 209 w 209"/>
                <a:gd name="T53" fmla="*/ 111 h 199"/>
                <a:gd name="T54" fmla="*/ 207 w 209"/>
                <a:gd name="T55" fmla="*/ 100 h 199"/>
                <a:gd name="T56" fmla="*/ 194 w 209"/>
                <a:gd name="T57" fmla="*/ 100 h 199"/>
                <a:gd name="T58" fmla="*/ 185 w 209"/>
                <a:gd name="T59" fmla="*/ 106 h 199"/>
                <a:gd name="T60" fmla="*/ 185 w 209"/>
                <a:gd name="T61" fmla="*/ 106 h 199"/>
                <a:gd name="T62" fmla="*/ 183 w 209"/>
                <a:gd name="T63" fmla="*/ 106 h 199"/>
                <a:gd name="T64" fmla="*/ 172 w 209"/>
                <a:gd name="T65" fmla="*/ 98 h 199"/>
                <a:gd name="T66" fmla="*/ 170 w 209"/>
                <a:gd name="T67" fmla="*/ 98 h 199"/>
                <a:gd name="T68" fmla="*/ 170 w 209"/>
                <a:gd name="T69" fmla="*/ 98 h 199"/>
                <a:gd name="T70" fmla="*/ 163 w 209"/>
                <a:gd name="T71" fmla="*/ 82 h 199"/>
                <a:gd name="T72" fmla="*/ 161 w 209"/>
                <a:gd name="T73" fmla="*/ 82 h 199"/>
                <a:gd name="T74" fmla="*/ 161 w 209"/>
                <a:gd name="T75" fmla="*/ 82 h 199"/>
                <a:gd name="T76" fmla="*/ 161 w 209"/>
                <a:gd name="T77" fmla="*/ 67 h 199"/>
                <a:gd name="T78" fmla="*/ 161 w 209"/>
                <a:gd name="T79" fmla="*/ 67 h 199"/>
                <a:gd name="T80" fmla="*/ 161 w 209"/>
                <a:gd name="T81" fmla="*/ 67 h 199"/>
                <a:gd name="T82" fmla="*/ 170 w 209"/>
                <a:gd name="T83" fmla="*/ 54 h 199"/>
                <a:gd name="T84" fmla="*/ 135 w 209"/>
                <a:gd name="T85" fmla="*/ 52 h 199"/>
                <a:gd name="T86" fmla="*/ 135 w 209"/>
                <a:gd name="T87" fmla="*/ 52 h 199"/>
                <a:gd name="T88" fmla="*/ 135 w 209"/>
                <a:gd name="T89" fmla="*/ 52 h 199"/>
                <a:gd name="T90" fmla="*/ 131 w 209"/>
                <a:gd name="T91" fmla="*/ 50 h 199"/>
                <a:gd name="T92" fmla="*/ 131 w 209"/>
                <a:gd name="T93" fmla="*/ 5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09" h="199">
                  <a:moveTo>
                    <a:pt x="131" y="50"/>
                  </a:moveTo>
                  <a:lnTo>
                    <a:pt x="100" y="48"/>
                  </a:lnTo>
                  <a:lnTo>
                    <a:pt x="78" y="26"/>
                  </a:lnTo>
                  <a:lnTo>
                    <a:pt x="80" y="7"/>
                  </a:lnTo>
                  <a:lnTo>
                    <a:pt x="59" y="0"/>
                  </a:lnTo>
                  <a:lnTo>
                    <a:pt x="46" y="33"/>
                  </a:lnTo>
                  <a:lnTo>
                    <a:pt x="0" y="69"/>
                  </a:lnTo>
                  <a:lnTo>
                    <a:pt x="4" y="95"/>
                  </a:lnTo>
                  <a:lnTo>
                    <a:pt x="28" y="93"/>
                  </a:lnTo>
                  <a:lnTo>
                    <a:pt x="46" y="108"/>
                  </a:lnTo>
                  <a:lnTo>
                    <a:pt x="52" y="141"/>
                  </a:lnTo>
                  <a:lnTo>
                    <a:pt x="74" y="139"/>
                  </a:lnTo>
                  <a:lnTo>
                    <a:pt x="98" y="143"/>
                  </a:lnTo>
                  <a:lnTo>
                    <a:pt x="98" y="158"/>
                  </a:lnTo>
                  <a:lnTo>
                    <a:pt x="67" y="197"/>
                  </a:lnTo>
                  <a:lnTo>
                    <a:pt x="124" y="199"/>
                  </a:lnTo>
                  <a:lnTo>
                    <a:pt x="194" y="147"/>
                  </a:lnTo>
                  <a:lnTo>
                    <a:pt x="187" y="139"/>
                  </a:lnTo>
                  <a:lnTo>
                    <a:pt x="187" y="139"/>
                  </a:lnTo>
                  <a:lnTo>
                    <a:pt x="187" y="139"/>
                  </a:lnTo>
                  <a:lnTo>
                    <a:pt x="187" y="128"/>
                  </a:lnTo>
                  <a:lnTo>
                    <a:pt x="187" y="126"/>
                  </a:lnTo>
                  <a:lnTo>
                    <a:pt x="189" y="126"/>
                  </a:lnTo>
                  <a:lnTo>
                    <a:pt x="196" y="117"/>
                  </a:lnTo>
                  <a:lnTo>
                    <a:pt x="196" y="117"/>
                  </a:lnTo>
                  <a:lnTo>
                    <a:pt x="198" y="117"/>
                  </a:lnTo>
                  <a:lnTo>
                    <a:pt x="209" y="111"/>
                  </a:lnTo>
                  <a:lnTo>
                    <a:pt x="207" y="100"/>
                  </a:lnTo>
                  <a:lnTo>
                    <a:pt x="194" y="100"/>
                  </a:lnTo>
                  <a:lnTo>
                    <a:pt x="185" y="106"/>
                  </a:lnTo>
                  <a:lnTo>
                    <a:pt x="185" y="106"/>
                  </a:lnTo>
                  <a:lnTo>
                    <a:pt x="183" y="106"/>
                  </a:lnTo>
                  <a:lnTo>
                    <a:pt x="172" y="98"/>
                  </a:lnTo>
                  <a:lnTo>
                    <a:pt x="170" y="98"/>
                  </a:lnTo>
                  <a:lnTo>
                    <a:pt x="170" y="98"/>
                  </a:lnTo>
                  <a:lnTo>
                    <a:pt x="163" y="82"/>
                  </a:lnTo>
                  <a:lnTo>
                    <a:pt x="161" y="82"/>
                  </a:lnTo>
                  <a:lnTo>
                    <a:pt x="161" y="82"/>
                  </a:lnTo>
                  <a:lnTo>
                    <a:pt x="161" y="67"/>
                  </a:lnTo>
                  <a:lnTo>
                    <a:pt x="161" y="67"/>
                  </a:lnTo>
                  <a:lnTo>
                    <a:pt x="161" y="67"/>
                  </a:lnTo>
                  <a:lnTo>
                    <a:pt x="170" y="54"/>
                  </a:lnTo>
                  <a:lnTo>
                    <a:pt x="135" y="52"/>
                  </a:lnTo>
                  <a:lnTo>
                    <a:pt x="135" y="52"/>
                  </a:lnTo>
                  <a:lnTo>
                    <a:pt x="135" y="52"/>
                  </a:lnTo>
                  <a:lnTo>
                    <a:pt x="131" y="50"/>
                  </a:lnTo>
                  <a:lnTo>
                    <a:pt x="131" y="50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42" name="Freeform 198">
              <a:extLst>
                <a:ext uri="{FF2B5EF4-FFF2-40B4-BE49-F238E27FC236}">
                  <a16:creationId xmlns:a16="http://schemas.microsoft.com/office/drawing/2014/main" xmlns="" id="{6F95FCE0-7CFC-E842-9F14-3BE569B7A6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8" y="1730"/>
              <a:ext cx="257" cy="217"/>
            </a:xfrm>
            <a:custGeom>
              <a:avLst/>
              <a:gdLst>
                <a:gd name="T0" fmla="*/ 96 w 257"/>
                <a:gd name="T1" fmla="*/ 4 h 217"/>
                <a:gd name="T2" fmla="*/ 92 w 257"/>
                <a:gd name="T3" fmla="*/ 13 h 217"/>
                <a:gd name="T4" fmla="*/ 52 w 257"/>
                <a:gd name="T5" fmla="*/ 35 h 217"/>
                <a:gd name="T6" fmla="*/ 33 w 257"/>
                <a:gd name="T7" fmla="*/ 65 h 217"/>
                <a:gd name="T8" fmla="*/ 13 w 257"/>
                <a:gd name="T9" fmla="*/ 106 h 217"/>
                <a:gd name="T10" fmla="*/ 11 w 257"/>
                <a:gd name="T11" fmla="*/ 141 h 217"/>
                <a:gd name="T12" fmla="*/ 17 w 257"/>
                <a:gd name="T13" fmla="*/ 160 h 217"/>
                <a:gd name="T14" fmla="*/ 2 w 257"/>
                <a:gd name="T15" fmla="*/ 180 h 217"/>
                <a:gd name="T16" fmla="*/ 0 w 257"/>
                <a:gd name="T17" fmla="*/ 193 h 217"/>
                <a:gd name="T18" fmla="*/ 2 w 257"/>
                <a:gd name="T19" fmla="*/ 193 h 217"/>
                <a:gd name="T20" fmla="*/ 37 w 257"/>
                <a:gd name="T21" fmla="*/ 195 h 217"/>
                <a:gd name="T22" fmla="*/ 52 w 257"/>
                <a:gd name="T23" fmla="*/ 188 h 217"/>
                <a:gd name="T24" fmla="*/ 52 w 257"/>
                <a:gd name="T25" fmla="*/ 188 h 217"/>
                <a:gd name="T26" fmla="*/ 52 w 257"/>
                <a:gd name="T27" fmla="*/ 188 h 217"/>
                <a:gd name="T28" fmla="*/ 81 w 257"/>
                <a:gd name="T29" fmla="*/ 191 h 217"/>
                <a:gd name="T30" fmla="*/ 96 w 257"/>
                <a:gd name="T31" fmla="*/ 175 h 217"/>
                <a:gd name="T32" fmla="*/ 98 w 257"/>
                <a:gd name="T33" fmla="*/ 175 h 217"/>
                <a:gd name="T34" fmla="*/ 98 w 257"/>
                <a:gd name="T35" fmla="*/ 175 h 217"/>
                <a:gd name="T36" fmla="*/ 120 w 257"/>
                <a:gd name="T37" fmla="*/ 175 h 217"/>
                <a:gd name="T38" fmla="*/ 120 w 257"/>
                <a:gd name="T39" fmla="*/ 175 h 217"/>
                <a:gd name="T40" fmla="*/ 120 w 257"/>
                <a:gd name="T41" fmla="*/ 178 h 217"/>
                <a:gd name="T42" fmla="*/ 129 w 257"/>
                <a:gd name="T43" fmla="*/ 208 h 217"/>
                <a:gd name="T44" fmla="*/ 137 w 257"/>
                <a:gd name="T45" fmla="*/ 204 h 217"/>
                <a:gd name="T46" fmla="*/ 137 w 257"/>
                <a:gd name="T47" fmla="*/ 204 h 217"/>
                <a:gd name="T48" fmla="*/ 139 w 257"/>
                <a:gd name="T49" fmla="*/ 204 h 217"/>
                <a:gd name="T50" fmla="*/ 155 w 257"/>
                <a:gd name="T51" fmla="*/ 206 h 217"/>
                <a:gd name="T52" fmla="*/ 155 w 257"/>
                <a:gd name="T53" fmla="*/ 206 h 217"/>
                <a:gd name="T54" fmla="*/ 155 w 257"/>
                <a:gd name="T55" fmla="*/ 206 h 217"/>
                <a:gd name="T56" fmla="*/ 163 w 257"/>
                <a:gd name="T57" fmla="*/ 217 h 217"/>
                <a:gd name="T58" fmla="*/ 205 w 257"/>
                <a:gd name="T59" fmla="*/ 212 h 217"/>
                <a:gd name="T60" fmla="*/ 229 w 257"/>
                <a:gd name="T61" fmla="*/ 197 h 217"/>
                <a:gd name="T62" fmla="*/ 255 w 257"/>
                <a:gd name="T63" fmla="*/ 158 h 217"/>
                <a:gd name="T64" fmla="*/ 257 w 257"/>
                <a:gd name="T65" fmla="*/ 149 h 217"/>
                <a:gd name="T66" fmla="*/ 238 w 257"/>
                <a:gd name="T67" fmla="*/ 128 h 217"/>
                <a:gd name="T68" fmla="*/ 238 w 257"/>
                <a:gd name="T69" fmla="*/ 128 h 217"/>
                <a:gd name="T70" fmla="*/ 238 w 257"/>
                <a:gd name="T71" fmla="*/ 126 h 217"/>
                <a:gd name="T72" fmla="*/ 235 w 257"/>
                <a:gd name="T73" fmla="*/ 106 h 217"/>
                <a:gd name="T74" fmla="*/ 190 w 257"/>
                <a:gd name="T75" fmla="*/ 97 h 217"/>
                <a:gd name="T76" fmla="*/ 187 w 257"/>
                <a:gd name="T77" fmla="*/ 97 h 217"/>
                <a:gd name="T78" fmla="*/ 187 w 257"/>
                <a:gd name="T79" fmla="*/ 97 h 217"/>
                <a:gd name="T80" fmla="*/ 166 w 257"/>
                <a:gd name="T81" fmla="*/ 82 h 217"/>
                <a:gd name="T82" fmla="*/ 166 w 257"/>
                <a:gd name="T83" fmla="*/ 80 h 217"/>
                <a:gd name="T84" fmla="*/ 166 w 257"/>
                <a:gd name="T85" fmla="*/ 80 h 217"/>
                <a:gd name="T86" fmla="*/ 135 w 257"/>
                <a:gd name="T87" fmla="*/ 26 h 217"/>
                <a:gd name="T88" fmla="*/ 135 w 257"/>
                <a:gd name="T89" fmla="*/ 26 h 217"/>
                <a:gd name="T90" fmla="*/ 135 w 257"/>
                <a:gd name="T91" fmla="*/ 26 h 217"/>
                <a:gd name="T92" fmla="*/ 126 w 257"/>
                <a:gd name="T93" fmla="*/ 4 h 217"/>
                <a:gd name="T94" fmla="*/ 118 w 257"/>
                <a:gd name="T95" fmla="*/ 0 h 217"/>
                <a:gd name="T96" fmla="*/ 100 w 257"/>
                <a:gd name="T97" fmla="*/ 4 h 217"/>
                <a:gd name="T98" fmla="*/ 100 w 257"/>
                <a:gd name="T99" fmla="*/ 4 h 217"/>
                <a:gd name="T100" fmla="*/ 100 w 257"/>
                <a:gd name="T101" fmla="*/ 4 h 217"/>
                <a:gd name="T102" fmla="*/ 96 w 257"/>
                <a:gd name="T103" fmla="*/ 4 h 217"/>
                <a:gd name="T104" fmla="*/ 96 w 257"/>
                <a:gd name="T105" fmla="*/ 4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57" h="217">
                  <a:moveTo>
                    <a:pt x="96" y="4"/>
                  </a:moveTo>
                  <a:lnTo>
                    <a:pt x="92" y="13"/>
                  </a:lnTo>
                  <a:lnTo>
                    <a:pt x="52" y="35"/>
                  </a:lnTo>
                  <a:lnTo>
                    <a:pt x="33" y="65"/>
                  </a:lnTo>
                  <a:lnTo>
                    <a:pt x="13" y="106"/>
                  </a:lnTo>
                  <a:lnTo>
                    <a:pt x="11" y="141"/>
                  </a:lnTo>
                  <a:lnTo>
                    <a:pt x="17" y="160"/>
                  </a:lnTo>
                  <a:lnTo>
                    <a:pt x="2" y="180"/>
                  </a:lnTo>
                  <a:lnTo>
                    <a:pt x="0" y="193"/>
                  </a:lnTo>
                  <a:lnTo>
                    <a:pt x="2" y="193"/>
                  </a:lnTo>
                  <a:lnTo>
                    <a:pt x="37" y="195"/>
                  </a:lnTo>
                  <a:lnTo>
                    <a:pt x="52" y="188"/>
                  </a:lnTo>
                  <a:lnTo>
                    <a:pt x="52" y="188"/>
                  </a:lnTo>
                  <a:lnTo>
                    <a:pt x="52" y="188"/>
                  </a:lnTo>
                  <a:lnTo>
                    <a:pt x="81" y="191"/>
                  </a:lnTo>
                  <a:lnTo>
                    <a:pt x="96" y="175"/>
                  </a:lnTo>
                  <a:lnTo>
                    <a:pt x="98" y="175"/>
                  </a:lnTo>
                  <a:lnTo>
                    <a:pt x="98" y="175"/>
                  </a:lnTo>
                  <a:lnTo>
                    <a:pt x="120" y="175"/>
                  </a:lnTo>
                  <a:lnTo>
                    <a:pt x="120" y="175"/>
                  </a:lnTo>
                  <a:lnTo>
                    <a:pt x="120" y="178"/>
                  </a:lnTo>
                  <a:lnTo>
                    <a:pt x="129" y="208"/>
                  </a:lnTo>
                  <a:lnTo>
                    <a:pt x="137" y="204"/>
                  </a:lnTo>
                  <a:lnTo>
                    <a:pt x="137" y="204"/>
                  </a:lnTo>
                  <a:lnTo>
                    <a:pt x="139" y="204"/>
                  </a:lnTo>
                  <a:lnTo>
                    <a:pt x="155" y="206"/>
                  </a:lnTo>
                  <a:lnTo>
                    <a:pt x="155" y="206"/>
                  </a:lnTo>
                  <a:lnTo>
                    <a:pt x="155" y="206"/>
                  </a:lnTo>
                  <a:lnTo>
                    <a:pt x="163" y="217"/>
                  </a:lnTo>
                  <a:lnTo>
                    <a:pt x="205" y="212"/>
                  </a:lnTo>
                  <a:lnTo>
                    <a:pt x="229" y="197"/>
                  </a:lnTo>
                  <a:lnTo>
                    <a:pt x="255" y="158"/>
                  </a:lnTo>
                  <a:lnTo>
                    <a:pt x="257" y="149"/>
                  </a:lnTo>
                  <a:lnTo>
                    <a:pt x="238" y="128"/>
                  </a:lnTo>
                  <a:lnTo>
                    <a:pt x="238" y="128"/>
                  </a:lnTo>
                  <a:lnTo>
                    <a:pt x="238" y="126"/>
                  </a:lnTo>
                  <a:lnTo>
                    <a:pt x="235" y="106"/>
                  </a:lnTo>
                  <a:lnTo>
                    <a:pt x="190" y="97"/>
                  </a:lnTo>
                  <a:lnTo>
                    <a:pt x="187" y="97"/>
                  </a:lnTo>
                  <a:lnTo>
                    <a:pt x="187" y="97"/>
                  </a:lnTo>
                  <a:lnTo>
                    <a:pt x="166" y="82"/>
                  </a:lnTo>
                  <a:lnTo>
                    <a:pt x="166" y="80"/>
                  </a:lnTo>
                  <a:lnTo>
                    <a:pt x="166" y="80"/>
                  </a:lnTo>
                  <a:lnTo>
                    <a:pt x="135" y="26"/>
                  </a:lnTo>
                  <a:lnTo>
                    <a:pt x="135" y="26"/>
                  </a:lnTo>
                  <a:lnTo>
                    <a:pt x="135" y="26"/>
                  </a:lnTo>
                  <a:lnTo>
                    <a:pt x="126" y="4"/>
                  </a:lnTo>
                  <a:lnTo>
                    <a:pt x="118" y="0"/>
                  </a:lnTo>
                  <a:lnTo>
                    <a:pt x="100" y="4"/>
                  </a:lnTo>
                  <a:lnTo>
                    <a:pt x="100" y="4"/>
                  </a:lnTo>
                  <a:lnTo>
                    <a:pt x="100" y="4"/>
                  </a:lnTo>
                  <a:lnTo>
                    <a:pt x="96" y="4"/>
                  </a:lnTo>
                  <a:lnTo>
                    <a:pt x="96" y="4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43" name="Freeform 199">
              <a:extLst>
                <a:ext uri="{FF2B5EF4-FFF2-40B4-BE49-F238E27FC236}">
                  <a16:creationId xmlns:a16="http://schemas.microsoft.com/office/drawing/2014/main" xmlns="" id="{18EC46E9-7D55-6645-9B47-B89DCAC15E98}"/>
                </a:ext>
              </a:extLst>
            </p:cNvPr>
            <p:cNvSpPr>
              <a:spLocks/>
            </p:cNvSpPr>
            <p:nvPr/>
          </p:nvSpPr>
          <p:spPr bwMode="auto">
            <a:xfrm>
              <a:off x="999" y="2027"/>
              <a:ext cx="155" cy="188"/>
            </a:xfrm>
            <a:custGeom>
              <a:avLst/>
              <a:gdLst>
                <a:gd name="T0" fmla="*/ 0 w 155"/>
                <a:gd name="T1" fmla="*/ 50 h 188"/>
                <a:gd name="T2" fmla="*/ 50 w 155"/>
                <a:gd name="T3" fmla="*/ 115 h 188"/>
                <a:gd name="T4" fmla="*/ 50 w 155"/>
                <a:gd name="T5" fmla="*/ 115 h 188"/>
                <a:gd name="T6" fmla="*/ 50 w 155"/>
                <a:gd name="T7" fmla="*/ 115 h 188"/>
                <a:gd name="T8" fmla="*/ 50 w 155"/>
                <a:gd name="T9" fmla="*/ 149 h 188"/>
                <a:gd name="T10" fmla="*/ 59 w 155"/>
                <a:gd name="T11" fmla="*/ 158 h 188"/>
                <a:gd name="T12" fmla="*/ 59 w 155"/>
                <a:gd name="T13" fmla="*/ 158 h 188"/>
                <a:gd name="T14" fmla="*/ 59 w 155"/>
                <a:gd name="T15" fmla="*/ 158 h 188"/>
                <a:gd name="T16" fmla="*/ 59 w 155"/>
                <a:gd name="T17" fmla="*/ 175 h 188"/>
                <a:gd name="T18" fmla="*/ 61 w 155"/>
                <a:gd name="T19" fmla="*/ 182 h 188"/>
                <a:gd name="T20" fmla="*/ 77 w 155"/>
                <a:gd name="T21" fmla="*/ 188 h 188"/>
                <a:gd name="T22" fmla="*/ 101 w 155"/>
                <a:gd name="T23" fmla="*/ 188 h 188"/>
                <a:gd name="T24" fmla="*/ 107 w 155"/>
                <a:gd name="T25" fmla="*/ 175 h 188"/>
                <a:gd name="T26" fmla="*/ 107 w 155"/>
                <a:gd name="T27" fmla="*/ 175 h 188"/>
                <a:gd name="T28" fmla="*/ 107 w 155"/>
                <a:gd name="T29" fmla="*/ 175 h 188"/>
                <a:gd name="T30" fmla="*/ 151 w 155"/>
                <a:gd name="T31" fmla="*/ 141 h 188"/>
                <a:gd name="T32" fmla="*/ 155 w 155"/>
                <a:gd name="T33" fmla="*/ 106 h 188"/>
                <a:gd name="T34" fmla="*/ 138 w 155"/>
                <a:gd name="T35" fmla="*/ 89 h 188"/>
                <a:gd name="T36" fmla="*/ 138 w 155"/>
                <a:gd name="T37" fmla="*/ 89 h 188"/>
                <a:gd name="T38" fmla="*/ 138 w 155"/>
                <a:gd name="T39" fmla="*/ 86 h 188"/>
                <a:gd name="T40" fmla="*/ 127 w 155"/>
                <a:gd name="T41" fmla="*/ 67 h 188"/>
                <a:gd name="T42" fmla="*/ 127 w 155"/>
                <a:gd name="T43" fmla="*/ 67 h 188"/>
                <a:gd name="T44" fmla="*/ 127 w 155"/>
                <a:gd name="T45" fmla="*/ 65 h 188"/>
                <a:gd name="T46" fmla="*/ 129 w 155"/>
                <a:gd name="T47" fmla="*/ 30 h 188"/>
                <a:gd name="T48" fmla="*/ 70 w 155"/>
                <a:gd name="T49" fmla="*/ 0 h 188"/>
                <a:gd name="T50" fmla="*/ 0 w 155"/>
                <a:gd name="T51" fmla="*/ 50 h 188"/>
                <a:gd name="T52" fmla="*/ 0 w 155"/>
                <a:gd name="T53" fmla="*/ 5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5" h="188">
                  <a:moveTo>
                    <a:pt x="0" y="50"/>
                  </a:moveTo>
                  <a:lnTo>
                    <a:pt x="50" y="115"/>
                  </a:lnTo>
                  <a:lnTo>
                    <a:pt x="50" y="115"/>
                  </a:lnTo>
                  <a:lnTo>
                    <a:pt x="50" y="115"/>
                  </a:lnTo>
                  <a:lnTo>
                    <a:pt x="50" y="149"/>
                  </a:lnTo>
                  <a:lnTo>
                    <a:pt x="59" y="158"/>
                  </a:lnTo>
                  <a:lnTo>
                    <a:pt x="59" y="158"/>
                  </a:lnTo>
                  <a:lnTo>
                    <a:pt x="59" y="158"/>
                  </a:lnTo>
                  <a:lnTo>
                    <a:pt x="59" y="175"/>
                  </a:lnTo>
                  <a:lnTo>
                    <a:pt x="61" y="182"/>
                  </a:lnTo>
                  <a:lnTo>
                    <a:pt x="77" y="188"/>
                  </a:lnTo>
                  <a:lnTo>
                    <a:pt x="101" y="188"/>
                  </a:lnTo>
                  <a:lnTo>
                    <a:pt x="107" y="175"/>
                  </a:lnTo>
                  <a:lnTo>
                    <a:pt x="107" y="175"/>
                  </a:lnTo>
                  <a:lnTo>
                    <a:pt x="107" y="175"/>
                  </a:lnTo>
                  <a:lnTo>
                    <a:pt x="151" y="141"/>
                  </a:lnTo>
                  <a:lnTo>
                    <a:pt x="155" y="106"/>
                  </a:lnTo>
                  <a:lnTo>
                    <a:pt x="138" y="89"/>
                  </a:lnTo>
                  <a:lnTo>
                    <a:pt x="138" y="89"/>
                  </a:lnTo>
                  <a:lnTo>
                    <a:pt x="138" y="86"/>
                  </a:lnTo>
                  <a:lnTo>
                    <a:pt x="127" y="67"/>
                  </a:lnTo>
                  <a:lnTo>
                    <a:pt x="127" y="67"/>
                  </a:lnTo>
                  <a:lnTo>
                    <a:pt x="127" y="65"/>
                  </a:lnTo>
                  <a:lnTo>
                    <a:pt x="129" y="30"/>
                  </a:lnTo>
                  <a:lnTo>
                    <a:pt x="70" y="0"/>
                  </a:lnTo>
                  <a:lnTo>
                    <a:pt x="0" y="50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44" name="Freeform 200">
              <a:extLst>
                <a:ext uri="{FF2B5EF4-FFF2-40B4-BE49-F238E27FC236}">
                  <a16:creationId xmlns:a16="http://schemas.microsoft.com/office/drawing/2014/main" xmlns="" id="{44FAF630-5292-6242-AAB1-B1CCDDA143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8" y="2172"/>
              <a:ext cx="178" cy="171"/>
            </a:xfrm>
            <a:custGeom>
              <a:avLst/>
              <a:gdLst>
                <a:gd name="T0" fmla="*/ 74 w 178"/>
                <a:gd name="T1" fmla="*/ 0 h 171"/>
                <a:gd name="T2" fmla="*/ 32 w 178"/>
                <a:gd name="T3" fmla="*/ 35 h 171"/>
                <a:gd name="T4" fmla="*/ 24 w 178"/>
                <a:gd name="T5" fmla="*/ 48 h 171"/>
                <a:gd name="T6" fmla="*/ 24 w 178"/>
                <a:gd name="T7" fmla="*/ 48 h 171"/>
                <a:gd name="T8" fmla="*/ 22 w 178"/>
                <a:gd name="T9" fmla="*/ 48 h 171"/>
                <a:gd name="T10" fmla="*/ 0 w 178"/>
                <a:gd name="T11" fmla="*/ 48 h 171"/>
                <a:gd name="T12" fmla="*/ 2 w 178"/>
                <a:gd name="T13" fmla="*/ 63 h 171"/>
                <a:gd name="T14" fmla="*/ 15 w 178"/>
                <a:gd name="T15" fmla="*/ 82 h 171"/>
                <a:gd name="T16" fmla="*/ 39 w 178"/>
                <a:gd name="T17" fmla="*/ 85 h 171"/>
                <a:gd name="T18" fmla="*/ 39 w 178"/>
                <a:gd name="T19" fmla="*/ 85 h 171"/>
                <a:gd name="T20" fmla="*/ 41 w 178"/>
                <a:gd name="T21" fmla="*/ 85 h 171"/>
                <a:gd name="T22" fmla="*/ 48 w 178"/>
                <a:gd name="T23" fmla="*/ 98 h 171"/>
                <a:gd name="T24" fmla="*/ 48 w 178"/>
                <a:gd name="T25" fmla="*/ 98 h 171"/>
                <a:gd name="T26" fmla="*/ 48 w 178"/>
                <a:gd name="T27" fmla="*/ 98 h 171"/>
                <a:gd name="T28" fmla="*/ 48 w 178"/>
                <a:gd name="T29" fmla="*/ 111 h 171"/>
                <a:gd name="T30" fmla="*/ 61 w 178"/>
                <a:gd name="T31" fmla="*/ 117 h 171"/>
                <a:gd name="T32" fmla="*/ 63 w 178"/>
                <a:gd name="T33" fmla="*/ 119 h 171"/>
                <a:gd name="T34" fmla="*/ 63 w 178"/>
                <a:gd name="T35" fmla="*/ 119 h 171"/>
                <a:gd name="T36" fmla="*/ 67 w 178"/>
                <a:gd name="T37" fmla="*/ 141 h 171"/>
                <a:gd name="T38" fmla="*/ 104 w 178"/>
                <a:gd name="T39" fmla="*/ 171 h 171"/>
                <a:gd name="T40" fmla="*/ 122 w 178"/>
                <a:gd name="T41" fmla="*/ 163 h 171"/>
                <a:gd name="T42" fmla="*/ 126 w 178"/>
                <a:gd name="T43" fmla="*/ 152 h 171"/>
                <a:gd name="T44" fmla="*/ 124 w 178"/>
                <a:gd name="T45" fmla="*/ 132 h 171"/>
                <a:gd name="T46" fmla="*/ 117 w 178"/>
                <a:gd name="T47" fmla="*/ 121 h 171"/>
                <a:gd name="T48" fmla="*/ 117 w 178"/>
                <a:gd name="T49" fmla="*/ 121 h 171"/>
                <a:gd name="T50" fmla="*/ 120 w 178"/>
                <a:gd name="T51" fmla="*/ 119 h 171"/>
                <a:gd name="T52" fmla="*/ 126 w 178"/>
                <a:gd name="T53" fmla="*/ 106 h 171"/>
                <a:gd name="T54" fmla="*/ 126 w 178"/>
                <a:gd name="T55" fmla="*/ 106 h 171"/>
                <a:gd name="T56" fmla="*/ 128 w 178"/>
                <a:gd name="T57" fmla="*/ 106 h 171"/>
                <a:gd name="T58" fmla="*/ 159 w 178"/>
                <a:gd name="T59" fmla="*/ 91 h 171"/>
                <a:gd name="T60" fmla="*/ 178 w 178"/>
                <a:gd name="T61" fmla="*/ 74 h 171"/>
                <a:gd name="T62" fmla="*/ 178 w 178"/>
                <a:gd name="T63" fmla="*/ 54 h 171"/>
                <a:gd name="T64" fmla="*/ 174 w 178"/>
                <a:gd name="T65" fmla="*/ 39 h 171"/>
                <a:gd name="T66" fmla="*/ 157 w 178"/>
                <a:gd name="T67" fmla="*/ 26 h 171"/>
                <a:gd name="T68" fmla="*/ 157 w 178"/>
                <a:gd name="T69" fmla="*/ 26 h 171"/>
                <a:gd name="T70" fmla="*/ 157 w 178"/>
                <a:gd name="T71" fmla="*/ 26 h 171"/>
                <a:gd name="T72" fmla="*/ 150 w 178"/>
                <a:gd name="T73" fmla="*/ 11 h 171"/>
                <a:gd name="T74" fmla="*/ 135 w 178"/>
                <a:gd name="T75" fmla="*/ 9 h 171"/>
                <a:gd name="T76" fmla="*/ 111 w 178"/>
                <a:gd name="T77" fmla="*/ 19 h 171"/>
                <a:gd name="T78" fmla="*/ 109 w 178"/>
                <a:gd name="T79" fmla="*/ 22 h 171"/>
                <a:gd name="T80" fmla="*/ 109 w 178"/>
                <a:gd name="T81" fmla="*/ 22 h 171"/>
                <a:gd name="T82" fmla="*/ 91 w 178"/>
                <a:gd name="T83" fmla="*/ 19 h 171"/>
                <a:gd name="T84" fmla="*/ 89 w 178"/>
                <a:gd name="T85" fmla="*/ 19 h 171"/>
                <a:gd name="T86" fmla="*/ 89 w 178"/>
                <a:gd name="T87" fmla="*/ 17 h 171"/>
                <a:gd name="T88" fmla="*/ 74 w 178"/>
                <a:gd name="T89" fmla="*/ 0 h 171"/>
                <a:gd name="T90" fmla="*/ 74 w 178"/>
                <a:gd name="T91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78" h="171">
                  <a:moveTo>
                    <a:pt x="74" y="0"/>
                  </a:moveTo>
                  <a:lnTo>
                    <a:pt x="32" y="35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22" y="48"/>
                  </a:lnTo>
                  <a:lnTo>
                    <a:pt x="0" y="48"/>
                  </a:lnTo>
                  <a:lnTo>
                    <a:pt x="2" y="63"/>
                  </a:lnTo>
                  <a:lnTo>
                    <a:pt x="15" y="82"/>
                  </a:lnTo>
                  <a:lnTo>
                    <a:pt x="39" y="85"/>
                  </a:lnTo>
                  <a:lnTo>
                    <a:pt x="39" y="85"/>
                  </a:lnTo>
                  <a:lnTo>
                    <a:pt x="41" y="85"/>
                  </a:lnTo>
                  <a:lnTo>
                    <a:pt x="48" y="98"/>
                  </a:lnTo>
                  <a:lnTo>
                    <a:pt x="48" y="98"/>
                  </a:lnTo>
                  <a:lnTo>
                    <a:pt x="48" y="98"/>
                  </a:lnTo>
                  <a:lnTo>
                    <a:pt x="48" y="111"/>
                  </a:lnTo>
                  <a:lnTo>
                    <a:pt x="61" y="117"/>
                  </a:lnTo>
                  <a:lnTo>
                    <a:pt x="63" y="119"/>
                  </a:lnTo>
                  <a:lnTo>
                    <a:pt x="63" y="119"/>
                  </a:lnTo>
                  <a:lnTo>
                    <a:pt x="67" y="141"/>
                  </a:lnTo>
                  <a:lnTo>
                    <a:pt x="104" y="171"/>
                  </a:lnTo>
                  <a:lnTo>
                    <a:pt x="122" y="163"/>
                  </a:lnTo>
                  <a:lnTo>
                    <a:pt x="126" y="152"/>
                  </a:lnTo>
                  <a:lnTo>
                    <a:pt x="124" y="132"/>
                  </a:lnTo>
                  <a:lnTo>
                    <a:pt x="117" y="121"/>
                  </a:lnTo>
                  <a:lnTo>
                    <a:pt x="117" y="121"/>
                  </a:lnTo>
                  <a:lnTo>
                    <a:pt x="120" y="119"/>
                  </a:lnTo>
                  <a:lnTo>
                    <a:pt x="126" y="106"/>
                  </a:lnTo>
                  <a:lnTo>
                    <a:pt x="126" y="106"/>
                  </a:lnTo>
                  <a:lnTo>
                    <a:pt x="128" y="106"/>
                  </a:lnTo>
                  <a:lnTo>
                    <a:pt x="159" y="91"/>
                  </a:lnTo>
                  <a:lnTo>
                    <a:pt x="178" y="74"/>
                  </a:lnTo>
                  <a:lnTo>
                    <a:pt x="178" y="54"/>
                  </a:lnTo>
                  <a:lnTo>
                    <a:pt x="174" y="39"/>
                  </a:lnTo>
                  <a:lnTo>
                    <a:pt x="157" y="26"/>
                  </a:lnTo>
                  <a:lnTo>
                    <a:pt x="157" y="26"/>
                  </a:lnTo>
                  <a:lnTo>
                    <a:pt x="157" y="26"/>
                  </a:lnTo>
                  <a:lnTo>
                    <a:pt x="150" y="11"/>
                  </a:lnTo>
                  <a:lnTo>
                    <a:pt x="135" y="9"/>
                  </a:lnTo>
                  <a:lnTo>
                    <a:pt x="111" y="19"/>
                  </a:lnTo>
                  <a:lnTo>
                    <a:pt x="109" y="22"/>
                  </a:lnTo>
                  <a:lnTo>
                    <a:pt x="109" y="22"/>
                  </a:lnTo>
                  <a:lnTo>
                    <a:pt x="91" y="19"/>
                  </a:lnTo>
                  <a:lnTo>
                    <a:pt x="89" y="19"/>
                  </a:lnTo>
                  <a:lnTo>
                    <a:pt x="89" y="17"/>
                  </a:lnTo>
                  <a:lnTo>
                    <a:pt x="74" y="0"/>
                  </a:lnTo>
                  <a:lnTo>
                    <a:pt x="74" y="0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45" name="Freeform 201">
              <a:extLst>
                <a:ext uri="{FF2B5EF4-FFF2-40B4-BE49-F238E27FC236}">
                  <a16:creationId xmlns:a16="http://schemas.microsoft.com/office/drawing/2014/main" xmlns="" id="{645737F8-7C4E-E74C-852B-7854180114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2" y="2244"/>
              <a:ext cx="175" cy="199"/>
            </a:xfrm>
            <a:custGeom>
              <a:avLst/>
              <a:gdLst>
                <a:gd name="T0" fmla="*/ 79 w 175"/>
                <a:gd name="T1" fmla="*/ 0 h 199"/>
                <a:gd name="T2" fmla="*/ 79 w 175"/>
                <a:gd name="T3" fmla="*/ 4 h 199"/>
                <a:gd name="T4" fmla="*/ 79 w 175"/>
                <a:gd name="T5" fmla="*/ 4 h 199"/>
                <a:gd name="T6" fmla="*/ 77 w 175"/>
                <a:gd name="T7" fmla="*/ 4 h 199"/>
                <a:gd name="T8" fmla="*/ 57 w 175"/>
                <a:gd name="T9" fmla="*/ 23 h 199"/>
                <a:gd name="T10" fmla="*/ 57 w 175"/>
                <a:gd name="T11" fmla="*/ 23 h 199"/>
                <a:gd name="T12" fmla="*/ 57 w 175"/>
                <a:gd name="T13" fmla="*/ 23 h 199"/>
                <a:gd name="T14" fmla="*/ 26 w 175"/>
                <a:gd name="T15" fmla="*/ 36 h 199"/>
                <a:gd name="T16" fmla="*/ 18 w 175"/>
                <a:gd name="T17" fmla="*/ 49 h 199"/>
                <a:gd name="T18" fmla="*/ 24 w 175"/>
                <a:gd name="T19" fmla="*/ 60 h 199"/>
                <a:gd name="T20" fmla="*/ 24 w 175"/>
                <a:gd name="T21" fmla="*/ 60 h 199"/>
                <a:gd name="T22" fmla="*/ 24 w 175"/>
                <a:gd name="T23" fmla="*/ 60 h 199"/>
                <a:gd name="T24" fmla="*/ 26 w 175"/>
                <a:gd name="T25" fmla="*/ 80 h 199"/>
                <a:gd name="T26" fmla="*/ 26 w 175"/>
                <a:gd name="T27" fmla="*/ 80 h 199"/>
                <a:gd name="T28" fmla="*/ 26 w 175"/>
                <a:gd name="T29" fmla="*/ 80 h 199"/>
                <a:gd name="T30" fmla="*/ 22 w 175"/>
                <a:gd name="T31" fmla="*/ 93 h 199"/>
                <a:gd name="T32" fmla="*/ 20 w 175"/>
                <a:gd name="T33" fmla="*/ 93 h 199"/>
                <a:gd name="T34" fmla="*/ 20 w 175"/>
                <a:gd name="T35" fmla="*/ 95 h 199"/>
                <a:gd name="T36" fmla="*/ 0 w 175"/>
                <a:gd name="T37" fmla="*/ 104 h 199"/>
                <a:gd name="T38" fmla="*/ 0 w 175"/>
                <a:gd name="T39" fmla="*/ 134 h 199"/>
                <a:gd name="T40" fmla="*/ 18 w 175"/>
                <a:gd name="T41" fmla="*/ 147 h 199"/>
                <a:gd name="T42" fmla="*/ 18 w 175"/>
                <a:gd name="T43" fmla="*/ 149 h 199"/>
                <a:gd name="T44" fmla="*/ 18 w 175"/>
                <a:gd name="T45" fmla="*/ 149 h 199"/>
                <a:gd name="T46" fmla="*/ 31 w 175"/>
                <a:gd name="T47" fmla="*/ 160 h 199"/>
                <a:gd name="T48" fmla="*/ 31 w 175"/>
                <a:gd name="T49" fmla="*/ 162 h 199"/>
                <a:gd name="T50" fmla="*/ 31 w 175"/>
                <a:gd name="T51" fmla="*/ 162 h 199"/>
                <a:gd name="T52" fmla="*/ 33 w 175"/>
                <a:gd name="T53" fmla="*/ 184 h 199"/>
                <a:gd name="T54" fmla="*/ 53 w 175"/>
                <a:gd name="T55" fmla="*/ 199 h 199"/>
                <a:gd name="T56" fmla="*/ 81 w 175"/>
                <a:gd name="T57" fmla="*/ 192 h 199"/>
                <a:gd name="T58" fmla="*/ 135 w 175"/>
                <a:gd name="T59" fmla="*/ 164 h 199"/>
                <a:gd name="T60" fmla="*/ 144 w 175"/>
                <a:gd name="T61" fmla="*/ 156 h 199"/>
                <a:gd name="T62" fmla="*/ 144 w 175"/>
                <a:gd name="T63" fmla="*/ 108 h 199"/>
                <a:gd name="T64" fmla="*/ 144 w 175"/>
                <a:gd name="T65" fmla="*/ 108 h 199"/>
                <a:gd name="T66" fmla="*/ 144 w 175"/>
                <a:gd name="T67" fmla="*/ 108 h 199"/>
                <a:gd name="T68" fmla="*/ 149 w 175"/>
                <a:gd name="T69" fmla="*/ 78 h 199"/>
                <a:gd name="T70" fmla="*/ 149 w 175"/>
                <a:gd name="T71" fmla="*/ 75 h 199"/>
                <a:gd name="T72" fmla="*/ 149 w 175"/>
                <a:gd name="T73" fmla="*/ 75 h 199"/>
                <a:gd name="T74" fmla="*/ 175 w 175"/>
                <a:gd name="T75" fmla="*/ 47 h 199"/>
                <a:gd name="T76" fmla="*/ 155 w 175"/>
                <a:gd name="T77" fmla="*/ 26 h 199"/>
                <a:gd name="T78" fmla="*/ 142 w 175"/>
                <a:gd name="T79" fmla="*/ 32 h 199"/>
                <a:gd name="T80" fmla="*/ 142 w 175"/>
                <a:gd name="T81" fmla="*/ 32 h 199"/>
                <a:gd name="T82" fmla="*/ 142 w 175"/>
                <a:gd name="T83" fmla="*/ 32 h 199"/>
                <a:gd name="T84" fmla="*/ 131 w 175"/>
                <a:gd name="T85" fmla="*/ 36 h 199"/>
                <a:gd name="T86" fmla="*/ 131 w 175"/>
                <a:gd name="T87" fmla="*/ 36 h 199"/>
                <a:gd name="T88" fmla="*/ 131 w 175"/>
                <a:gd name="T89" fmla="*/ 36 h 199"/>
                <a:gd name="T90" fmla="*/ 116 w 175"/>
                <a:gd name="T91" fmla="*/ 28 h 199"/>
                <a:gd name="T92" fmla="*/ 114 w 175"/>
                <a:gd name="T93" fmla="*/ 26 h 199"/>
                <a:gd name="T94" fmla="*/ 114 w 175"/>
                <a:gd name="T95" fmla="*/ 26 h 199"/>
                <a:gd name="T96" fmla="*/ 101 w 175"/>
                <a:gd name="T97" fmla="*/ 2 h 199"/>
                <a:gd name="T98" fmla="*/ 79 w 175"/>
                <a:gd name="T99" fmla="*/ 0 h 199"/>
                <a:gd name="T100" fmla="*/ 79 w 175"/>
                <a:gd name="T101" fmla="*/ 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75" h="199">
                  <a:moveTo>
                    <a:pt x="79" y="0"/>
                  </a:moveTo>
                  <a:lnTo>
                    <a:pt x="79" y="4"/>
                  </a:lnTo>
                  <a:lnTo>
                    <a:pt x="79" y="4"/>
                  </a:lnTo>
                  <a:lnTo>
                    <a:pt x="77" y="4"/>
                  </a:lnTo>
                  <a:lnTo>
                    <a:pt x="57" y="23"/>
                  </a:lnTo>
                  <a:lnTo>
                    <a:pt x="57" y="23"/>
                  </a:lnTo>
                  <a:lnTo>
                    <a:pt x="57" y="23"/>
                  </a:lnTo>
                  <a:lnTo>
                    <a:pt x="26" y="36"/>
                  </a:lnTo>
                  <a:lnTo>
                    <a:pt x="18" y="49"/>
                  </a:lnTo>
                  <a:lnTo>
                    <a:pt x="24" y="60"/>
                  </a:lnTo>
                  <a:lnTo>
                    <a:pt x="24" y="60"/>
                  </a:lnTo>
                  <a:lnTo>
                    <a:pt x="24" y="60"/>
                  </a:lnTo>
                  <a:lnTo>
                    <a:pt x="26" y="80"/>
                  </a:lnTo>
                  <a:lnTo>
                    <a:pt x="26" y="80"/>
                  </a:lnTo>
                  <a:lnTo>
                    <a:pt x="26" y="80"/>
                  </a:lnTo>
                  <a:lnTo>
                    <a:pt x="22" y="93"/>
                  </a:lnTo>
                  <a:lnTo>
                    <a:pt x="20" y="93"/>
                  </a:lnTo>
                  <a:lnTo>
                    <a:pt x="20" y="95"/>
                  </a:lnTo>
                  <a:lnTo>
                    <a:pt x="0" y="104"/>
                  </a:lnTo>
                  <a:lnTo>
                    <a:pt x="0" y="134"/>
                  </a:lnTo>
                  <a:lnTo>
                    <a:pt x="18" y="147"/>
                  </a:lnTo>
                  <a:lnTo>
                    <a:pt x="18" y="149"/>
                  </a:lnTo>
                  <a:lnTo>
                    <a:pt x="18" y="149"/>
                  </a:lnTo>
                  <a:lnTo>
                    <a:pt x="31" y="160"/>
                  </a:lnTo>
                  <a:lnTo>
                    <a:pt x="31" y="162"/>
                  </a:lnTo>
                  <a:lnTo>
                    <a:pt x="31" y="162"/>
                  </a:lnTo>
                  <a:lnTo>
                    <a:pt x="33" y="184"/>
                  </a:lnTo>
                  <a:lnTo>
                    <a:pt x="53" y="199"/>
                  </a:lnTo>
                  <a:lnTo>
                    <a:pt x="81" y="192"/>
                  </a:lnTo>
                  <a:lnTo>
                    <a:pt x="135" y="164"/>
                  </a:lnTo>
                  <a:lnTo>
                    <a:pt x="144" y="156"/>
                  </a:lnTo>
                  <a:lnTo>
                    <a:pt x="144" y="108"/>
                  </a:lnTo>
                  <a:lnTo>
                    <a:pt x="144" y="108"/>
                  </a:lnTo>
                  <a:lnTo>
                    <a:pt x="144" y="108"/>
                  </a:lnTo>
                  <a:lnTo>
                    <a:pt x="149" y="78"/>
                  </a:lnTo>
                  <a:lnTo>
                    <a:pt x="149" y="75"/>
                  </a:lnTo>
                  <a:lnTo>
                    <a:pt x="149" y="75"/>
                  </a:lnTo>
                  <a:lnTo>
                    <a:pt x="175" y="47"/>
                  </a:lnTo>
                  <a:lnTo>
                    <a:pt x="155" y="26"/>
                  </a:lnTo>
                  <a:lnTo>
                    <a:pt x="142" y="32"/>
                  </a:lnTo>
                  <a:lnTo>
                    <a:pt x="142" y="32"/>
                  </a:lnTo>
                  <a:lnTo>
                    <a:pt x="142" y="32"/>
                  </a:lnTo>
                  <a:lnTo>
                    <a:pt x="131" y="36"/>
                  </a:lnTo>
                  <a:lnTo>
                    <a:pt x="131" y="36"/>
                  </a:lnTo>
                  <a:lnTo>
                    <a:pt x="131" y="36"/>
                  </a:lnTo>
                  <a:lnTo>
                    <a:pt x="116" y="28"/>
                  </a:lnTo>
                  <a:lnTo>
                    <a:pt x="114" y="26"/>
                  </a:lnTo>
                  <a:lnTo>
                    <a:pt x="114" y="26"/>
                  </a:lnTo>
                  <a:lnTo>
                    <a:pt x="101" y="2"/>
                  </a:lnTo>
                  <a:lnTo>
                    <a:pt x="79" y="0"/>
                  </a:lnTo>
                  <a:lnTo>
                    <a:pt x="79" y="0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46" name="Freeform 202">
              <a:extLst>
                <a:ext uri="{FF2B5EF4-FFF2-40B4-BE49-F238E27FC236}">
                  <a16:creationId xmlns:a16="http://schemas.microsoft.com/office/drawing/2014/main" xmlns="" id="{E51A79C6-B339-9D4C-8FD9-C3EB58BD1C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0" y="2035"/>
              <a:ext cx="148" cy="154"/>
            </a:xfrm>
            <a:custGeom>
              <a:avLst/>
              <a:gdLst>
                <a:gd name="T0" fmla="*/ 2 w 148"/>
                <a:gd name="T1" fmla="*/ 22 h 154"/>
                <a:gd name="T2" fmla="*/ 0 w 148"/>
                <a:gd name="T3" fmla="*/ 57 h 154"/>
                <a:gd name="T4" fmla="*/ 9 w 148"/>
                <a:gd name="T5" fmla="*/ 76 h 154"/>
                <a:gd name="T6" fmla="*/ 28 w 148"/>
                <a:gd name="T7" fmla="*/ 96 h 154"/>
                <a:gd name="T8" fmla="*/ 28 w 148"/>
                <a:gd name="T9" fmla="*/ 96 h 154"/>
                <a:gd name="T10" fmla="*/ 28 w 148"/>
                <a:gd name="T11" fmla="*/ 96 h 154"/>
                <a:gd name="T12" fmla="*/ 24 w 148"/>
                <a:gd name="T13" fmla="*/ 133 h 154"/>
                <a:gd name="T14" fmla="*/ 39 w 148"/>
                <a:gd name="T15" fmla="*/ 152 h 154"/>
                <a:gd name="T16" fmla="*/ 57 w 148"/>
                <a:gd name="T17" fmla="*/ 154 h 154"/>
                <a:gd name="T18" fmla="*/ 83 w 148"/>
                <a:gd name="T19" fmla="*/ 141 h 154"/>
                <a:gd name="T20" fmla="*/ 83 w 148"/>
                <a:gd name="T21" fmla="*/ 141 h 154"/>
                <a:gd name="T22" fmla="*/ 83 w 148"/>
                <a:gd name="T23" fmla="*/ 141 h 154"/>
                <a:gd name="T24" fmla="*/ 98 w 148"/>
                <a:gd name="T25" fmla="*/ 143 h 154"/>
                <a:gd name="T26" fmla="*/ 100 w 148"/>
                <a:gd name="T27" fmla="*/ 135 h 154"/>
                <a:gd name="T28" fmla="*/ 100 w 148"/>
                <a:gd name="T29" fmla="*/ 133 h 154"/>
                <a:gd name="T30" fmla="*/ 100 w 148"/>
                <a:gd name="T31" fmla="*/ 133 h 154"/>
                <a:gd name="T32" fmla="*/ 111 w 148"/>
                <a:gd name="T33" fmla="*/ 117 h 154"/>
                <a:gd name="T34" fmla="*/ 111 w 148"/>
                <a:gd name="T35" fmla="*/ 117 h 154"/>
                <a:gd name="T36" fmla="*/ 111 w 148"/>
                <a:gd name="T37" fmla="*/ 117 h 154"/>
                <a:gd name="T38" fmla="*/ 135 w 148"/>
                <a:gd name="T39" fmla="*/ 94 h 154"/>
                <a:gd name="T40" fmla="*/ 135 w 148"/>
                <a:gd name="T41" fmla="*/ 78 h 154"/>
                <a:gd name="T42" fmla="*/ 135 w 148"/>
                <a:gd name="T43" fmla="*/ 76 h 154"/>
                <a:gd name="T44" fmla="*/ 135 w 148"/>
                <a:gd name="T45" fmla="*/ 76 h 154"/>
                <a:gd name="T46" fmla="*/ 148 w 148"/>
                <a:gd name="T47" fmla="*/ 63 h 154"/>
                <a:gd name="T48" fmla="*/ 146 w 148"/>
                <a:gd name="T49" fmla="*/ 35 h 154"/>
                <a:gd name="T50" fmla="*/ 131 w 148"/>
                <a:gd name="T51" fmla="*/ 24 h 154"/>
                <a:gd name="T52" fmla="*/ 129 w 148"/>
                <a:gd name="T53" fmla="*/ 24 h 154"/>
                <a:gd name="T54" fmla="*/ 129 w 148"/>
                <a:gd name="T55" fmla="*/ 24 h 154"/>
                <a:gd name="T56" fmla="*/ 122 w 148"/>
                <a:gd name="T57" fmla="*/ 9 h 154"/>
                <a:gd name="T58" fmla="*/ 87 w 148"/>
                <a:gd name="T59" fmla="*/ 11 h 154"/>
                <a:gd name="T60" fmla="*/ 78 w 148"/>
                <a:gd name="T61" fmla="*/ 22 h 154"/>
                <a:gd name="T62" fmla="*/ 78 w 148"/>
                <a:gd name="T63" fmla="*/ 22 h 154"/>
                <a:gd name="T64" fmla="*/ 76 w 148"/>
                <a:gd name="T65" fmla="*/ 22 h 154"/>
                <a:gd name="T66" fmla="*/ 46 w 148"/>
                <a:gd name="T67" fmla="*/ 3 h 154"/>
                <a:gd name="T68" fmla="*/ 37 w 148"/>
                <a:gd name="T69" fmla="*/ 0 h 154"/>
                <a:gd name="T70" fmla="*/ 2 w 148"/>
                <a:gd name="T71" fmla="*/ 22 h 154"/>
                <a:gd name="T72" fmla="*/ 2 w 148"/>
                <a:gd name="T73" fmla="*/ 2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8" h="154">
                  <a:moveTo>
                    <a:pt x="2" y="22"/>
                  </a:moveTo>
                  <a:lnTo>
                    <a:pt x="0" y="57"/>
                  </a:lnTo>
                  <a:lnTo>
                    <a:pt x="9" y="76"/>
                  </a:lnTo>
                  <a:lnTo>
                    <a:pt x="28" y="96"/>
                  </a:lnTo>
                  <a:lnTo>
                    <a:pt x="28" y="96"/>
                  </a:lnTo>
                  <a:lnTo>
                    <a:pt x="28" y="96"/>
                  </a:lnTo>
                  <a:lnTo>
                    <a:pt x="24" y="133"/>
                  </a:lnTo>
                  <a:lnTo>
                    <a:pt x="39" y="152"/>
                  </a:lnTo>
                  <a:lnTo>
                    <a:pt x="57" y="154"/>
                  </a:lnTo>
                  <a:lnTo>
                    <a:pt x="83" y="141"/>
                  </a:lnTo>
                  <a:lnTo>
                    <a:pt x="83" y="141"/>
                  </a:lnTo>
                  <a:lnTo>
                    <a:pt x="83" y="141"/>
                  </a:lnTo>
                  <a:lnTo>
                    <a:pt x="98" y="143"/>
                  </a:lnTo>
                  <a:lnTo>
                    <a:pt x="100" y="135"/>
                  </a:lnTo>
                  <a:lnTo>
                    <a:pt x="100" y="133"/>
                  </a:lnTo>
                  <a:lnTo>
                    <a:pt x="100" y="133"/>
                  </a:lnTo>
                  <a:lnTo>
                    <a:pt x="111" y="117"/>
                  </a:lnTo>
                  <a:lnTo>
                    <a:pt x="111" y="117"/>
                  </a:lnTo>
                  <a:lnTo>
                    <a:pt x="111" y="117"/>
                  </a:lnTo>
                  <a:lnTo>
                    <a:pt x="135" y="94"/>
                  </a:lnTo>
                  <a:lnTo>
                    <a:pt x="135" y="78"/>
                  </a:lnTo>
                  <a:lnTo>
                    <a:pt x="135" y="76"/>
                  </a:lnTo>
                  <a:lnTo>
                    <a:pt x="135" y="76"/>
                  </a:lnTo>
                  <a:lnTo>
                    <a:pt x="148" y="63"/>
                  </a:lnTo>
                  <a:lnTo>
                    <a:pt x="146" y="35"/>
                  </a:lnTo>
                  <a:lnTo>
                    <a:pt x="131" y="24"/>
                  </a:lnTo>
                  <a:lnTo>
                    <a:pt x="129" y="24"/>
                  </a:lnTo>
                  <a:lnTo>
                    <a:pt x="129" y="24"/>
                  </a:lnTo>
                  <a:lnTo>
                    <a:pt x="122" y="9"/>
                  </a:lnTo>
                  <a:lnTo>
                    <a:pt x="87" y="11"/>
                  </a:lnTo>
                  <a:lnTo>
                    <a:pt x="78" y="22"/>
                  </a:lnTo>
                  <a:lnTo>
                    <a:pt x="78" y="22"/>
                  </a:lnTo>
                  <a:lnTo>
                    <a:pt x="76" y="22"/>
                  </a:lnTo>
                  <a:lnTo>
                    <a:pt x="46" y="3"/>
                  </a:lnTo>
                  <a:lnTo>
                    <a:pt x="37" y="0"/>
                  </a:lnTo>
                  <a:lnTo>
                    <a:pt x="2" y="22"/>
                  </a:lnTo>
                  <a:lnTo>
                    <a:pt x="2" y="22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47" name="Freeform 203">
              <a:extLst>
                <a:ext uri="{FF2B5EF4-FFF2-40B4-BE49-F238E27FC236}">
                  <a16:creationId xmlns:a16="http://schemas.microsoft.com/office/drawing/2014/main" xmlns="" id="{A556D75F-0384-D44F-BFB6-3F682067FB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2" y="2118"/>
              <a:ext cx="223" cy="175"/>
            </a:xfrm>
            <a:custGeom>
              <a:avLst/>
              <a:gdLst>
                <a:gd name="T0" fmla="*/ 35 w 223"/>
                <a:gd name="T1" fmla="*/ 13 h 175"/>
                <a:gd name="T2" fmla="*/ 14 w 223"/>
                <a:gd name="T3" fmla="*/ 37 h 175"/>
                <a:gd name="T4" fmla="*/ 3 w 223"/>
                <a:gd name="T5" fmla="*/ 52 h 175"/>
                <a:gd name="T6" fmla="*/ 0 w 223"/>
                <a:gd name="T7" fmla="*/ 63 h 175"/>
                <a:gd name="T8" fmla="*/ 7 w 223"/>
                <a:gd name="T9" fmla="*/ 78 h 175"/>
                <a:gd name="T10" fmla="*/ 22 w 223"/>
                <a:gd name="T11" fmla="*/ 91 h 175"/>
                <a:gd name="T12" fmla="*/ 24 w 223"/>
                <a:gd name="T13" fmla="*/ 91 h 175"/>
                <a:gd name="T14" fmla="*/ 24 w 223"/>
                <a:gd name="T15" fmla="*/ 91 h 175"/>
                <a:gd name="T16" fmla="*/ 29 w 223"/>
                <a:gd name="T17" fmla="*/ 106 h 175"/>
                <a:gd name="T18" fmla="*/ 29 w 223"/>
                <a:gd name="T19" fmla="*/ 106 h 175"/>
                <a:gd name="T20" fmla="*/ 29 w 223"/>
                <a:gd name="T21" fmla="*/ 108 h 175"/>
                <a:gd name="T22" fmla="*/ 29 w 223"/>
                <a:gd name="T23" fmla="*/ 121 h 175"/>
                <a:gd name="T24" fmla="*/ 53 w 223"/>
                <a:gd name="T25" fmla="*/ 123 h 175"/>
                <a:gd name="T26" fmla="*/ 53 w 223"/>
                <a:gd name="T27" fmla="*/ 123 h 175"/>
                <a:gd name="T28" fmla="*/ 53 w 223"/>
                <a:gd name="T29" fmla="*/ 123 h 175"/>
                <a:gd name="T30" fmla="*/ 68 w 223"/>
                <a:gd name="T31" fmla="*/ 149 h 175"/>
                <a:gd name="T32" fmla="*/ 81 w 223"/>
                <a:gd name="T33" fmla="*/ 158 h 175"/>
                <a:gd name="T34" fmla="*/ 90 w 223"/>
                <a:gd name="T35" fmla="*/ 156 h 175"/>
                <a:gd name="T36" fmla="*/ 103 w 223"/>
                <a:gd name="T37" fmla="*/ 147 h 175"/>
                <a:gd name="T38" fmla="*/ 105 w 223"/>
                <a:gd name="T39" fmla="*/ 145 h 175"/>
                <a:gd name="T40" fmla="*/ 107 w 223"/>
                <a:gd name="T41" fmla="*/ 147 h 175"/>
                <a:gd name="T42" fmla="*/ 129 w 223"/>
                <a:gd name="T43" fmla="*/ 171 h 175"/>
                <a:gd name="T44" fmla="*/ 142 w 223"/>
                <a:gd name="T45" fmla="*/ 175 h 175"/>
                <a:gd name="T46" fmla="*/ 155 w 223"/>
                <a:gd name="T47" fmla="*/ 175 h 175"/>
                <a:gd name="T48" fmla="*/ 199 w 223"/>
                <a:gd name="T49" fmla="*/ 136 h 175"/>
                <a:gd name="T50" fmla="*/ 199 w 223"/>
                <a:gd name="T51" fmla="*/ 136 h 175"/>
                <a:gd name="T52" fmla="*/ 199 w 223"/>
                <a:gd name="T53" fmla="*/ 136 h 175"/>
                <a:gd name="T54" fmla="*/ 223 w 223"/>
                <a:gd name="T55" fmla="*/ 121 h 175"/>
                <a:gd name="T56" fmla="*/ 218 w 223"/>
                <a:gd name="T57" fmla="*/ 106 h 175"/>
                <a:gd name="T58" fmla="*/ 218 w 223"/>
                <a:gd name="T59" fmla="*/ 106 h 175"/>
                <a:gd name="T60" fmla="*/ 207 w 223"/>
                <a:gd name="T61" fmla="*/ 82 h 175"/>
                <a:gd name="T62" fmla="*/ 164 w 223"/>
                <a:gd name="T63" fmla="*/ 6 h 175"/>
                <a:gd name="T64" fmla="*/ 136 w 223"/>
                <a:gd name="T65" fmla="*/ 6 h 175"/>
                <a:gd name="T66" fmla="*/ 127 w 223"/>
                <a:gd name="T67" fmla="*/ 15 h 175"/>
                <a:gd name="T68" fmla="*/ 127 w 223"/>
                <a:gd name="T69" fmla="*/ 15 h 175"/>
                <a:gd name="T70" fmla="*/ 125 w 223"/>
                <a:gd name="T71" fmla="*/ 15 h 175"/>
                <a:gd name="T72" fmla="*/ 114 w 223"/>
                <a:gd name="T73" fmla="*/ 6 h 175"/>
                <a:gd name="T74" fmla="*/ 114 w 223"/>
                <a:gd name="T75" fmla="*/ 6 h 175"/>
                <a:gd name="T76" fmla="*/ 103 w 223"/>
                <a:gd name="T77" fmla="*/ 0 h 175"/>
                <a:gd name="T78" fmla="*/ 99 w 223"/>
                <a:gd name="T79" fmla="*/ 4 h 175"/>
                <a:gd name="T80" fmla="*/ 96 w 223"/>
                <a:gd name="T81" fmla="*/ 4 h 175"/>
                <a:gd name="T82" fmla="*/ 96 w 223"/>
                <a:gd name="T83" fmla="*/ 4 h 175"/>
                <a:gd name="T84" fmla="*/ 79 w 223"/>
                <a:gd name="T85" fmla="*/ 8 h 175"/>
                <a:gd name="T86" fmla="*/ 77 w 223"/>
                <a:gd name="T87" fmla="*/ 11 h 175"/>
                <a:gd name="T88" fmla="*/ 77 w 223"/>
                <a:gd name="T89" fmla="*/ 8 h 175"/>
                <a:gd name="T90" fmla="*/ 66 w 223"/>
                <a:gd name="T91" fmla="*/ 4 h 175"/>
                <a:gd name="T92" fmla="*/ 59 w 223"/>
                <a:gd name="T93" fmla="*/ 11 h 175"/>
                <a:gd name="T94" fmla="*/ 57 w 223"/>
                <a:gd name="T95" fmla="*/ 13 h 175"/>
                <a:gd name="T96" fmla="*/ 57 w 223"/>
                <a:gd name="T97" fmla="*/ 13 h 175"/>
                <a:gd name="T98" fmla="*/ 35 w 223"/>
                <a:gd name="T99" fmla="*/ 13 h 175"/>
                <a:gd name="T100" fmla="*/ 35 w 223"/>
                <a:gd name="T101" fmla="*/ 1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23" h="175">
                  <a:moveTo>
                    <a:pt x="35" y="13"/>
                  </a:moveTo>
                  <a:lnTo>
                    <a:pt x="14" y="37"/>
                  </a:lnTo>
                  <a:lnTo>
                    <a:pt x="3" y="52"/>
                  </a:lnTo>
                  <a:lnTo>
                    <a:pt x="0" y="63"/>
                  </a:lnTo>
                  <a:lnTo>
                    <a:pt x="7" y="78"/>
                  </a:lnTo>
                  <a:lnTo>
                    <a:pt x="22" y="91"/>
                  </a:lnTo>
                  <a:lnTo>
                    <a:pt x="24" y="91"/>
                  </a:lnTo>
                  <a:lnTo>
                    <a:pt x="24" y="91"/>
                  </a:lnTo>
                  <a:lnTo>
                    <a:pt x="29" y="106"/>
                  </a:lnTo>
                  <a:lnTo>
                    <a:pt x="29" y="106"/>
                  </a:lnTo>
                  <a:lnTo>
                    <a:pt x="29" y="108"/>
                  </a:lnTo>
                  <a:lnTo>
                    <a:pt x="29" y="121"/>
                  </a:lnTo>
                  <a:lnTo>
                    <a:pt x="53" y="123"/>
                  </a:lnTo>
                  <a:lnTo>
                    <a:pt x="53" y="123"/>
                  </a:lnTo>
                  <a:lnTo>
                    <a:pt x="53" y="123"/>
                  </a:lnTo>
                  <a:lnTo>
                    <a:pt x="68" y="149"/>
                  </a:lnTo>
                  <a:lnTo>
                    <a:pt x="81" y="158"/>
                  </a:lnTo>
                  <a:lnTo>
                    <a:pt x="90" y="156"/>
                  </a:lnTo>
                  <a:lnTo>
                    <a:pt x="103" y="147"/>
                  </a:lnTo>
                  <a:lnTo>
                    <a:pt x="105" y="145"/>
                  </a:lnTo>
                  <a:lnTo>
                    <a:pt x="107" y="147"/>
                  </a:lnTo>
                  <a:lnTo>
                    <a:pt x="129" y="171"/>
                  </a:lnTo>
                  <a:lnTo>
                    <a:pt x="142" y="175"/>
                  </a:lnTo>
                  <a:lnTo>
                    <a:pt x="155" y="175"/>
                  </a:lnTo>
                  <a:lnTo>
                    <a:pt x="199" y="136"/>
                  </a:lnTo>
                  <a:lnTo>
                    <a:pt x="199" y="136"/>
                  </a:lnTo>
                  <a:lnTo>
                    <a:pt x="199" y="136"/>
                  </a:lnTo>
                  <a:lnTo>
                    <a:pt x="223" y="121"/>
                  </a:lnTo>
                  <a:lnTo>
                    <a:pt x="218" y="106"/>
                  </a:lnTo>
                  <a:lnTo>
                    <a:pt x="218" y="106"/>
                  </a:lnTo>
                  <a:lnTo>
                    <a:pt x="207" y="82"/>
                  </a:lnTo>
                  <a:lnTo>
                    <a:pt x="164" y="6"/>
                  </a:lnTo>
                  <a:lnTo>
                    <a:pt x="136" y="6"/>
                  </a:lnTo>
                  <a:lnTo>
                    <a:pt x="127" y="15"/>
                  </a:lnTo>
                  <a:lnTo>
                    <a:pt x="127" y="15"/>
                  </a:lnTo>
                  <a:lnTo>
                    <a:pt x="125" y="15"/>
                  </a:lnTo>
                  <a:lnTo>
                    <a:pt x="114" y="6"/>
                  </a:lnTo>
                  <a:lnTo>
                    <a:pt x="114" y="6"/>
                  </a:lnTo>
                  <a:lnTo>
                    <a:pt x="103" y="0"/>
                  </a:lnTo>
                  <a:lnTo>
                    <a:pt x="99" y="4"/>
                  </a:lnTo>
                  <a:lnTo>
                    <a:pt x="96" y="4"/>
                  </a:lnTo>
                  <a:lnTo>
                    <a:pt x="96" y="4"/>
                  </a:lnTo>
                  <a:lnTo>
                    <a:pt x="79" y="8"/>
                  </a:lnTo>
                  <a:lnTo>
                    <a:pt x="77" y="11"/>
                  </a:lnTo>
                  <a:lnTo>
                    <a:pt x="77" y="8"/>
                  </a:lnTo>
                  <a:lnTo>
                    <a:pt x="66" y="4"/>
                  </a:lnTo>
                  <a:lnTo>
                    <a:pt x="59" y="11"/>
                  </a:lnTo>
                  <a:lnTo>
                    <a:pt x="57" y="13"/>
                  </a:lnTo>
                  <a:lnTo>
                    <a:pt x="57" y="13"/>
                  </a:lnTo>
                  <a:lnTo>
                    <a:pt x="35" y="13"/>
                  </a:lnTo>
                  <a:lnTo>
                    <a:pt x="35" y="13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48" name="Freeform 204">
              <a:extLst>
                <a:ext uri="{FF2B5EF4-FFF2-40B4-BE49-F238E27FC236}">
                  <a16:creationId xmlns:a16="http://schemas.microsoft.com/office/drawing/2014/main" xmlns="" id="{6E650695-87CF-204E-A0F4-18A882B569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8" y="1910"/>
              <a:ext cx="231" cy="143"/>
            </a:xfrm>
            <a:custGeom>
              <a:avLst/>
              <a:gdLst>
                <a:gd name="T0" fmla="*/ 214 w 231"/>
                <a:gd name="T1" fmla="*/ 130 h 143"/>
                <a:gd name="T2" fmla="*/ 221 w 231"/>
                <a:gd name="T3" fmla="*/ 121 h 143"/>
                <a:gd name="T4" fmla="*/ 231 w 231"/>
                <a:gd name="T5" fmla="*/ 108 h 143"/>
                <a:gd name="T6" fmla="*/ 231 w 231"/>
                <a:gd name="T7" fmla="*/ 73 h 143"/>
                <a:gd name="T8" fmla="*/ 214 w 231"/>
                <a:gd name="T9" fmla="*/ 63 h 143"/>
                <a:gd name="T10" fmla="*/ 214 w 231"/>
                <a:gd name="T11" fmla="*/ 63 h 143"/>
                <a:gd name="T12" fmla="*/ 214 w 231"/>
                <a:gd name="T13" fmla="*/ 63 h 143"/>
                <a:gd name="T14" fmla="*/ 201 w 231"/>
                <a:gd name="T15" fmla="*/ 43 h 143"/>
                <a:gd name="T16" fmla="*/ 201 w 231"/>
                <a:gd name="T17" fmla="*/ 43 h 143"/>
                <a:gd name="T18" fmla="*/ 201 w 231"/>
                <a:gd name="T19" fmla="*/ 43 h 143"/>
                <a:gd name="T20" fmla="*/ 199 w 231"/>
                <a:gd name="T21" fmla="*/ 21 h 143"/>
                <a:gd name="T22" fmla="*/ 175 w 231"/>
                <a:gd name="T23" fmla="*/ 37 h 143"/>
                <a:gd name="T24" fmla="*/ 175 w 231"/>
                <a:gd name="T25" fmla="*/ 37 h 143"/>
                <a:gd name="T26" fmla="*/ 175 w 231"/>
                <a:gd name="T27" fmla="*/ 37 h 143"/>
                <a:gd name="T28" fmla="*/ 133 w 231"/>
                <a:gd name="T29" fmla="*/ 41 h 143"/>
                <a:gd name="T30" fmla="*/ 131 w 231"/>
                <a:gd name="T31" fmla="*/ 41 h 143"/>
                <a:gd name="T32" fmla="*/ 131 w 231"/>
                <a:gd name="T33" fmla="*/ 41 h 143"/>
                <a:gd name="T34" fmla="*/ 123 w 231"/>
                <a:gd name="T35" fmla="*/ 30 h 143"/>
                <a:gd name="T36" fmla="*/ 109 w 231"/>
                <a:gd name="T37" fmla="*/ 28 h 143"/>
                <a:gd name="T38" fmla="*/ 99 w 231"/>
                <a:gd name="T39" fmla="*/ 32 h 143"/>
                <a:gd name="T40" fmla="*/ 96 w 231"/>
                <a:gd name="T41" fmla="*/ 34 h 143"/>
                <a:gd name="T42" fmla="*/ 96 w 231"/>
                <a:gd name="T43" fmla="*/ 32 h 143"/>
                <a:gd name="T44" fmla="*/ 88 w 231"/>
                <a:gd name="T45" fmla="*/ 0 h 143"/>
                <a:gd name="T46" fmla="*/ 68 w 231"/>
                <a:gd name="T47" fmla="*/ 0 h 143"/>
                <a:gd name="T48" fmla="*/ 53 w 231"/>
                <a:gd name="T49" fmla="*/ 13 h 143"/>
                <a:gd name="T50" fmla="*/ 53 w 231"/>
                <a:gd name="T51" fmla="*/ 15 h 143"/>
                <a:gd name="T52" fmla="*/ 53 w 231"/>
                <a:gd name="T53" fmla="*/ 15 h 143"/>
                <a:gd name="T54" fmla="*/ 22 w 231"/>
                <a:gd name="T55" fmla="*/ 13 h 143"/>
                <a:gd name="T56" fmla="*/ 9 w 231"/>
                <a:gd name="T57" fmla="*/ 19 h 143"/>
                <a:gd name="T58" fmla="*/ 0 w 231"/>
                <a:gd name="T59" fmla="*/ 34 h 143"/>
                <a:gd name="T60" fmla="*/ 0 w 231"/>
                <a:gd name="T61" fmla="*/ 45 h 143"/>
                <a:gd name="T62" fmla="*/ 9 w 231"/>
                <a:gd name="T63" fmla="*/ 60 h 143"/>
                <a:gd name="T64" fmla="*/ 20 w 231"/>
                <a:gd name="T65" fmla="*/ 67 h 143"/>
                <a:gd name="T66" fmla="*/ 27 w 231"/>
                <a:gd name="T67" fmla="*/ 60 h 143"/>
                <a:gd name="T68" fmla="*/ 27 w 231"/>
                <a:gd name="T69" fmla="*/ 60 h 143"/>
                <a:gd name="T70" fmla="*/ 29 w 231"/>
                <a:gd name="T71" fmla="*/ 60 h 143"/>
                <a:gd name="T72" fmla="*/ 44 w 231"/>
                <a:gd name="T73" fmla="*/ 60 h 143"/>
                <a:gd name="T74" fmla="*/ 46 w 231"/>
                <a:gd name="T75" fmla="*/ 60 h 143"/>
                <a:gd name="T76" fmla="*/ 46 w 231"/>
                <a:gd name="T77" fmla="*/ 63 h 143"/>
                <a:gd name="T78" fmla="*/ 48 w 231"/>
                <a:gd name="T79" fmla="*/ 76 h 143"/>
                <a:gd name="T80" fmla="*/ 48 w 231"/>
                <a:gd name="T81" fmla="*/ 78 h 143"/>
                <a:gd name="T82" fmla="*/ 48 w 231"/>
                <a:gd name="T83" fmla="*/ 78 h 143"/>
                <a:gd name="T84" fmla="*/ 35 w 231"/>
                <a:gd name="T85" fmla="*/ 84 h 143"/>
                <a:gd name="T86" fmla="*/ 27 w 231"/>
                <a:gd name="T87" fmla="*/ 93 h 143"/>
                <a:gd name="T88" fmla="*/ 27 w 231"/>
                <a:gd name="T89" fmla="*/ 102 h 143"/>
                <a:gd name="T90" fmla="*/ 33 w 231"/>
                <a:gd name="T91" fmla="*/ 112 h 143"/>
                <a:gd name="T92" fmla="*/ 92 w 231"/>
                <a:gd name="T93" fmla="*/ 143 h 143"/>
                <a:gd name="T94" fmla="*/ 129 w 231"/>
                <a:gd name="T95" fmla="*/ 121 h 143"/>
                <a:gd name="T96" fmla="*/ 129 w 231"/>
                <a:gd name="T97" fmla="*/ 121 h 143"/>
                <a:gd name="T98" fmla="*/ 129 w 231"/>
                <a:gd name="T99" fmla="*/ 121 h 143"/>
                <a:gd name="T100" fmla="*/ 140 w 231"/>
                <a:gd name="T101" fmla="*/ 123 h 143"/>
                <a:gd name="T102" fmla="*/ 140 w 231"/>
                <a:gd name="T103" fmla="*/ 125 h 143"/>
                <a:gd name="T104" fmla="*/ 140 w 231"/>
                <a:gd name="T105" fmla="*/ 125 h 143"/>
                <a:gd name="T106" fmla="*/ 168 w 231"/>
                <a:gd name="T107" fmla="*/ 143 h 143"/>
                <a:gd name="T108" fmla="*/ 177 w 231"/>
                <a:gd name="T109" fmla="*/ 132 h 143"/>
                <a:gd name="T110" fmla="*/ 177 w 231"/>
                <a:gd name="T111" fmla="*/ 132 h 143"/>
                <a:gd name="T112" fmla="*/ 179 w 231"/>
                <a:gd name="T113" fmla="*/ 132 h 143"/>
                <a:gd name="T114" fmla="*/ 214 w 231"/>
                <a:gd name="T115" fmla="*/ 130 h 143"/>
                <a:gd name="T116" fmla="*/ 214 w 231"/>
                <a:gd name="T117" fmla="*/ 13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31" h="143">
                  <a:moveTo>
                    <a:pt x="214" y="130"/>
                  </a:moveTo>
                  <a:lnTo>
                    <a:pt x="221" y="121"/>
                  </a:lnTo>
                  <a:lnTo>
                    <a:pt x="231" y="108"/>
                  </a:lnTo>
                  <a:lnTo>
                    <a:pt x="231" y="73"/>
                  </a:lnTo>
                  <a:lnTo>
                    <a:pt x="214" y="63"/>
                  </a:lnTo>
                  <a:lnTo>
                    <a:pt x="214" y="63"/>
                  </a:lnTo>
                  <a:lnTo>
                    <a:pt x="214" y="63"/>
                  </a:lnTo>
                  <a:lnTo>
                    <a:pt x="201" y="43"/>
                  </a:lnTo>
                  <a:lnTo>
                    <a:pt x="201" y="43"/>
                  </a:lnTo>
                  <a:lnTo>
                    <a:pt x="201" y="43"/>
                  </a:lnTo>
                  <a:lnTo>
                    <a:pt x="199" y="21"/>
                  </a:lnTo>
                  <a:lnTo>
                    <a:pt x="175" y="37"/>
                  </a:lnTo>
                  <a:lnTo>
                    <a:pt x="175" y="37"/>
                  </a:lnTo>
                  <a:lnTo>
                    <a:pt x="175" y="37"/>
                  </a:lnTo>
                  <a:lnTo>
                    <a:pt x="133" y="41"/>
                  </a:lnTo>
                  <a:lnTo>
                    <a:pt x="131" y="41"/>
                  </a:lnTo>
                  <a:lnTo>
                    <a:pt x="131" y="41"/>
                  </a:lnTo>
                  <a:lnTo>
                    <a:pt x="123" y="30"/>
                  </a:lnTo>
                  <a:lnTo>
                    <a:pt x="109" y="28"/>
                  </a:lnTo>
                  <a:lnTo>
                    <a:pt x="99" y="32"/>
                  </a:lnTo>
                  <a:lnTo>
                    <a:pt x="96" y="34"/>
                  </a:lnTo>
                  <a:lnTo>
                    <a:pt x="96" y="32"/>
                  </a:lnTo>
                  <a:lnTo>
                    <a:pt x="88" y="0"/>
                  </a:lnTo>
                  <a:lnTo>
                    <a:pt x="68" y="0"/>
                  </a:lnTo>
                  <a:lnTo>
                    <a:pt x="53" y="13"/>
                  </a:lnTo>
                  <a:lnTo>
                    <a:pt x="53" y="15"/>
                  </a:lnTo>
                  <a:lnTo>
                    <a:pt x="53" y="15"/>
                  </a:lnTo>
                  <a:lnTo>
                    <a:pt x="22" y="13"/>
                  </a:lnTo>
                  <a:lnTo>
                    <a:pt x="9" y="19"/>
                  </a:lnTo>
                  <a:lnTo>
                    <a:pt x="0" y="34"/>
                  </a:lnTo>
                  <a:lnTo>
                    <a:pt x="0" y="45"/>
                  </a:lnTo>
                  <a:lnTo>
                    <a:pt x="9" y="60"/>
                  </a:lnTo>
                  <a:lnTo>
                    <a:pt x="20" y="67"/>
                  </a:lnTo>
                  <a:lnTo>
                    <a:pt x="27" y="60"/>
                  </a:lnTo>
                  <a:lnTo>
                    <a:pt x="27" y="60"/>
                  </a:lnTo>
                  <a:lnTo>
                    <a:pt x="29" y="60"/>
                  </a:lnTo>
                  <a:lnTo>
                    <a:pt x="44" y="60"/>
                  </a:lnTo>
                  <a:lnTo>
                    <a:pt x="46" y="60"/>
                  </a:lnTo>
                  <a:lnTo>
                    <a:pt x="46" y="63"/>
                  </a:lnTo>
                  <a:lnTo>
                    <a:pt x="48" y="76"/>
                  </a:lnTo>
                  <a:lnTo>
                    <a:pt x="48" y="78"/>
                  </a:lnTo>
                  <a:lnTo>
                    <a:pt x="48" y="78"/>
                  </a:lnTo>
                  <a:lnTo>
                    <a:pt x="35" y="84"/>
                  </a:lnTo>
                  <a:lnTo>
                    <a:pt x="27" y="93"/>
                  </a:lnTo>
                  <a:lnTo>
                    <a:pt x="27" y="102"/>
                  </a:lnTo>
                  <a:lnTo>
                    <a:pt x="33" y="112"/>
                  </a:lnTo>
                  <a:lnTo>
                    <a:pt x="92" y="143"/>
                  </a:lnTo>
                  <a:lnTo>
                    <a:pt x="129" y="121"/>
                  </a:lnTo>
                  <a:lnTo>
                    <a:pt x="129" y="121"/>
                  </a:lnTo>
                  <a:lnTo>
                    <a:pt x="129" y="121"/>
                  </a:lnTo>
                  <a:lnTo>
                    <a:pt x="140" y="123"/>
                  </a:lnTo>
                  <a:lnTo>
                    <a:pt x="140" y="125"/>
                  </a:lnTo>
                  <a:lnTo>
                    <a:pt x="140" y="125"/>
                  </a:lnTo>
                  <a:lnTo>
                    <a:pt x="168" y="143"/>
                  </a:lnTo>
                  <a:lnTo>
                    <a:pt x="177" y="132"/>
                  </a:lnTo>
                  <a:lnTo>
                    <a:pt x="177" y="132"/>
                  </a:lnTo>
                  <a:lnTo>
                    <a:pt x="179" y="132"/>
                  </a:lnTo>
                  <a:lnTo>
                    <a:pt x="214" y="130"/>
                  </a:lnTo>
                  <a:lnTo>
                    <a:pt x="214" y="130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49" name="Freeform 205">
              <a:extLst>
                <a:ext uri="{FF2B5EF4-FFF2-40B4-BE49-F238E27FC236}">
                  <a16:creationId xmlns:a16="http://schemas.microsoft.com/office/drawing/2014/main" xmlns="" id="{CEE44706-5BD3-B44C-8DE0-96958625D1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9" y="1875"/>
              <a:ext cx="194" cy="254"/>
            </a:xfrm>
            <a:custGeom>
              <a:avLst/>
              <a:gdLst>
                <a:gd name="T0" fmla="*/ 4 w 194"/>
                <a:gd name="T1" fmla="*/ 76 h 254"/>
                <a:gd name="T2" fmla="*/ 33 w 194"/>
                <a:gd name="T3" fmla="*/ 104 h 254"/>
                <a:gd name="T4" fmla="*/ 35 w 194"/>
                <a:gd name="T5" fmla="*/ 106 h 254"/>
                <a:gd name="T6" fmla="*/ 35 w 194"/>
                <a:gd name="T7" fmla="*/ 143 h 254"/>
                <a:gd name="T8" fmla="*/ 24 w 194"/>
                <a:gd name="T9" fmla="*/ 160 h 254"/>
                <a:gd name="T10" fmla="*/ 17 w 194"/>
                <a:gd name="T11" fmla="*/ 167 h 254"/>
                <a:gd name="T12" fmla="*/ 41 w 194"/>
                <a:gd name="T13" fmla="*/ 193 h 254"/>
                <a:gd name="T14" fmla="*/ 41 w 194"/>
                <a:gd name="T15" fmla="*/ 193 h 254"/>
                <a:gd name="T16" fmla="*/ 44 w 194"/>
                <a:gd name="T17" fmla="*/ 225 h 254"/>
                <a:gd name="T18" fmla="*/ 30 w 194"/>
                <a:gd name="T19" fmla="*/ 238 h 254"/>
                <a:gd name="T20" fmla="*/ 50 w 194"/>
                <a:gd name="T21" fmla="*/ 251 h 254"/>
                <a:gd name="T22" fmla="*/ 59 w 194"/>
                <a:gd name="T23" fmla="*/ 243 h 254"/>
                <a:gd name="T24" fmla="*/ 70 w 194"/>
                <a:gd name="T25" fmla="*/ 247 h 254"/>
                <a:gd name="T26" fmla="*/ 94 w 194"/>
                <a:gd name="T27" fmla="*/ 238 h 254"/>
                <a:gd name="T28" fmla="*/ 98 w 194"/>
                <a:gd name="T29" fmla="*/ 238 h 254"/>
                <a:gd name="T30" fmla="*/ 109 w 194"/>
                <a:gd name="T31" fmla="*/ 247 h 254"/>
                <a:gd name="T32" fmla="*/ 126 w 194"/>
                <a:gd name="T33" fmla="*/ 245 h 254"/>
                <a:gd name="T34" fmla="*/ 129 w 194"/>
                <a:gd name="T35" fmla="*/ 245 h 254"/>
                <a:gd name="T36" fmla="*/ 168 w 194"/>
                <a:gd name="T37" fmla="*/ 230 h 254"/>
                <a:gd name="T38" fmla="*/ 168 w 194"/>
                <a:gd name="T39" fmla="*/ 204 h 254"/>
                <a:gd name="T40" fmla="*/ 168 w 194"/>
                <a:gd name="T41" fmla="*/ 204 h 254"/>
                <a:gd name="T42" fmla="*/ 155 w 194"/>
                <a:gd name="T43" fmla="*/ 186 h 254"/>
                <a:gd name="T44" fmla="*/ 144 w 194"/>
                <a:gd name="T45" fmla="*/ 156 h 254"/>
                <a:gd name="T46" fmla="*/ 144 w 194"/>
                <a:gd name="T47" fmla="*/ 154 h 254"/>
                <a:gd name="T48" fmla="*/ 153 w 194"/>
                <a:gd name="T49" fmla="*/ 132 h 254"/>
                <a:gd name="T50" fmla="*/ 177 w 194"/>
                <a:gd name="T51" fmla="*/ 104 h 254"/>
                <a:gd name="T52" fmla="*/ 177 w 194"/>
                <a:gd name="T53" fmla="*/ 104 h 254"/>
                <a:gd name="T54" fmla="*/ 194 w 194"/>
                <a:gd name="T55" fmla="*/ 76 h 254"/>
                <a:gd name="T56" fmla="*/ 131 w 194"/>
                <a:gd name="T57" fmla="*/ 54 h 254"/>
                <a:gd name="T58" fmla="*/ 131 w 194"/>
                <a:gd name="T59" fmla="*/ 54 h 254"/>
                <a:gd name="T60" fmla="*/ 81 w 194"/>
                <a:gd name="T61" fmla="*/ 22 h 254"/>
                <a:gd name="T62" fmla="*/ 83 w 194"/>
                <a:gd name="T63" fmla="*/ 2 h 254"/>
                <a:gd name="T64" fmla="*/ 72 w 194"/>
                <a:gd name="T65" fmla="*/ 4 h 254"/>
                <a:gd name="T66" fmla="*/ 70 w 194"/>
                <a:gd name="T67" fmla="*/ 7 h 254"/>
                <a:gd name="T68" fmla="*/ 28 w 194"/>
                <a:gd name="T69" fmla="*/ 15 h 254"/>
                <a:gd name="T70" fmla="*/ 28 w 194"/>
                <a:gd name="T71" fmla="*/ 15 h 254"/>
                <a:gd name="T72" fmla="*/ 0 w 194"/>
                <a:gd name="T73" fmla="*/ 54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94" h="254">
                  <a:moveTo>
                    <a:pt x="0" y="54"/>
                  </a:moveTo>
                  <a:lnTo>
                    <a:pt x="4" y="76"/>
                  </a:lnTo>
                  <a:lnTo>
                    <a:pt x="15" y="95"/>
                  </a:lnTo>
                  <a:lnTo>
                    <a:pt x="33" y="104"/>
                  </a:lnTo>
                  <a:lnTo>
                    <a:pt x="35" y="104"/>
                  </a:lnTo>
                  <a:lnTo>
                    <a:pt x="35" y="106"/>
                  </a:lnTo>
                  <a:lnTo>
                    <a:pt x="35" y="143"/>
                  </a:lnTo>
                  <a:lnTo>
                    <a:pt x="35" y="143"/>
                  </a:lnTo>
                  <a:lnTo>
                    <a:pt x="35" y="143"/>
                  </a:lnTo>
                  <a:lnTo>
                    <a:pt x="24" y="160"/>
                  </a:lnTo>
                  <a:lnTo>
                    <a:pt x="24" y="160"/>
                  </a:lnTo>
                  <a:lnTo>
                    <a:pt x="17" y="167"/>
                  </a:lnTo>
                  <a:lnTo>
                    <a:pt x="24" y="182"/>
                  </a:lnTo>
                  <a:lnTo>
                    <a:pt x="41" y="193"/>
                  </a:lnTo>
                  <a:lnTo>
                    <a:pt x="41" y="193"/>
                  </a:lnTo>
                  <a:lnTo>
                    <a:pt x="41" y="193"/>
                  </a:lnTo>
                  <a:lnTo>
                    <a:pt x="44" y="223"/>
                  </a:lnTo>
                  <a:lnTo>
                    <a:pt x="44" y="225"/>
                  </a:lnTo>
                  <a:lnTo>
                    <a:pt x="44" y="225"/>
                  </a:lnTo>
                  <a:lnTo>
                    <a:pt x="30" y="238"/>
                  </a:lnTo>
                  <a:lnTo>
                    <a:pt x="30" y="251"/>
                  </a:lnTo>
                  <a:lnTo>
                    <a:pt x="50" y="251"/>
                  </a:lnTo>
                  <a:lnTo>
                    <a:pt x="57" y="243"/>
                  </a:lnTo>
                  <a:lnTo>
                    <a:pt x="59" y="243"/>
                  </a:lnTo>
                  <a:lnTo>
                    <a:pt x="59" y="243"/>
                  </a:lnTo>
                  <a:lnTo>
                    <a:pt x="70" y="247"/>
                  </a:lnTo>
                  <a:lnTo>
                    <a:pt x="89" y="243"/>
                  </a:lnTo>
                  <a:lnTo>
                    <a:pt x="94" y="238"/>
                  </a:lnTo>
                  <a:lnTo>
                    <a:pt x="96" y="238"/>
                  </a:lnTo>
                  <a:lnTo>
                    <a:pt x="98" y="238"/>
                  </a:lnTo>
                  <a:lnTo>
                    <a:pt x="109" y="247"/>
                  </a:lnTo>
                  <a:lnTo>
                    <a:pt x="109" y="247"/>
                  </a:lnTo>
                  <a:lnTo>
                    <a:pt x="118" y="254"/>
                  </a:lnTo>
                  <a:lnTo>
                    <a:pt x="126" y="245"/>
                  </a:lnTo>
                  <a:lnTo>
                    <a:pt x="129" y="245"/>
                  </a:lnTo>
                  <a:lnTo>
                    <a:pt x="129" y="245"/>
                  </a:lnTo>
                  <a:lnTo>
                    <a:pt x="157" y="245"/>
                  </a:lnTo>
                  <a:lnTo>
                    <a:pt x="168" y="230"/>
                  </a:lnTo>
                  <a:lnTo>
                    <a:pt x="174" y="210"/>
                  </a:lnTo>
                  <a:lnTo>
                    <a:pt x="168" y="204"/>
                  </a:lnTo>
                  <a:lnTo>
                    <a:pt x="168" y="204"/>
                  </a:lnTo>
                  <a:lnTo>
                    <a:pt x="168" y="204"/>
                  </a:lnTo>
                  <a:lnTo>
                    <a:pt x="155" y="186"/>
                  </a:lnTo>
                  <a:lnTo>
                    <a:pt x="155" y="186"/>
                  </a:lnTo>
                  <a:lnTo>
                    <a:pt x="155" y="186"/>
                  </a:lnTo>
                  <a:lnTo>
                    <a:pt x="144" y="156"/>
                  </a:lnTo>
                  <a:lnTo>
                    <a:pt x="144" y="154"/>
                  </a:lnTo>
                  <a:lnTo>
                    <a:pt x="144" y="154"/>
                  </a:lnTo>
                  <a:lnTo>
                    <a:pt x="153" y="132"/>
                  </a:lnTo>
                  <a:lnTo>
                    <a:pt x="153" y="132"/>
                  </a:lnTo>
                  <a:lnTo>
                    <a:pt x="153" y="132"/>
                  </a:lnTo>
                  <a:lnTo>
                    <a:pt x="177" y="104"/>
                  </a:lnTo>
                  <a:lnTo>
                    <a:pt x="177" y="104"/>
                  </a:lnTo>
                  <a:lnTo>
                    <a:pt x="177" y="104"/>
                  </a:lnTo>
                  <a:lnTo>
                    <a:pt x="190" y="91"/>
                  </a:lnTo>
                  <a:lnTo>
                    <a:pt x="194" y="76"/>
                  </a:lnTo>
                  <a:lnTo>
                    <a:pt x="174" y="54"/>
                  </a:lnTo>
                  <a:lnTo>
                    <a:pt x="131" y="54"/>
                  </a:lnTo>
                  <a:lnTo>
                    <a:pt x="131" y="54"/>
                  </a:lnTo>
                  <a:lnTo>
                    <a:pt x="131" y="54"/>
                  </a:lnTo>
                  <a:lnTo>
                    <a:pt x="81" y="24"/>
                  </a:lnTo>
                  <a:lnTo>
                    <a:pt x="81" y="22"/>
                  </a:lnTo>
                  <a:lnTo>
                    <a:pt x="81" y="22"/>
                  </a:lnTo>
                  <a:lnTo>
                    <a:pt x="83" y="2"/>
                  </a:lnTo>
                  <a:lnTo>
                    <a:pt x="76" y="0"/>
                  </a:lnTo>
                  <a:lnTo>
                    <a:pt x="72" y="4"/>
                  </a:lnTo>
                  <a:lnTo>
                    <a:pt x="70" y="7"/>
                  </a:lnTo>
                  <a:lnTo>
                    <a:pt x="70" y="7"/>
                  </a:lnTo>
                  <a:lnTo>
                    <a:pt x="28" y="11"/>
                  </a:lnTo>
                  <a:lnTo>
                    <a:pt x="28" y="15"/>
                  </a:lnTo>
                  <a:lnTo>
                    <a:pt x="28" y="15"/>
                  </a:lnTo>
                  <a:lnTo>
                    <a:pt x="28" y="15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50" name="Freeform 206">
              <a:extLst>
                <a:ext uri="{FF2B5EF4-FFF2-40B4-BE49-F238E27FC236}">
                  <a16:creationId xmlns:a16="http://schemas.microsoft.com/office/drawing/2014/main" xmlns="" id="{FB0D3D36-51C7-D744-A776-CF4AEFB7EF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7" y="1973"/>
              <a:ext cx="168" cy="223"/>
            </a:xfrm>
            <a:custGeom>
              <a:avLst/>
              <a:gdLst>
                <a:gd name="T0" fmla="*/ 42 w 168"/>
                <a:gd name="T1" fmla="*/ 0 h 223"/>
                <a:gd name="T2" fmla="*/ 31 w 168"/>
                <a:gd name="T3" fmla="*/ 10 h 223"/>
                <a:gd name="T4" fmla="*/ 7 w 168"/>
                <a:gd name="T5" fmla="*/ 36 h 223"/>
                <a:gd name="T6" fmla="*/ 0 w 168"/>
                <a:gd name="T7" fmla="*/ 56 h 223"/>
                <a:gd name="T8" fmla="*/ 11 w 168"/>
                <a:gd name="T9" fmla="*/ 86 h 223"/>
                <a:gd name="T10" fmla="*/ 22 w 168"/>
                <a:gd name="T11" fmla="*/ 101 h 223"/>
                <a:gd name="T12" fmla="*/ 31 w 168"/>
                <a:gd name="T13" fmla="*/ 110 h 223"/>
                <a:gd name="T14" fmla="*/ 31 w 168"/>
                <a:gd name="T15" fmla="*/ 110 h 223"/>
                <a:gd name="T16" fmla="*/ 31 w 168"/>
                <a:gd name="T17" fmla="*/ 112 h 223"/>
                <a:gd name="T18" fmla="*/ 24 w 168"/>
                <a:gd name="T19" fmla="*/ 134 h 223"/>
                <a:gd name="T20" fmla="*/ 24 w 168"/>
                <a:gd name="T21" fmla="*/ 134 h 223"/>
                <a:gd name="T22" fmla="*/ 24 w 168"/>
                <a:gd name="T23" fmla="*/ 134 h 223"/>
                <a:gd name="T24" fmla="*/ 13 w 168"/>
                <a:gd name="T25" fmla="*/ 149 h 223"/>
                <a:gd name="T26" fmla="*/ 57 w 168"/>
                <a:gd name="T27" fmla="*/ 223 h 223"/>
                <a:gd name="T28" fmla="*/ 87 w 168"/>
                <a:gd name="T29" fmla="*/ 205 h 223"/>
                <a:gd name="T30" fmla="*/ 87 w 168"/>
                <a:gd name="T31" fmla="*/ 205 h 223"/>
                <a:gd name="T32" fmla="*/ 87 w 168"/>
                <a:gd name="T33" fmla="*/ 205 h 223"/>
                <a:gd name="T34" fmla="*/ 127 w 168"/>
                <a:gd name="T35" fmla="*/ 203 h 223"/>
                <a:gd name="T36" fmla="*/ 168 w 168"/>
                <a:gd name="T37" fmla="*/ 177 h 223"/>
                <a:gd name="T38" fmla="*/ 159 w 168"/>
                <a:gd name="T39" fmla="*/ 153 h 223"/>
                <a:gd name="T40" fmla="*/ 118 w 168"/>
                <a:gd name="T41" fmla="*/ 101 h 223"/>
                <a:gd name="T42" fmla="*/ 98 w 168"/>
                <a:gd name="T43" fmla="*/ 91 h 223"/>
                <a:gd name="T44" fmla="*/ 96 w 168"/>
                <a:gd name="T45" fmla="*/ 91 h 223"/>
                <a:gd name="T46" fmla="*/ 96 w 168"/>
                <a:gd name="T47" fmla="*/ 91 h 223"/>
                <a:gd name="T48" fmla="*/ 81 w 168"/>
                <a:gd name="T49" fmla="*/ 73 h 223"/>
                <a:gd name="T50" fmla="*/ 81 w 168"/>
                <a:gd name="T51" fmla="*/ 73 h 223"/>
                <a:gd name="T52" fmla="*/ 81 w 168"/>
                <a:gd name="T53" fmla="*/ 71 h 223"/>
                <a:gd name="T54" fmla="*/ 92 w 168"/>
                <a:gd name="T55" fmla="*/ 56 h 223"/>
                <a:gd name="T56" fmla="*/ 98 w 168"/>
                <a:gd name="T57" fmla="*/ 36 h 223"/>
                <a:gd name="T58" fmla="*/ 87 w 168"/>
                <a:gd name="T59" fmla="*/ 28 h 223"/>
                <a:gd name="T60" fmla="*/ 68 w 168"/>
                <a:gd name="T61" fmla="*/ 45 h 223"/>
                <a:gd name="T62" fmla="*/ 66 w 168"/>
                <a:gd name="T63" fmla="*/ 45 h 223"/>
                <a:gd name="T64" fmla="*/ 63 w 168"/>
                <a:gd name="T65" fmla="*/ 43 h 223"/>
                <a:gd name="T66" fmla="*/ 44 w 168"/>
                <a:gd name="T67" fmla="*/ 23 h 223"/>
                <a:gd name="T68" fmla="*/ 44 w 168"/>
                <a:gd name="T69" fmla="*/ 23 h 223"/>
                <a:gd name="T70" fmla="*/ 44 w 168"/>
                <a:gd name="T71" fmla="*/ 21 h 223"/>
                <a:gd name="T72" fmla="*/ 42 w 168"/>
                <a:gd name="T73" fmla="*/ 0 h 223"/>
                <a:gd name="T74" fmla="*/ 42 w 168"/>
                <a:gd name="T75" fmla="*/ 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8" h="223">
                  <a:moveTo>
                    <a:pt x="42" y="0"/>
                  </a:moveTo>
                  <a:lnTo>
                    <a:pt x="31" y="10"/>
                  </a:lnTo>
                  <a:lnTo>
                    <a:pt x="7" y="36"/>
                  </a:lnTo>
                  <a:lnTo>
                    <a:pt x="0" y="56"/>
                  </a:lnTo>
                  <a:lnTo>
                    <a:pt x="11" y="86"/>
                  </a:lnTo>
                  <a:lnTo>
                    <a:pt x="22" y="101"/>
                  </a:lnTo>
                  <a:lnTo>
                    <a:pt x="31" y="110"/>
                  </a:lnTo>
                  <a:lnTo>
                    <a:pt x="31" y="110"/>
                  </a:lnTo>
                  <a:lnTo>
                    <a:pt x="31" y="112"/>
                  </a:lnTo>
                  <a:lnTo>
                    <a:pt x="24" y="134"/>
                  </a:lnTo>
                  <a:lnTo>
                    <a:pt x="24" y="134"/>
                  </a:lnTo>
                  <a:lnTo>
                    <a:pt x="24" y="134"/>
                  </a:lnTo>
                  <a:lnTo>
                    <a:pt x="13" y="149"/>
                  </a:lnTo>
                  <a:lnTo>
                    <a:pt x="57" y="223"/>
                  </a:lnTo>
                  <a:lnTo>
                    <a:pt x="87" y="205"/>
                  </a:lnTo>
                  <a:lnTo>
                    <a:pt x="87" y="205"/>
                  </a:lnTo>
                  <a:lnTo>
                    <a:pt x="87" y="205"/>
                  </a:lnTo>
                  <a:lnTo>
                    <a:pt x="127" y="203"/>
                  </a:lnTo>
                  <a:lnTo>
                    <a:pt x="168" y="177"/>
                  </a:lnTo>
                  <a:lnTo>
                    <a:pt x="159" y="153"/>
                  </a:lnTo>
                  <a:lnTo>
                    <a:pt x="118" y="101"/>
                  </a:lnTo>
                  <a:lnTo>
                    <a:pt x="98" y="91"/>
                  </a:lnTo>
                  <a:lnTo>
                    <a:pt x="96" y="91"/>
                  </a:lnTo>
                  <a:lnTo>
                    <a:pt x="96" y="91"/>
                  </a:lnTo>
                  <a:lnTo>
                    <a:pt x="81" y="73"/>
                  </a:lnTo>
                  <a:lnTo>
                    <a:pt x="81" y="73"/>
                  </a:lnTo>
                  <a:lnTo>
                    <a:pt x="81" y="71"/>
                  </a:lnTo>
                  <a:lnTo>
                    <a:pt x="92" y="56"/>
                  </a:lnTo>
                  <a:lnTo>
                    <a:pt x="98" y="36"/>
                  </a:lnTo>
                  <a:lnTo>
                    <a:pt x="87" y="28"/>
                  </a:lnTo>
                  <a:lnTo>
                    <a:pt x="68" y="45"/>
                  </a:lnTo>
                  <a:lnTo>
                    <a:pt x="66" y="45"/>
                  </a:lnTo>
                  <a:lnTo>
                    <a:pt x="63" y="43"/>
                  </a:lnTo>
                  <a:lnTo>
                    <a:pt x="44" y="23"/>
                  </a:lnTo>
                  <a:lnTo>
                    <a:pt x="44" y="23"/>
                  </a:lnTo>
                  <a:lnTo>
                    <a:pt x="44" y="21"/>
                  </a:lnTo>
                  <a:lnTo>
                    <a:pt x="42" y="0"/>
                  </a:lnTo>
                  <a:lnTo>
                    <a:pt x="42" y="0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51" name="Freeform 207">
              <a:extLst>
                <a:ext uri="{FF2B5EF4-FFF2-40B4-BE49-F238E27FC236}">
                  <a16:creationId xmlns:a16="http://schemas.microsoft.com/office/drawing/2014/main" xmlns="" id="{5953FA55-237E-B845-8994-6EC2BA9611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2" y="2001"/>
              <a:ext cx="170" cy="149"/>
            </a:xfrm>
            <a:custGeom>
              <a:avLst/>
              <a:gdLst>
                <a:gd name="T0" fmla="*/ 13 w 170"/>
                <a:gd name="T1" fmla="*/ 4 h 149"/>
                <a:gd name="T2" fmla="*/ 15 w 170"/>
                <a:gd name="T3" fmla="*/ 6 h 149"/>
                <a:gd name="T4" fmla="*/ 18 w 170"/>
                <a:gd name="T5" fmla="*/ 8 h 149"/>
                <a:gd name="T6" fmla="*/ 18 w 170"/>
                <a:gd name="T7" fmla="*/ 8 h 149"/>
                <a:gd name="T8" fmla="*/ 11 w 170"/>
                <a:gd name="T9" fmla="*/ 30 h 149"/>
                <a:gd name="T10" fmla="*/ 11 w 170"/>
                <a:gd name="T11" fmla="*/ 30 h 149"/>
                <a:gd name="T12" fmla="*/ 11 w 170"/>
                <a:gd name="T13" fmla="*/ 30 h 149"/>
                <a:gd name="T14" fmla="*/ 0 w 170"/>
                <a:gd name="T15" fmla="*/ 45 h 149"/>
                <a:gd name="T16" fmla="*/ 15 w 170"/>
                <a:gd name="T17" fmla="*/ 60 h 149"/>
                <a:gd name="T18" fmla="*/ 35 w 170"/>
                <a:gd name="T19" fmla="*/ 69 h 149"/>
                <a:gd name="T20" fmla="*/ 35 w 170"/>
                <a:gd name="T21" fmla="*/ 69 h 149"/>
                <a:gd name="T22" fmla="*/ 35 w 170"/>
                <a:gd name="T23" fmla="*/ 69 h 149"/>
                <a:gd name="T24" fmla="*/ 79 w 170"/>
                <a:gd name="T25" fmla="*/ 123 h 149"/>
                <a:gd name="T26" fmla="*/ 79 w 170"/>
                <a:gd name="T27" fmla="*/ 123 h 149"/>
                <a:gd name="T28" fmla="*/ 79 w 170"/>
                <a:gd name="T29" fmla="*/ 123 h 149"/>
                <a:gd name="T30" fmla="*/ 87 w 170"/>
                <a:gd name="T31" fmla="*/ 149 h 149"/>
                <a:gd name="T32" fmla="*/ 100 w 170"/>
                <a:gd name="T33" fmla="*/ 145 h 149"/>
                <a:gd name="T34" fmla="*/ 111 w 170"/>
                <a:gd name="T35" fmla="*/ 132 h 149"/>
                <a:gd name="T36" fmla="*/ 111 w 170"/>
                <a:gd name="T37" fmla="*/ 130 h 149"/>
                <a:gd name="T38" fmla="*/ 113 w 170"/>
                <a:gd name="T39" fmla="*/ 130 h 149"/>
                <a:gd name="T40" fmla="*/ 137 w 170"/>
                <a:gd name="T41" fmla="*/ 128 h 149"/>
                <a:gd name="T42" fmla="*/ 140 w 170"/>
                <a:gd name="T43" fmla="*/ 128 h 149"/>
                <a:gd name="T44" fmla="*/ 140 w 170"/>
                <a:gd name="T45" fmla="*/ 130 h 149"/>
                <a:gd name="T46" fmla="*/ 151 w 170"/>
                <a:gd name="T47" fmla="*/ 138 h 149"/>
                <a:gd name="T48" fmla="*/ 166 w 170"/>
                <a:gd name="T49" fmla="*/ 130 h 149"/>
                <a:gd name="T50" fmla="*/ 170 w 170"/>
                <a:gd name="T51" fmla="*/ 73 h 149"/>
                <a:gd name="T52" fmla="*/ 144 w 170"/>
                <a:gd name="T53" fmla="*/ 60 h 149"/>
                <a:gd name="T54" fmla="*/ 144 w 170"/>
                <a:gd name="T55" fmla="*/ 60 h 149"/>
                <a:gd name="T56" fmla="*/ 144 w 170"/>
                <a:gd name="T57" fmla="*/ 58 h 149"/>
                <a:gd name="T58" fmla="*/ 142 w 170"/>
                <a:gd name="T59" fmla="*/ 37 h 149"/>
                <a:gd name="T60" fmla="*/ 131 w 170"/>
                <a:gd name="T61" fmla="*/ 26 h 149"/>
                <a:gd name="T62" fmla="*/ 113 w 170"/>
                <a:gd name="T63" fmla="*/ 32 h 149"/>
                <a:gd name="T64" fmla="*/ 111 w 170"/>
                <a:gd name="T65" fmla="*/ 32 h 149"/>
                <a:gd name="T66" fmla="*/ 111 w 170"/>
                <a:gd name="T67" fmla="*/ 32 h 149"/>
                <a:gd name="T68" fmla="*/ 50 w 170"/>
                <a:gd name="T69" fmla="*/ 0 h 149"/>
                <a:gd name="T70" fmla="*/ 13 w 170"/>
                <a:gd name="T71" fmla="*/ 4 h 149"/>
                <a:gd name="T72" fmla="*/ 13 w 170"/>
                <a:gd name="T73" fmla="*/ 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70" h="149">
                  <a:moveTo>
                    <a:pt x="13" y="4"/>
                  </a:moveTo>
                  <a:lnTo>
                    <a:pt x="15" y="6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1" y="30"/>
                  </a:lnTo>
                  <a:lnTo>
                    <a:pt x="11" y="30"/>
                  </a:lnTo>
                  <a:lnTo>
                    <a:pt x="11" y="30"/>
                  </a:lnTo>
                  <a:lnTo>
                    <a:pt x="0" y="45"/>
                  </a:lnTo>
                  <a:lnTo>
                    <a:pt x="15" y="60"/>
                  </a:lnTo>
                  <a:lnTo>
                    <a:pt x="35" y="69"/>
                  </a:lnTo>
                  <a:lnTo>
                    <a:pt x="35" y="69"/>
                  </a:lnTo>
                  <a:lnTo>
                    <a:pt x="35" y="69"/>
                  </a:lnTo>
                  <a:lnTo>
                    <a:pt x="79" y="123"/>
                  </a:lnTo>
                  <a:lnTo>
                    <a:pt x="79" y="123"/>
                  </a:lnTo>
                  <a:lnTo>
                    <a:pt x="79" y="123"/>
                  </a:lnTo>
                  <a:lnTo>
                    <a:pt x="87" y="149"/>
                  </a:lnTo>
                  <a:lnTo>
                    <a:pt x="100" y="145"/>
                  </a:lnTo>
                  <a:lnTo>
                    <a:pt x="111" y="132"/>
                  </a:lnTo>
                  <a:lnTo>
                    <a:pt x="111" y="130"/>
                  </a:lnTo>
                  <a:lnTo>
                    <a:pt x="113" y="130"/>
                  </a:lnTo>
                  <a:lnTo>
                    <a:pt x="137" y="128"/>
                  </a:lnTo>
                  <a:lnTo>
                    <a:pt x="140" y="128"/>
                  </a:lnTo>
                  <a:lnTo>
                    <a:pt x="140" y="130"/>
                  </a:lnTo>
                  <a:lnTo>
                    <a:pt x="151" y="138"/>
                  </a:lnTo>
                  <a:lnTo>
                    <a:pt x="166" y="130"/>
                  </a:lnTo>
                  <a:lnTo>
                    <a:pt x="170" y="73"/>
                  </a:lnTo>
                  <a:lnTo>
                    <a:pt x="144" y="60"/>
                  </a:lnTo>
                  <a:lnTo>
                    <a:pt x="144" y="60"/>
                  </a:lnTo>
                  <a:lnTo>
                    <a:pt x="144" y="58"/>
                  </a:lnTo>
                  <a:lnTo>
                    <a:pt x="142" y="37"/>
                  </a:lnTo>
                  <a:lnTo>
                    <a:pt x="131" y="26"/>
                  </a:lnTo>
                  <a:lnTo>
                    <a:pt x="113" y="32"/>
                  </a:lnTo>
                  <a:lnTo>
                    <a:pt x="111" y="32"/>
                  </a:lnTo>
                  <a:lnTo>
                    <a:pt x="111" y="32"/>
                  </a:lnTo>
                  <a:lnTo>
                    <a:pt x="50" y="0"/>
                  </a:lnTo>
                  <a:lnTo>
                    <a:pt x="13" y="4"/>
                  </a:lnTo>
                  <a:lnTo>
                    <a:pt x="13" y="4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52" name="Freeform 208">
              <a:extLst>
                <a:ext uri="{FF2B5EF4-FFF2-40B4-BE49-F238E27FC236}">
                  <a16:creationId xmlns:a16="http://schemas.microsoft.com/office/drawing/2014/main" xmlns="" id="{4204B5AF-B593-B045-9378-9A7C8D8B3B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8" y="1955"/>
              <a:ext cx="362" cy="217"/>
            </a:xfrm>
            <a:custGeom>
              <a:avLst/>
              <a:gdLst>
                <a:gd name="T0" fmla="*/ 0 w 362"/>
                <a:gd name="T1" fmla="*/ 54 h 217"/>
                <a:gd name="T2" fmla="*/ 35 w 362"/>
                <a:gd name="T3" fmla="*/ 74 h 217"/>
                <a:gd name="T4" fmla="*/ 55 w 362"/>
                <a:gd name="T5" fmla="*/ 67 h 217"/>
                <a:gd name="T6" fmla="*/ 57 w 362"/>
                <a:gd name="T7" fmla="*/ 67 h 217"/>
                <a:gd name="T8" fmla="*/ 57 w 362"/>
                <a:gd name="T9" fmla="*/ 67 h 217"/>
                <a:gd name="T10" fmla="*/ 70 w 362"/>
                <a:gd name="T11" fmla="*/ 80 h 217"/>
                <a:gd name="T12" fmla="*/ 70 w 362"/>
                <a:gd name="T13" fmla="*/ 80 h 217"/>
                <a:gd name="T14" fmla="*/ 70 w 362"/>
                <a:gd name="T15" fmla="*/ 80 h 217"/>
                <a:gd name="T16" fmla="*/ 72 w 362"/>
                <a:gd name="T17" fmla="*/ 104 h 217"/>
                <a:gd name="T18" fmla="*/ 96 w 362"/>
                <a:gd name="T19" fmla="*/ 117 h 217"/>
                <a:gd name="T20" fmla="*/ 99 w 362"/>
                <a:gd name="T21" fmla="*/ 117 h 217"/>
                <a:gd name="T22" fmla="*/ 99 w 362"/>
                <a:gd name="T23" fmla="*/ 119 h 217"/>
                <a:gd name="T24" fmla="*/ 94 w 362"/>
                <a:gd name="T25" fmla="*/ 174 h 217"/>
                <a:gd name="T26" fmla="*/ 168 w 362"/>
                <a:gd name="T27" fmla="*/ 176 h 217"/>
                <a:gd name="T28" fmla="*/ 179 w 362"/>
                <a:gd name="T29" fmla="*/ 169 h 217"/>
                <a:gd name="T30" fmla="*/ 179 w 362"/>
                <a:gd name="T31" fmla="*/ 169 h 217"/>
                <a:gd name="T32" fmla="*/ 179 w 362"/>
                <a:gd name="T33" fmla="*/ 169 h 217"/>
                <a:gd name="T34" fmla="*/ 205 w 362"/>
                <a:gd name="T35" fmla="*/ 169 h 217"/>
                <a:gd name="T36" fmla="*/ 205 w 362"/>
                <a:gd name="T37" fmla="*/ 169 h 217"/>
                <a:gd name="T38" fmla="*/ 205 w 362"/>
                <a:gd name="T39" fmla="*/ 171 h 217"/>
                <a:gd name="T40" fmla="*/ 214 w 362"/>
                <a:gd name="T41" fmla="*/ 191 h 217"/>
                <a:gd name="T42" fmla="*/ 234 w 362"/>
                <a:gd name="T43" fmla="*/ 200 h 217"/>
                <a:gd name="T44" fmla="*/ 234 w 362"/>
                <a:gd name="T45" fmla="*/ 200 h 217"/>
                <a:gd name="T46" fmla="*/ 234 w 362"/>
                <a:gd name="T47" fmla="*/ 200 h 217"/>
                <a:gd name="T48" fmla="*/ 251 w 362"/>
                <a:gd name="T49" fmla="*/ 217 h 217"/>
                <a:gd name="T50" fmla="*/ 279 w 362"/>
                <a:gd name="T51" fmla="*/ 189 h 217"/>
                <a:gd name="T52" fmla="*/ 279 w 362"/>
                <a:gd name="T53" fmla="*/ 189 h 217"/>
                <a:gd name="T54" fmla="*/ 279 w 362"/>
                <a:gd name="T55" fmla="*/ 189 h 217"/>
                <a:gd name="T56" fmla="*/ 347 w 362"/>
                <a:gd name="T57" fmla="*/ 189 h 217"/>
                <a:gd name="T58" fmla="*/ 349 w 362"/>
                <a:gd name="T59" fmla="*/ 148 h 217"/>
                <a:gd name="T60" fmla="*/ 349 w 362"/>
                <a:gd name="T61" fmla="*/ 145 h 217"/>
                <a:gd name="T62" fmla="*/ 349 w 362"/>
                <a:gd name="T63" fmla="*/ 145 h 217"/>
                <a:gd name="T64" fmla="*/ 362 w 362"/>
                <a:gd name="T65" fmla="*/ 130 h 217"/>
                <a:gd name="T66" fmla="*/ 347 w 362"/>
                <a:gd name="T67" fmla="*/ 117 h 217"/>
                <a:gd name="T68" fmla="*/ 312 w 362"/>
                <a:gd name="T69" fmla="*/ 126 h 217"/>
                <a:gd name="T70" fmla="*/ 312 w 362"/>
                <a:gd name="T71" fmla="*/ 126 h 217"/>
                <a:gd name="T72" fmla="*/ 310 w 362"/>
                <a:gd name="T73" fmla="*/ 126 h 217"/>
                <a:gd name="T74" fmla="*/ 258 w 362"/>
                <a:gd name="T75" fmla="*/ 93 h 217"/>
                <a:gd name="T76" fmla="*/ 255 w 362"/>
                <a:gd name="T77" fmla="*/ 93 h 217"/>
                <a:gd name="T78" fmla="*/ 255 w 362"/>
                <a:gd name="T79" fmla="*/ 93 h 217"/>
                <a:gd name="T80" fmla="*/ 223 w 362"/>
                <a:gd name="T81" fmla="*/ 33 h 217"/>
                <a:gd name="T82" fmla="*/ 175 w 362"/>
                <a:gd name="T83" fmla="*/ 5 h 217"/>
                <a:gd name="T84" fmla="*/ 99 w 362"/>
                <a:gd name="T85" fmla="*/ 0 h 217"/>
                <a:gd name="T86" fmla="*/ 75 w 362"/>
                <a:gd name="T87" fmla="*/ 18 h 217"/>
                <a:gd name="T88" fmla="*/ 72 w 362"/>
                <a:gd name="T89" fmla="*/ 18 h 217"/>
                <a:gd name="T90" fmla="*/ 72 w 362"/>
                <a:gd name="T91" fmla="*/ 18 h 217"/>
                <a:gd name="T92" fmla="*/ 44 w 362"/>
                <a:gd name="T93" fmla="*/ 20 h 217"/>
                <a:gd name="T94" fmla="*/ 35 w 362"/>
                <a:gd name="T95" fmla="*/ 33 h 217"/>
                <a:gd name="T96" fmla="*/ 35 w 362"/>
                <a:gd name="T97" fmla="*/ 33 h 217"/>
                <a:gd name="T98" fmla="*/ 35 w 362"/>
                <a:gd name="T99" fmla="*/ 33 h 217"/>
                <a:gd name="T100" fmla="*/ 0 w 362"/>
                <a:gd name="T101" fmla="*/ 54 h 217"/>
                <a:gd name="T102" fmla="*/ 0 w 362"/>
                <a:gd name="T103" fmla="*/ 54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62" h="217">
                  <a:moveTo>
                    <a:pt x="0" y="54"/>
                  </a:moveTo>
                  <a:lnTo>
                    <a:pt x="35" y="74"/>
                  </a:lnTo>
                  <a:lnTo>
                    <a:pt x="55" y="67"/>
                  </a:lnTo>
                  <a:lnTo>
                    <a:pt x="57" y="67"/>
                  </a:lnTo>
                  <a:lnTo>
                    <a:pt x="57" y="67"/>
                  </a:lnTo>
                  <a:lnTo>
                    <a:pt x="70" y="80"/>
                  </a:lnTo>
                  <a:lnTo>
                    <a:pt x="70" y="80"/>
                  </a:lnTo>
                  <a:lnTo>
                    <a:pt x="70" y="80"/>
                  </a:lnTo>
                  <a:lnTo>
                    <a:pt x="72" y="104"/>
                  </a:lnTo>
                  <a:lnTo>
                    <a:pt x="96" y="117"/>
                  </a:lnTo>
                  <a:lnTo>
                    <a:pt x="99" y="117"/>
                  </a:lnTo>
                  <a:lnTo>
                    <a:pt x="99" y="119"/>
                  </a:lnTo>
                  <a:lnTo>
                    <a:pt x="94" y="174"/>
                  </a:lnTo>
                  <a:lnTo>
                    <a:pt x="168" y="176"/>
                  </a:lnTo>
                  <a:lnTo>
                    <a:pt x="179" y="169"/>
                  </a:lnTo>
                  <a:lnTo>
                    <a:pt x="179" y="169"/>
                  </a:lnTo>
                  <a:lnTo>
                    <a:pt x="179" y="169"/>
                  </a:lnTo>
                  <a:lnTo>
                    <a:pt x="205" y="169"/>
                  </a:lnTo>
                  <a:lnTo>
                    <a:pt x="205" y="169"/>
                  </a:lnTo>
                  <a:lnTo>
                    <a:pt x="205" y="171"/>
                  </a:lnTo>
                  <a:lnTo>
                    <a:pt x="214" y="191"/>
                  </a:lnTo>
                  <a:lnTo>
                    <a:pt x="234" y="200"/>
                  </a:lnTo>
                  <a:lnTo>
                    <a:pt x="234" y="200"/>
                  </a:lnTo>
                  <a:lnTo>
                    <a:pt x="234" y="200"/>
                  </a:lnTo>
                  <a:lnTo>
                    <a:pt x="251" y="217"/>
                  </a:lnTo>
                  <a:lnTo>
                    <a:pt x="279" y="189"/>
                  </a:lnTo>
                  <a:lnTo>
                    <a:pt x="279" y="189"/>
                  </a:lnTo>
                  <a:lnTo>
                    <a:pt x="279" y="189"/>
                  </a:lnTo>
                  <a:lnTo>
                    <a:pt x="347" y="189"/>
                  </a:lnTo>
                  <a:lnTo>
                    <a:pt x="349" y="148"/>
                  </a:lnTo>
                  <a:lnTo>
                    <a:pt x="349" y="145"/>
                  </a:lnTo>
                  <a:lnTo>
                    <a:pt x="349" y="145"/>
                  </a:lnTo>
                  <a:lnTo>
                    <a:pt x="362" y="130"/>
                  </a:lnTo>
                  <a:lnTo>
                    <a:pt x="347" y="117"/>
                  </a:lnTo>
                  <a:lnTo>
                    <a:pt x="312" y="126"/>
                  </a:lnTo>
                  <a:lnTo>
                    <a:pt x="312" y="126"/>
                  </a:lnTo>
                  <a:lnTo>
                    <a:pt x="310" y="126"/>
                  </a:lnTo>
                  <a:lnTo>
                    <a:pt x="258" y="93"/>
                  </a:lnTo>
                  <a:lnTo>
                    <a:pt x="255" y="93"/>
                  </a:lnTo>
                  <a:lnTo>
                    <a:pt x="255" y="93"/>
                  </a:lnTo>
                  <a:lnTo>
                    <a:pt x="223" y="33"/>
                  </a:lnTo>
                  <a:lnTo>
                    <a:pt x="175" y="5"/>
                  </a:lnTo>
                  <a:lnTo>
                    <a:pt x="99" y="0"/>
                  </a:lnTo>
                  <a:lnTo>
                    <a:pt x="75" y="18"/>
                  </a:lnTo>
                  <a:lnTo>
                    <a:pt x="72" y="18"/>
                  </a:lnTo>
                  <a:lnTo>
                    <a:pt x="72" y="18"/>
                  </a:lnTo>
                  <a:lnTo>
                    <a:pt x="44" y="20"/>
                  </a:lnTo>
                  <a:lnTo>
                    <a:pt x="35" y="33"/>
                  </a:lnTo>
                  <a:lnTo>
                    <a:pt x="35" y="33"/>
                  </a:lnTo>
                  <a:lnTo>
                    <a:pt x="35" y="33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53" name="Freeform 209">
              <a:extLst>
                <a:ext uri="{FF2B5EF4-FFF2-40B4-BE49-F238E27FC236}">
                  <a16:creationId xmlns:a16="http://schemas.microsoft.com/office/drawing/2014/main" xmlns="" id="{81EB0E8A-92DA-804E-85BA-AD1B8DE2F0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" y="1658"/>
              <a:ext cx="399" cy="289"/>
            </a:xfrm>
            <a:custGeom>
              <a:avLst/>
              <a:gdLst>
                <a:gd name="T0" fmla="*/ 329 w 399"/>
                <a:gd name="T1" fmla="*/ 276 h 289"/>
                <a:gd name="T2" fmla="*/ 324 w 399"/>
                <a:gd name="T3" fmla="*/ 258 h 289"/>
                <a:gd name="T4" fmla="*/ 333 w 399"/>
                <a:gd name="T5" fmla="*/ 204 h 289"/>
                <a:gd name="T6" fmla="*/ 335 w 399"/>
                <a:gd name="T7" fmla="*/ 202 h 289"/>
                <a:gd name="T8" fmla="*/ 399 w 399"/>
                <a:gd name="T9" fmla="*/ 172 h 289"/>
                <a:gd name="T10" fmla="*/ 359 w 399"/>
                <a:gd name="T11" fmla="*/ 130 h 289"/>
                <a:gd name="T12" fmla="*/ 357 w 399"/>
                <a:gd name="T13" fmla="*/ 130 h 289"/>
                <a:gd name="T14" fmla="*/ 296 w 399"/>
                <a:gd name="T15" fmla="*/ 98 h 289"/>
                <a:gd name="T16" fmla="*/ 294 w 399"/>
                <a:gd name="T17" fmla="*/ 98 h 289"/>
                <a:gd name="T18" fmla="*/ 268 w 399"/>
                <a:gd name="T19" fmla="*/ 74 h 289"/>
                <a:gd name="T20" fmla="*/ 261 w 399"/>
                <a:gd name="T21" fmla="*/ 55 h 289"/>
                <a:gd name="T22" fmla="*/ 235 w 399"/>
                <a:gd name="T23" fmla="*/ 46 h 289"/>
                <a:gd name="T24" fmla="*/ 231 w 399"/>
                <a:gd name="T25" fmla="*/ 65 h 289"/>
                <a:gd name="T26" fmla="*/ 178 w 399"/>
                <a:gd name="T27" fmla="*/ 61 h 289"/>
                <a:gd name="T28" fmla="*/ 176 w 399"/>
                <a:gd name="T29" fmla="*/ 61 h 289"/>
                <a:gd name="T30" fmla="*/ 111 w 399"/>
                <a:gd name="T31" fmla="*/ 33 h 289"/>
                <a:gd name="T32" fmla="*/ 111 w 399"/>
                <a:gd name="T33" fmla="*/ 33 h 289"/>
                <a:gd name="T34" fmla="*/ 85 w 399"/>
                <a:gd name="T35" fmla="*/ 13 h 289"/>
                <a:gd name="T36" fmla="*/ 72 w 399"/>
                <a:gd name="T37" fmla="*/ 0 h 289"/>
                <a:gd name="T38" fmla="*/ 50 w 399"/>
                <a:gd name="T39" fmla="*/ 46 h 289"/>
                <a:gd name="T40" fmla="*/ 50 w 399"/>
                <a:gd name="T41" fmla="*/ 46 h 289"/>
                <a:gd name="T42" fmla="*/ 35 w 399"/>
                <a:gd name="T43" fmla="*/ 70 h 289"/>
                <a:gd name="T44" fmla="*/ 0 w 399"/>
                <a:gd name="T45" fmla="*/ 76 h 289"/>
                <a:gd name="T46" fmla="*/ 37 w 399"/>
                <a:gd name="T47" fmla="*/ 150 h 289"/>
                <a:gd name="T48" fmla="*/ 107 w 399"/>
                <a:gd name="T49" fmla="*/ 174 h 289"/>
                <a:gd name="T50" fmla="*/ 107 w 399"/>
                <a:gd name="T51" fmla="*/ 176 h 289"/>
                <a:gd name="T52" fmla="*/ 128 w 399"/>
                <a:gd name="T53" fmla="*/ 219 h 289"/>
                <a:gd name="T54" fmla="*/ 130 w 399"/>
                <a:gd name="T55" fmla="*/ 221 h 289"/>
                <a:gd name="T56" fmla="*/ 170 w 399"/>
                <a:gd name="T57" fmla="*/ 219 h 289"/>
                <a:gd name="T58" fmla="*/ 176 w 399"/>
                <a:gd name="T59" fmla="*/ 213 h 289"/>
                <a:gd name="T60" fmla="*/ 185 w 399"/>
                <a:gd name="T61" fmla="*/ 217 h 289"/>
                <a:gd name="T62" fmla="*/ 187 w 399"/>
                <a:gd name="T63" fmla="*/ 219 h 289"/>
                <a:gd name="T64" fmla="*/ 231 w 399"/>
                <a:gd name="T65" fmla="*/ 267 h 289"/>
                <a:gd name="T66" fmla="*/ 277 w 399"/>
                <a:gd name="T67" fmla="*/ 267 h 289"/>
                <a:gd name="T68" fmla="*/ 296 w 399"/>
                <a:gd name="T69" fmla="*/ 289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99" h="289">
                  <a:moveTo>
                    <a:pt x="296" y="289"/>
                  </a:moveTo>
                  <a:lnTo>
                    <a:pt x="329" y="276"/>
                  </a:lnTo>
                  <a:lnTo>
                    <a:pt x="324" y="260"/>
                  </a:lnTo>
                  <a:lnTo>
                    <a:pt x="324" y="258"/>
                  </a:lnTo>
                  <a:lnTo>
                    <a:pt x="324" y="258"/>
                  </a:lnTo>
                  <a:lnTo>
                    <a:pt x="333" y="204"/>
                  </a:lnTo>
                  <a:lnTo>
                    <a:pt x="333" y="202"/>
                  </a:lnTo>
                  <a:lnTo>
                    <a:pt x="335" y="202"/>
                  </a:lnTo>
                  <a:lnTo>
                    <a:pt x="364" y="204"/>
                  </a:lnTo>
                  <a:lnTo>
                    <a:pt x="399" y="172"/>
                  </a:lnTo>
                  <a:lnTo>
                    <a:pt x="394" y="130"/>
                  </a:lnTo>
                  <a:lnTo>
                    <a:pt x="359" y="130"/>
                  </a:lnTo>
                  <a:lnTo>
                    <a:pt x="359" y="133"/>
                  </a:lnTo>
                  <a:lnTo>
                    <a:pt x="357" y="130"/>
                  </a:lnTo>
                  <a:lnTo>
                    <a:pt x="318" y="96"/>
                  </a:lnTo>
                  <a:lnTo>
                    <a:pt x="296" y="98"/>
                  </a:lnTo>
                  <a:lnTo>
                    <a:pt x="296" y="98"/>
                  </a:lnTo>
                  <a:lnTo>
                    <a:pt x="294" y="98"/>
                  </a:lnTo>
                  <a:lnTo>
                    <a:pt x="268" y="74"/>
                  </a:lnTo>
                  <a:lnTo>
                    <a:pt x="268" y="74"/>
                  </a:lnTo>
                  <a:lnTo>
                    <a:pt x="266" y="74"/>
                  </a:lnTo>
                  <a:lnTo>
                    <a:pt x="261" y="55"/>
                  </a:lnTo>
                  <a:lnTo>
                    <a:pt x="242" y="39"/>
                  </a:lnTo>
                  <a:lnTo>
                    <a:pt x="235" y="46"/>
                  </a:lnTo>
                  <a:lnTo>
                    <a:pt x="231" y="63"/>
                  </a:lnTo>
                  <a:lnTo>
                    <a:pt x="231" y="65"/>
                  </a:lnTo>
                  <a:lnTo>
                    <a:pt x="229" y="65"/>
                  </a:lnTo>
                  <a:lnTo>
                    <a:pt x="178" y="61"/>
                  </a:lnTo>
                  <a:lnTo>
                    <a:pt x="178" y="61"/>
                  </a:lnTo>
                  <a:lnTo>
                    <a:pt x="176" y="61"/>
                  </a:lnTo>
                  <a:lnTo>
                    <a:pt x="161" y="46"/>
                  </a:lnTo>
                  <a:lnTo>
                    <a:pt x="111" y="33"/>
                  </a:lnTo>
                  <a:lnTo>
                    <a:pt x="111" y="33"/>
                  </a:lnTo>
                  <a:lnTo>
                    <a:pt x="111" y="33"/>
                  </a:lnTo>
                  <a:lnTo>
                    <a:pt x="85" y="16"/>
                  </a:lnTo>
                  <a:lnTo>
                    <a:pt x="85" y="13"/>
                  </a:lnTo>
                  <a:lnTo>
                    <a:pt x="85" y="13"/>
                  </a:lnTo>
                  <a:lnTo>
                    <a:pt x="72" y="0"/>
                  </a:lnTo>
                  <a:lnTo>
                    <a:pt x="59" y="13"/>
                  </a:lnTo>
                  <a:lnTo>
                    <a:pt x="50" y="46"/>
                  </a:lnTo>
                  <a:lnTo>
                    <a:pt x="50" y="46"/>
                  </a:lnTo>
                  <a:lnTo>
                    <a:pt x="50" y="46"/>
                  </a:lnTo>
                  <a:lnTo>
                    <a:pt x="35" y="70"/>
                  </a:lnTo>
                  <a:lnTo>
                    <a:pt x="35" y="70"/>
                  </a:lnTo>
                  <a:lnTo>
                    <a:pt x="35" y="70"/>
                  </a:lnTo>
                  <a:lnTo>
                    <a:pt x="0" y="76"/>
                  </a:lnTo>
                  <a:lnTo>
                    <a:pt x="8" y="96"/>
                  </a:lnTo>
                  <a:lnTo>
                    <a:pt x="37" y="150"/>
                  </a:lnTo>
                  <a:lnTo>
                    <a:pt x="59" y="165"/>
                  </a:lnTo>
                  <a:lnTo>
                    <a:pt x="107" y="174"/>
                  </a:lnTo>
                  <a:lnTo>
                    <a:pt x="107" y="174"/>
                  </a:lnTo>
                  <a:lnTo>
                    <a:pt x="107" y="176"/>
                  </a:lnTo>
                  <a:lnTo>
                    <a:pt x="111" y="198"/>
                  </a:lnTo>
                  <a:lnTo>
                    <a:pt x="128" y="219"/>
                  </a:lnTo>
                  <a:lnTo>
                    <a:pt x="130" y="221"/>
                  </a:lnTo>
                  <a:lnTo>
                    <a:pt x="130" y="221"/>
                  </a:lnTo>
                  <a:lnTo>
                    <a:pt x="128" y="224"/>
                  </a:lnTo>
                  <a:lnTo>
                    <a:pt x="170" y="219"/>
                  </a:lnTo>
                  <a:lnTo>
                    <a:pt x="174" y="213"/>
                  </a:lnTo>
                  <a:lnTo>
                    <a:pt x="176" y="213"/>
                  </a:lnTo>
                  <a:lnTo>
                    <a:pt x="176" y="213"/>
                  </a:lnTo>
                  <a:lnTo>
                    <a:pt x="185" y="217"/>
                  </a:lnTo>
                  <a:lnTo>
                    <a:pt x="187" y="217"/>
                  </a:lnTo>
                  <a:lnTo>
                    <a:pt x="187" y="219"/>
                  </a:lnTo>
                  <a:lnTo>
                    <a:pt x="185" y="237"/>
                  </a:lnTo>
                  <a:lnTo>
                    <a:pt x="231" y="267"/>
                  </a:lnTo>
                  <a:lnTo>
                    <a:pt x="277" y="267"/>
                  </a:lnTo>
                  <a:lnTo>
                    <a:pt x="277" y="267"/>
                  </a:lnTo>
                  <a:lnTo>
                    <a:pt x="277" y="267"/>
                  </a:lnTo>
                  <a:lnTo>
                    <a:pt x="296" y="289"/>
                  </a:lnTo>
                  <a:lnTo>
                    <a:pt x="296" y="289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54" name="Freeform 210">
              <a:extLst>
                <a:ext uri="{FF2B5EF4-FFF2-40B4-BE49-F238E27FC236}">
                  <a16:creationId xmlns:a16="http://schemas.microsoft.com/office/drawing/2014/main" xmlns="" id="{E3CC9563-60A4-E240-A5EC-95B56D39BE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3" y="1832"/>
              <a:ext cx="211" cy="182"/>
            </a:xfrm>
            <a:custGeom>
              <a:avLst/>
              <a:gdLst>
                <a:gd name="T0" fmla="*/ 211 w 211"/>
                <a:gd name="T1" fmla="*/ 121 h 182"/>
                <a:gd name="T2" fmla="*/ 183 w 211"/>
                <a:gd name="T3" fmla="*/ 95 h 182"/>
                <a:gd name="T4" fmla="*/ 183 w 211"/>
                <a:gd name="T5" fmla="*/ 93 h 182"/>
                <a:gd name="T6" fmla="*/ 183 w 211"/>
                <a:gd name="T7" fmla="*/ 93 h 182"/>
                <a:gd name="T8" fmla="*/ 194 w 211"/>
                <a:gd name="T9" fmla="*/ 54 h 182"/>
                <a:gd name="T10" fmla="*/ 172 w 211"/>
                <a:gd name="T11" fmla="*/ 30 h 182"/>
                <a:gd name="T12" fmla="*/ 155 w 211"/>
                <a:gd name="T13" fmla="*/ 30 h 182"/>
                <a:gd name="T14" fmla="*/ 155 w 211"/>
                <a:gd name="T15" fmla="*/ 30 h 182"/>
                <a:gd name="T16" fmla="*/ 155 w 211"/>
                <a:gd name="T17" fmla="*/ 30 h 182"/>
                <a:gd name="T18" fmla="*/ 107 w 211"/>
                <a:gd name="T19" fmla="*/ 0 h 182"/>
                <a:gd name="T20" fmla="*/ 72 w 211"/>
                <a:gd name="T21" fmla="*/ 34 h 182"/>
                <a:gd name="T22" fmla="*/ 72 w 211"/>
                <a:gd name="T23" fmla="*/ 34 h 182"/>
                <a:gd name="T24" fmla="*/ 70 w 211"/>
                <a:gd name="T25" fmla="*/ 34 h 182"/>
                <a:gd name="T26" fmla="*/ 44 w 211"/>
                <a:gd name="T27" fmla="*/ 32 h 182"/>
                <a:gd name="T28" fmla="*/ 35 w 211"/>
                <a:gd name="T29" fmla="*/ 84 h 182"/>
                <a:gd name="T30" fmla="*/ 39 w 211"/>
                <a:gd name="T31" fmla="*/ 102 h 182"/>
                <a:gd name="T32" fmla="*/ 39 w 211"/>
                <a:gd name="T33" fmla="*/ 104 h 182"/>
                <a:gd name="T34" fmla="*/ 37 w 211"/>
                <a:gd name="T35" fmla="*/ 104 h 182"/>
                <a:gd name="T36" fmla="*/ 4 w 211"/>
                <a:gd name="T37" fmla="*/ 119 h 182"/>
                <a:gd name="T38" fmla="*/ 0 w 211"/>
                <a:gd name="T39" fmla="*/ 136 h 182"/>
                <a:gd name="T40" fmla="*/ 2 w 211"/>
                <a:gd name="T41" fmla="*/ 162 h 182"/>
                <a:gd name="T42" fmla="*/ 20 w 211"/>
                <a:gd name="T43" fmla="*/ 182 h 182"/>
                <a:gd name="T44" fmla="*/ 41 w 211"/>
                <a:gd name="T45" fmla="*/ 164 h 182"/>
                <a:gd name="T46" fmla="*/ 41 w 211"/>
                <a:gd name="T47" fmla="*/ 162 h 182"/>
                <a:gd name="T48" fmla="*/ 44 w 211"/>
                <a:gd name="T49" fmla="*/ 164 h 182"/>
                <a:gd name="T50" fmla="*/ 48 w 211"/>
                <a:gd name="T51" fmla="*/ 169 h 182"/>
                <a:gd name="T52" fmla="*/ 89 w 211"/>
                <a:gd name="T53" fmla="*/ 164 h 182"/>
                <a:gd name="T54" fmla="*/ 89 w 211"/>
                <a:gd name="T55" fmla="*/ 164 h 182"/>
                <a:gd name="T56" fmla="*/ 89 w 211"/>
                <a:gd name="T57" fmla="*/ 164 h 182"/>
                <a:gd name="T58" fmla="*/ 111 w 211"/>
                <a:gd name="T59" fmla="*/ 175 h 182"/>
                <a:gd name="T60" fmla="*/ 146 w 211"/>
                <a:gd name="T61" fmla="*/ 154 h 182"/>
                <a:gd name="T62" fmla="*/ 155 w 211"/>
                <a:gd name="T63" fmla="*/ 138 h 182"/>
                <a:gd name="T64" fmla="*/ 157 w 211"/>
                <a:gd name="T65" fmla="*/ 138 h 182"/>
                <a:gd name="T66" fmla="*/ 157 w 211"/>
                <a:gd name="T67" fmla="*/ 138 h 182"/>
                <a:gd name="T68" fmla="*/ 187 w 211"/>
                <a:gd name="T69" fmla="*/ 136 h 182"/>
                <a:gd name="T70" fmla="*/ 211 w 211"/>
                <a:gd name="T71" fmla="*/ 121 h 182"/>
                <a:gd name="T72" fmla="*/ 211 w 211"/>
                <a:gd name="T73" fmla="*/ 121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11" h="182">
                  <a:moveTo>
                    <a:pt x="211" y="121"/>
                  </a:moveTo>
                  <a:lnTo>
                    <a:pt x="183" y="95"/>
                  </a:lnTo>
                  <a:lnTo>
                    <a:pt x="183" y="93"/>
                  </a:lnTo>
                  <a:lnTo>
                    <a:pt x="183" y="93"/>
                  </a:lnTo>
                  <a:lnTo>
                    <a:pt x="194" y="54"/>
                  </a:lnTo>
                  <a:lnTo>
                    <a:pt x="172" y="30"/>
                  </a:lnTo>
                  <a:lnTo>
                    <a:pt x="155" y="30"/>
                  </a:lnTo>
                  <a:lnTo>
                    <a:pt x="155" y="30"/>
                  </a:lnTo>
                  <a:lnTo>
                    <a:pt x="155" y="30"/>
                  </a:lnTo>
                  <a:lnTo>
                    <a:pt x="107" y="0"/>
                  </a:lnTo>
                  <a:lnTo>
                    <a:pt x="72" y="34"/>
                  </a:lnTo>
                  <a:lnTo>
                    <a:pt x="72" y="34"/>
                  </a:lnTo>
                  <a:lnTo>
                    <a:pt x="70" y="34"/>
                  </a:lnTo>
                  <a:lnTo>
                    <a:pt x="44" y="32"/>
                  </a:lnTo>
                  <a:lnTo>
                    <a:pt x="35" y="84"/>
                  </a:lnTo>
                  <a:lnTo>
                    <a:pt x="39" y="102"/>
                  </a:lnTo>
                  <a:lnTo>
                    <a:pt x="39" y="104"/>
                  </a:lnTo>
                  <a:lnTo>
                    <a:pt x="37" y="104"/>
                  </a:lnTo>
                  <a:lnTo>
                    <a:pt x="4" y="119"/>
                  </a:lnTo>
                  <a:lnTo>
                    <a:pt x="0" y="136"/>
                  </a:lnTo>
                  <a:lnTo>
                    <a:pt x="2" y="162"/>
                  </a:lnTo>
                  <a:lnTo>
                    <a:pt x="20" y="182"/>
                  </a:lnTo>
                  <a:lnTo>
                    <a:pt x="41" y="164"/>
                  </a:lnTo>
                  <a:lnTo>
                    <a:pt x="41" y="162"/>
                  </a:lnTo>
                  <a:lnTo>
                    <a:pt x="44" y="164"/>
                  </a:lnTo>
                  <a:lnTo>
                    <a:pt x="48" y="169"/>
                  </a:lnTo>
                  <a:lnTo>
                    <a:pt x="89" y="164"/>
                  </a:lnTo>
                  <a:lnTo>
                    <a:pt x="89" y="164"/>
                  </a:lnTo>
                  <a:lnTo>
                    <a:pt x="89" y="164"/>
                  </a:lnTo>
                  <a:lnTo>
                    <a:pt x="111" y="175"/>
                  </a:lnTo>
                  <a:lnTo>
                    <a:pt x="146" y="154"/>
                  </a:lnTo>
                  <a:lnTo>
                    <a:pt x="155" y="138"/>
                  </a:lnTo>
                  <a:lnTo>
                    <a:pt x="157" y="138"/>
                  </a:lnTo>
                  <a:lnTo>
                    <a:pt x="157" y="138"/>
                  </a:lnTo>
                  <a:lnTo>
                    <a:pt x="187" y="136"/>
                  </a:lnTo>
                  <a:lnTo>
                    <a:pt x="211" y="121"/>
                  </a:lnTo>
                  <a:lnTo>
                    <a:pt x="211" y="121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55" name="Freeform 211">
              <a:extLst>
                <a:ext uri="{FF2B5EF4-FFF2-40B4-BE49-F238E27FC236}">
                  <a16:creationId xmlns:a16="http://schemas.microsoft.com/office/drawing/2014/main" xmlns="" id="{578AE58B-2C66-8049-9999-9714E66225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2" y="2621"/>
              <a:ext cx="484" cy="565"/>
            </a:xfrm>
            <a:custGeom>
              <a:avLst/>
              <a:gdLst>
                <a:gd name="T0" fmla="*/ 0 w 484"/>
                <a:gd name="T1" fmla="*/ 166 h 565"/>
                <a:gd name="T2" fmla="*/ 28 w 484"/>
                <a:gd name="T3" fmla="*/ 197 h 565"/>
                <a:gd name="T4" fmla="*/ 63 w 484"/>
                <a:gd name="T5" fmla="*/ 197 h 565"/>
                <a:gd name="T6" fmla="*/ 57 w 484"/>
                <a:gd name="T7" fmla="*/ 229 h 565"/>
                <a:gd name="T8" fmla="*/ 87 w 484"/>
                <a:gd name="T9" fmla="*/ 244 h 565"/>
                <a:gd name="T10" fmla="*/ 105 w 484"/>
                <a:gd name="T11" fmla="*/ 316 h 565"/>
                <a:gd name="T12" fmla="*/ 105 w 484"/>
                <a:gd name="T13" fmla="*/ 361 h 565"/>
                <a:gd name="T14" fmla="*/ 142 w 484"/>
                <a:gd name="T15" fmla="*/ 348 h 565"/>
                <a:gd name="T16" fmla="*/ 157 w 484"/>
                <a:gd name="T17" fmla="*/ 396 h 565"/>
                <a:gd name="T18" fmla="*/ 194 w 484"/>
                <a:gd name="T19" fmla="*/ 394 h 565"/>
                <a:gd name="T20" fmla="*/ 248 w 484"/>
                <a:gd name="T21" fmla="*/ 411 h 565"/>
                <a:gd name="T22" fmla="*/ 257 w 484"/>
                <a:gd name="T23" fmla="*/ 442 h 565"/>
                <a:gd name="T24" fmla="*/ 290 w 484"/>
                <a:gd name="T25" fmla="*/ 429 h 565"/>
                <a:gd name="T26" fmla="*/ 325 w 484"/>
                <a:gd name="T27" fmla="*/ 459 h 565"/>
                <a:gd name="T28" fmla="*/ 325 w 484"/>
                <a:gd name="T29" fmla="*/ 507 h 565"/>
                <a:gd name="T30" fmla="*/ 364 w 484"/>
                <a:gd name="T31" fmla="*/ 537 h 565"/>
                <a:gd name="T32" fmla="*/ 394 w 484"/>
                <a:gd name="T33" fmla="*/ 530 h 565"/>
                <a:gd name="T34" fmla="*/ 447 w 484"/>
                <a:gd name="T35" fmla="*/ 565 h 565"/>
                <a:gd name="T36" fmla="*/ 484 w 484"/>
                <a:gd name="T37" fmla="*/ 524 h 565"/>
                <a:gd name="T38" fmla="*/ 447 w 484"/>
                <a:gd name="T39" fmla="*/ 452 h 565"/>
                <a:gd name="T40" fmla="*/ 447 w 484"/>
                <a:gd name="T41" fmla="*/ 452 h 565"/>
                <a:gd name="T42" fmla="*/ 440 w 484"/>
                <a:gd name="T43" fmla="*/ 429 h 565"/>
                <a:gd name="T44" fmla="*/ 458 w 484"/>
                <a:gd name="T45" fmla="*/ 416 h 565"/>
                <a:gd name="T46" fmla="*/ 453 w 484"/>
                <a:gd name="T47" fmla="*/ 383 h 565"/>
                <a:gd name="T48" fmla="*/ 388 w 484"/>
                <a:gd name="T49" fmla="*/ 374 h 565"/>
                <a:gd name="T50" fmla="*/ 377 w 484"/>
                <a:gd name="T51" fmla="*/ 403 h 565"/>
                <a:gd name="T52" fmla="*/ 347 w 484"/>
                <a:gd name="T53" fmla="*/ 398 h 565"/>
                <a:gd name="T54" fmla="*/ 347 w 484"/>
                <a:gd name="T55" fmla="*/ 398 h 565"/>
                <a:gd name="T56" fmla="*/ 275 w 484"/>
                <a:gd name="T57" fmla="*/ 364 h 565"/>
                <a:gd name="T58" fmla="*/ 275 w 484"/>
                <a:gd name="T59" fmla="*/ 364 h 565"/>
                <a:gd name="T60" fmla="*/ 264 w 484"/>
                <a:gd name="T61" fmla="*/ 342 h 565"/>
                <a:gd name="T62" fmla="*/ 281 w 484"/>
                <a:gd name="T63" fmla="*/ 322 h 565"/>
                <a:gd name="T64" fmla="*/ 270 w 484"/>
                <a:gd name="T65" fmla="*/ 309 h 565"/>
                <a:gd name="T66" fmla="*/ 270 w 484"/>
                <a:gd name="T67" fmla="*/ 296 h 565"/>
                <a:gd name="T68" fmla="*/ 272 w 484"/>
                <a:gd name="T69" fmla="*/ 294 h 565"/>
                <a:gd name="T70" fmla="*/ 290 w 484"/>
                <a:gd name="T71" fmla="*/ 262 h 565"/>
                <a:gd name="T72" fmla="*/ 255 w 484"/>
                <a:gd name="T73" fmla="*/ 270 h 565"/>
                <a:gd name="T74" fmla="*/ 253 w 484"/>
                <a:gd name="T75" fmla="*/ 270 h 565"/>
                <a:gd name="T76" fmla="*/ 248 w 484"/>
                <a:gd name="T77" fmla="*/ 236 h 565"/>
                <a:gd name="T78" fmla="*/ 259 w 484"/>
                <a:gd name="T79" fmla="*/ 229 h 565"/>
                <a:gd name="T80" fmla="*/ 251 w 484"/>
                <a:gd name="T81" fmla="*/ 199 h 565"/>
                <a:gd name="T82" fmla="*/ 251 w 484"/>
                <a:gd name="T83" fmla="*/ 197 h 565"/>
                <a:gd name="T84" fmla="*/ 240 w 484"/>
                <a:gd name="T85" fmla="*/ 134 h 565"/>
                <a:gd name="T86" fmla="*/ 238 w 484"/>
                <a:gd name="T87" fmla="*/ 132 h 565"/>
                <a:gd name="T88" fmla="*/ 227 w 484"/>
                <a:gd name="T89" fmla="*/ 43 h 565"/>
                <a:gd name="T90" fmla="*/ 227 w 484"/>
                <a:gd name="T91" fmla="*/ 41 h 565"/>
                <a:gd name="T92" fmla="*/ 216 w 484"/>
                <a:gd name="T93" fmla="*/ 0 h 565"/>
                <a:gd name="T94" fmla="*/ 214 w 484"/>
                <a:gd name="T95" fmla="*/ 2 h 565"/>
                <a:gd name="T96" fmla="*/ 205 w 484"/>
                <a:gd name="T97" fmla="*/ 30 h 565"/>
                <a:gd name="T98" fmla="*/ 198 w 484"/>
                <a:gd name="T99" fmla="*/ 43 h 565"/>
                <a:gd name="T100" fmla="*/ 198 w 484"/>
                <a:gd name="T101" fmla="*/ 43 h 565"/>
                <a:gd name="T102" fmla="*/ 137 w 484"/>
                <a:gd name="T103" fmla="*/ 93 h 565"/>
                <a:gd name="T104" fmla="*/ 137 w 484"/>
                <a:gd name="T105" fmla="*/ 93 h 565"/>
                <a:gd name="T106" fmla="*/ 102 w 484"/>
                <a:gd name="T107" fmla="*/ 104 h 565"/>
                <a:gd name="T108" fmla="*/ 87 w 484"/>
                <a:gd name="T109" fmla="*/ 106 h 565"/>
                <a:gd name="T110" fmla="*/ 52 w 484"/>
                <a:gd name="T111" fmla="*/ 136 h 565"/>
                <a:gd name="T112" fmla="*/ 2 w 484"/>
                <a:gd name="T113" fmla="*/ 140 h 565"/>
                <a:gd name="T114" fmla="*/ 0 w 484"/>
                <a:gd name="T115" fmla="*/ 14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84" h="565">
                  <a:moveTo>
                    <a:pt x="0" y="140"/>
                  </a:moveTo>
                  <a:lnTo>
                    <a:pt x="0" y="166"/>
                  </a:lnTo>
                  <a:lnTo>
                    <a:pt x="13" y="199"/>
                  </a:lnTo>
                  <a:lnTo>
                    <a:pt x="28" y="197"/>
                  </a:lnTo>
                  <a:lnTo>
                    <a:pt x="39" y="186"/>
                  </a:lnTo>
                  <a:lnTo>
                    <a:pt x="63" y="197"/>
                  </a:lnTo>
                  <a:lnTo>
                    <a:pt x="63" y="214"/>
                  </a:lnTo>
                  <a:lnTo>
                    <a:pt x="57" y="229"/>
                  </a:lnTo>
                  <a:lnTo>
                    <a:pt x="63" y="238"/>
                  </a:lnTo>
                  <a:lnTo>
                    <a:pt x="87" y="244"/>
                  </a:lnTo>
                  <a:lnTo>
                    <a:pt x="96" y="277"/>
                  </a:lnTo>
                  <a:lnTo>
                    <a:pt x="105" y="316"/>
                  </a:lnTo>
                  <a:lnTo>
                    <a:pt x="94" y="342"/>
                  </a:lnTo>
                  <a:lnTo>
                    <a:pt x="105" y="361"/>
                  </a:lnTo>
                  <a:lnTo>
                    <a:pt x="131" y="346"/>
                  </a:lnTo>
                  <a:lnTo>
                    <a:pt x="142" y="348"/>
                  </a:lnTo>
                  <a:lnTo>
                    <a:pt x="150" y="366"/>
                  </a:lnTo>
                  <a:lnTo>
                    <a:pt x="157" y="396"/>
                  </a:lnTo>
                  <a:lnTo>
                    <a:pt x="172" y="409"/>
                  </a:lnTo>
                  <a:lnTo>
                    <a:pt x="194" y="394"/>
                  </a:lnTo>
                  <a:lnTo>
                    <a:pt x="214" y="396"/>
                  </a:lnTo>
                  <a:lnTo>
                    <a:pt x="248" y="411"/>
                  </a:lnTo>
                  <a:lnTo>
                    <a:pt x="248" y="429"/>
                  </a:lnTo>
                  <a:lnTo>
                    <a:pt x="257" y="442"/>
                  </a:lnTo>
                  <a:lnTo>
                    <a:pt x="275" y="446"/>
                  </a:lnTo>
                  <a:lnTo>
                    <a:pt x="290" y="429"/>
                  </a:lnTo>
                  <a:lnTo>
                    <a:pt x="305" y="446"/>
                  </a:lnTo>
                  <a:lnTo>
                    <a:pt x="325" y="459"/>
                  </a:lnTo>
                  <a:lnTo>
                    <a:pt x="320" y="489"/>
                  </a:lnTo>
                  <a:lnTo>
                    <a:pt x="325" y="507"/>
                  </a:lnTo>
                  <a:lnTo>
                    <a:pt x="347" y="530"/>
                  </a:lnTo>
                  <a:lnTo>
                    <a:pt x="364" y="537"/>
                  </a:lnTo>
                  <a:lnTo>
                    <a:pt x="381" y="526"/>
                  </a:lnTo>
                  <a:lnTo>
                    <a:pt x="394" y="530"/>
                  </a:lnTo>
                  <a:lnTo>
                    <a:pt x="403" y="550"/>
                  </a:lnTo>
                  <a:lnTo>
                    <a:pt x="447" y="565"/>
                  </a:lnTo>
                  <a:lnTo>
                    <a:pt x="464" y="550"/>
                  </a:lnTo>
                  <a:lnTo>
                    <a:pt x="484" y="524"/>
                  </a:lnTo>
                  <a:lnTo>
                    <a:pt x="451" y="455"/>
                  </a:lnTo>
                  <a:lnTo>
                    <a:pt x="447" y="452"/>
                  </a:lnTo>
                  <a:lnTo>
                    <a:pt x="447" y="452"/>
                  </a:lnTo>
                  <a:lnTo>
                    <a:pt x="447" y="452"/>
                  </a:lnTo>
                  <a:lnTo>
                    <a:pt x="440" y="431"/>
                  </a:lnTo>
                  <a:lnTo>
                    <a:pt x="440" y="429"/>
                  </a:lnTo>
                  <a:lnTo>
                    <a:pt x="440" y="429"/>
                  </a:lnTo>
                  <a:lnTo>
                    <a:pt x="458" y="416"/>
                  </a:lnTo>
                  <a:lnTo>
                    <a:pt x="462" y="403"/>
                  </a:lnTo>
                  <a:lnTo>
                    <a:pt x="453" y="383"/>
                  </a:lnTo>
                  <a:lnTo>
                    <a:pt x="408" y="370"/>
                  </a:lnTo>
                  <a:lnTo>
                    <a:pt x="388" y="374"/>
                  </a:lnTo>
                  <a:lnTo>
                    <a:pt x="377" y="400"/>
                  </a:lnTo>
                  <a:lnTo>
                    <a:pt x="377" y="403"/>
                  </a:lnTo>
                  <a:lnTo>
                    <a:pt x="375" y="403"/>
                  </a:lnTo>
                  <a:lnTo>
                    <a:pt x="347" y="398"/>
                  </a:lnTo>
                  <a:lnTo>
                    <a:pt x="347" y="398"/>
                  </a:lnTo>
                  <a:lnTo>
                    <a:pt x="347" y="398"/>
                  </a:lnTo>
                  <a:lnTo>
                    <a:pt x="320" y="374"/>
                  </a:lnTo>
                  <a:lnTo>
                    <a:pt x="275" y="364"/>
                  </a:lnTo>
                  <a:lnTo>
                    <a:pt x="275" y="364"/>
                  </a:lnTo>
                  <a:lnTo>
                    <a:pt x="275" y="364"/>
                  </a:lnTo>
                  <a:lnTo>
                    <a:pt x="264" y="344"/>
                  </a:lnTo>
                  <a:lnTo>
                    <a:pt x="264" y="342"/>
                  </a:lnTo>
                  <a:lnTo>
                    <a:pt x="264" y="342"/>
                  </a:lnTo>
                  <a:lnTo>
                    <a:pt x="281" y="322"/>
                  </a:lnTo>
                  <a:lnTo>
                    <a:pt x="270" y="309"/>
                  </a:lnTo>
                  <a:lnTo>
                    <a:pt x="270" y="309"/>
                  </a:lnTo>
                  <a:lnTo>
                    <a:pt x="270" y="309"/>
                  </a:lnTo>
                  <a:lnTo>
                    <a:pt x="270" y="296"/>
                  </a:lnTo>
                  <a:lnTo>
                    <a:pt x="270" y="294"/>
                  </a:lnTo>
                  <a:lnTo>
                    <a:pt x="272" y="294"/>
                  </a:lnTo>
                  <a:lnTo>
                    <a:pt x="290" y="290"/>
                  </a:lnTo>
                  <a:lnTo>
                    <a:pt x="290" y="262"/>
                  </a:lnTo>
                  <a:lnTo>
                    <a:pt x="268" y="264"/>
                  </a:lnTo>
                  <a:lnTo>
                    <a:pt x="255" y="270"/>
                  </a:lnTo>
                  <a:lnTo>
                    <a:pt x="253" y="273"/>
                  </a:lnTo>
                  <a:lnTo>
                    <a:pt x="253" y="270"/>
                  </a:lnTo>
                  <a:lnTo>
                    <a:pt x="248" y="236"/>
                  </a:lnTo>
                  <a:lnTo>
                    <a:pt x="248" y="236"/>
                  </a:lnTo>
                  <a:lnTo>
                    <a:pt x="251" y="234"/>
                  </a:lnTo>
                  <a:lnTo>
                    <a:pt x="259" y="229"/>
                  </a:lnTo>
                  <a:lnTo>
                    <a:pt x="262" y="210"/>
                  </a:lnTo>
                  <a:lnTo>
                    <a:pt x="251" y="199"/>
                  </a:lnTo>
                  <a:lnTo>
                    <a:pt x="251" y="199"/>
                  </a:lnTo>
                  <a:lnTo>
                    <a:pt x="251" y="197"/>
                  </a:lnTo>
                  <a:lnTo>
                    <a:pt x="251" y="151"/>
                  </a:lnTo>
                  <a:lnTo>
                    <a:pt x="240" y="134"/>
                  </a:lnTo>
                  <a:lnTo>
                    <a:pt x="238" y="132"/>
                  </a:lnTo>
                  <a:lnTo>
                    <a:pt x="238" y="132"/>
                  </a:lnTo>
                  <a:lnTo>
                    <a:pt x="238" y="71"/>
                  </a:lnTo>
                  <a:lnTo>
                    <a:pt x="227" y="43"/>
                  </a:lnTo>
                  <a:lnTo>
                    <a:pt x="227" y="43"/>
                  </a:lnTo>
                  <a:lnTo>
                    <a:pt x="227" y="41"/>
                  </a:lnTo>
                  <a:lnTo>
                    <a:pt x="231" y="17"/>
                  </a:lnTo>
                  <a:lnTo>
                    <a:pt x="216" y="0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07" y="30"/>
                  </a:lnTo>
                  <a:lnTo>
                    <a:pt x="205" y="30"/>
                  </a:lnTo>
                  <a:lnTo>
                    <a:pt x="205" y="30"/>
                  </a:lnTo>
                  <a:lnTo>
                    <a:pt x="198" y="43"/>
                  </a:lnTo>
                  <a:lnTo>
                    <a:pt x="198" y="43"/>
                  </a:lnTo>
                  <a:lnTo>
                    <a:pt x="198" y="43"/>
                  </a:lnTo>
                  <a:lnTo>
                    <a:pt x="150" y="69"/>
                  </a:lnTo>
                  <a:lnTo>
                    <a:pt x="137" y="93"/>
                  </a:lnTo>
                  <a:lnTo>
                    <a:pt x="137" y="93"/>
                  </a:lnTo>
                  <a:lnTo>
                    <a:pt x="137" y="93"/>
                  </a:lnTo>
                  <a:lnTo>
                    <a:pt x="105" y="104"/>
                  </a:lnTo>
                  <a:lnTo>
                    <a:pt x="102" y="104"/>
                  </a:lnTo>
                  <a:lnTo>
                    <a:pt x="102" y="104"/>
                  </a:lnTo>
                  <a:lnTo>
                    <a:pt x="87" y="106"/>
                  </a:lnTo>
                  <a:lnTo>
                    <a:pt x="52" y="136"/>
                  </a:lnTo>
                  <a:lnTo>
                    <a:pt x="52" y="136"/>
                  </a:lnTo>
                  <a:lnTo>
                    <a:pt x="50" y="136"/>
                  </a:lnTo>
                  <a:lnTo>
                    <a:pt x="2" y="140"/>
                  </a:lnTo>
                  <a:lnTo>
                    <a:pt x="0" y="140"/>
                  </a:lnTo>
                  <a:lnTo>
                    <a:pt x="0" y="140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56" name="Freeform 212">
              <a:extLst>
                <a:ext uri="{FF2B5EF4-FFF2-40B4-BE49-F238E27FC236}">
                  <a16:creationId xmlns:a16="http://schemas.microsoft.com/office/drawing/2014/main" xmlns="" id="{97D1BCCE-1A42-984B-9912-F07944FE26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6" y="2417"/>
              <a:ext cx="366" cy="409"/>
            </a:xfrm>
            <a:custGeom>
              <a:avLst/>
              <a:gdLst>
                <a:gd name="T0" fmla="*/ 148 w 366"/>
                <a:gd name="T1" fmla="*/ 347 h 409"/>
                <a:gd name="T2" fmla="*/ 142 w 366"/>
                <a:gd name="T3" fmla="*/ 388 h 409"/>
                <a:gd name="T4" fmla="*/ 179 w 366"/>
                <a:gd name="T5" fmla="*/ 399 h 409"/>
                <a:gd name="T6" fmla="*/ 207 w 366"/>
                <a:gd name="T7" fmla="*/ 357 h 409"/>
                <a:gd name="T8" fmla="*/ 261 w 366"/>
                <a:gd name="T9" fmla="*/ 349 h 409"/>
                <a:gd name="T10" fmla="*/ 285 w 366"/>
                <a:gd name="T11" fmla="*/ 355 h 409"/>
                <a:gd name="T12" fmla="*/ 346 w 366"/>
                <a:gd name="T13" fmla="*/ 347 h 409"/>
                <a:gd name="T14" fmla="*/ 364 w 366"/>
                <a:gd name="T15" fmla="*/ 340 h 409"/>
                <a:gd name="T16" fmla="*/ 364 w 366"/>
                <a:gd name="T17" fmla="*/ 312 h 409"/>
                <a:gd name="T18" fmla="*/ 346 w 366"/>
                <a:gd name="T19" fmla="*/ 288 h 409"/>
                <a:gd name="T20" fmla="*/ 349 w 366"/>
                <a:gd name="T21" fmla="*/ 256 h 409"/>
                <a:gd name="T22" fmla="*/ 329 w 366"/>
                <a:gd name="T23" fmla="*/ 232 h 409"/>
                <a:gd name="T24" fmla="*/ 320 w 366"/>
                <a:gd name="T25" fmla="*/ 204 h 409"/>
                <a:gd name="T26" fmla="*/ 320 w 366"/>
                <a:gd name="T27" fmla="*/ 201 h 409"/>
                <a:gd name="T28" fmla="*/ 303 w 366"/>
                <a:gd name="T29" fmla="*/ 182 h 409"/>
                <a:gd name="T30" fmla="*/ 303 w 366"/>
                <a:gd name="T31" fmla="*/ 182 h 409"/>
                <a:gd name="T32" fmla="*/ 253 w 366"/>
                <a:gd name="T33" fmla="*/ 154 h 409"/>
                <a:gd name="T34" fmla="*/ 253 w 366"/>
                <a:gd name="T35" fmla="*/ 128 h 409"/>
                <a:gd name="T36" fmla="*/ 205 w 366"/>
                <a:gd name="T37" fmla="*/ 119 h 409"/>
                <a:gd name="T38" fmla="*/ 155 w 366"/>
                <a:gd name="T39" fmla="*/ 89 h 409"/>
                <a:gd name="T40" fmla="*/ 155 w 366"/>
                <a:gd name="T41" fmla="*/ 87 h 409"/>
                <a:gd name="T42" fmla="*/ 146 w 366"/>
                <a:gd name="T43" fmla="*/ 58 h 409"/>
                <a:gd name="T44" fmla="*/ 122 w 366"/>
                <a:gd name="T45" fmla="*/ 56 h 409"/>
                <a:gd name="T46" fmla="*/ 85 w 366"/>
                <a:gd name="T47" fmla="*/ 0 h 409"/>
                <a:gd name="T48" fmla="*/ 37 w 366"/>
                <a:gd name="T49" fmla="*/ 24 h 409"/>
                <a:gd name="T50" fmla="*/ 9 w 366"/>
                <a:gd name="T51" fmla="*/ 28 h 409"/>
                <a:gd name="T52" fmla="*/ 6 w 366"/>
                <a:gd name="T53" fmla="*/ 65 h 409"/>
                <a:gd name="T54" fmla="*/ 0 w 366"/>
                <a:gd name="T55" fmla="*/ 71 h 409"/>
                <a:gd name="T56" fmla="*/ 15 w 366"/>
                <a:gd name="T57" fmla="*/ 117 h 409"/>
                <a:gd name="T58" fmla="*/ 37 w 366"/>
                <a:gd name="T59" fmla="*/ 121 h 409"/>
                <a:gd name="T60" fmla="*/ 76 w 366"/>
                <a:gd name="T61" fmla="*/ 160 h 409"/>
                <a:gd name="T62" fmla="*/ 76 w 366"/>
                <a:gd name="T63" fmla="*/ 160 h 409"/>
                <a:gd name="T64" fmla="*/ 76 w 366"/>
                <a:gd name="T65" fmla="*/ 191 h 409"/>
                <a:gd name="T66" fmla="*/ 59 w 366"/>
                <a:gd name="T67" fmla="*/ 210 h 409"/>
                <a:gd name="T68" fmla="*/ 72 w 366"/>
                <a:gd name="T69" fmla="*/ 227 h 409"/>
                <a:gd name="T70" fmla="*/ 91 w 366"/>
                <a:gd name="T71" fmla="*/ 221 h 409"/>
                <a:gd name="T72" fmla="*/ 91 w 366"/>
                <a:gd name="T73" fmla="*/ 253 h 409"/>
                <a:gd name="T74" fmla="*/ 124 w 366"/>
                <a:gd name="T75" fmla="*/ 273 h 409"/>
                <a:gd name="T76" fmla="*/ 126 w 366"/>
                <a:gd name="T77" fmla="*/ 275 h 409"/>
                <a:gd name="T78" fmla="*/ 126 w 366"/>
                <a:gd name="T79" fmla="*/ 325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66" h="409">
                  <a:moveTo>
                    <a:pt x="126" y="325"/>
                  </a:moveTo>
                  <a:lnTo>
                    <a:pt x="148" y="347"/>
                  </a:lnTo>
                  <a:lnTo>
                    <a:pt x="146" y="368"/>
                  </a:lnTo>
                  <a:lnTo>
                    <a:pt x="142" y="388"/>
                  </a:lnTo>
                  <a:lnTo>
                    <a:pt x="152" y="409"/>
                  </a:lnTo>
                  <a:lnTo>
                    <a:pt x="179" y="399"/>
                  </a:lnTo>
                  <a:lnTo>
                    <a:pt x="192" y="373"/>
                  </a:lnTo>
                  <a:lnTo>
                    <a:pt x="207" y="357"/>
                  </a:lnTo>
                  <a:lnTo>
                    <a:pt x="242" y="364"/>
                  </a:lnTo>
                  <a:lnTo>
                    <a:pt x="261" y="349"/>
                  </a:lnTo>
                  <a:lnTo>
                    <a:pt x="275" y="347"/>
                  </a:lnTo>
                  <a:lnTo>
                    <a:pt x="285" y="355"/>
                  </a:lnTo>
                  <a:lnTo>
                    <a:pt x="320" y="353"/>
                  </a:lnTo>
                  <a:lnTo>
                    <a:pt x="346" y="347"/>
                  </a:lnTo>
                  <a:lnTo>
                    <a:pt x="364" y="342"/>
                  </a:lnTo>
                  <a:lnTo>
                    <a:pt x="364" y="340"/>
                  </a:lnTo>
                  <a:lnTo>
                    <a:pt x="366" y="325"/>
                  </a:lnTo>
                  <a:lnTo>
                    <a:pt x="364" y="312"/>
                  </a:lnTo>
                  <a:lnTo>
                    <a:pt x="346" y="288"/>
                  </a:lnTo>
                  <a:lnTo>
                    <a:pt x="346" y="288"/>
                  </a:lnTo>
                  <a:lnTo>
                    <a:pt x="346" y="286"/>
                  </a:lnTo>
                  <a:lnTo>
                    <a:pt x="349" y="256"/>
                  </a:lnTo>
                  <a:lnTo>
                    <a:pt x="329" y="232"/>
                  </a:lnTo>
                  <a:lnTo>
                    <a:pt x="329" y="232"/>
                  </a:lnTo>
                  <a:lnTo>
                    <a:pt x="329" y="232"/>
                  </a:lnTo>
                  <a:lnTo>
                    <a:pt x="320" y="204"/>
                  </a:lnTo>
                  <a:lnTo>
                    <a:pt x="320" y="204"/>
                  </a:lnTo>
                  <a:lnTo>
                    <a:pt x="320" y="201"/>
                  </a:lnTo>
                  <a:lnTo>
                    <a:pt x="320" y="186"/>
                  </a:lnTo>
                  <a:lnTo>
                    <a:pt x="303" y="182"/>
                  </a:lnTo>
                  <a:lnTo>
                    <a:pt x="303" y="182"/>
                  </a:lnTo>
                  <a:lnTo>
                    <a:pt x="303" y="182"/>
                  </a:lnTo>
                  <a:lnTo>
                    <a:pt x="255" y="156"/>
                  </a:lnTo>
                  <a:lnTo>
                    <a:pt x="253" y="154"/>
                  </a:lnTo>
                  <a:lnTo>
                    <a:pt x="253" y="154"/>
                  </a:lnTo>
                  <a:lnTo>
                    <a:pt x="253" y="128"/>
                  </a:lnTo>
                  <a:lnTo>
                    <a:pt x="205" y="119"/>
                  </a:lnTo>
                  <a:lnTo>
                    <a:pt x="205" y="119"/>
                  </a:lnTo>
                  <a:lnTo>
                    <a:pt x="205" y="119"/>
                  </a:lnTo>
                  <a:lnTo>
                    <a:pt x="155" y="89"/>
                  </a:lnTo>
                  <a:lnTo>
                    <a:pt x="155" y="89"/>
                  </a:lnTo>
                  <a:lnTo>
                    <a:pt x="155" y="87"/>
                  </a:lnTo>
                  <a:lnTo>
                    <a:pt x="155" y="71"/>
                  </a:lnTo>
                  <a:lnTo>
                    <a:pt x="146" y="58"/>
                  </a:lnTo>
                  <a:lnTo>
                    <a:pt x="122" y="56"/>
                  </a:lnTo>
                  <a:lnTo>
                    <a:pt x="122" y="56"/>
                  </a:lnTo>
                  <a:lnTo>
                    <a:pt x="122" y="56"/>
                  </a:lnTo>
                  <a:lnTo>
                    <a:pt x="85" y="0"/>
                  </a:lnTo>
                  <a:lnTo>
                    <a:pt x="37" y="24"/>
                  </a:lnTo>
                  <a:lnTo>
                    <a:pt x="37" y="24"/>
                  </a:lnTo>
                  <a:lnTo>
                    <a:pt x="37" y="24"/>
                  </a:lnTo>
                  <a:lnTo>
                    <a:pt x="9" y="28"/>
                  </a:lnTo>
                  <a:lnTo>
                    <a:pt x="6" y="63"/>
                  </a:lnTo>
                  <a:lnTo>
                    <a:pt x="6" y="65"/>
                  </a:lnTo>
                  <a:lnTo>
                    <a:pt x="6" y="65"/>
                  </a:lnTo>
                  <a:lnTo>
                    <a:pt x="0" y="71"/>
                  </a:lnTo>
                  <a:lnTo>
                    <a:pt x="2" y="100"/>
                  </a:lnTo>
                  <a:lnTo>
                    <a:pt x="15" y="117"/>
                  </a:lnTo>
                  <a:lnTo>
                    <a:pt x="37" y="121"/>
                  </a:lnTo>
                  <a:lnTo>
                    <a:pt x="37" y="121"/>
                  </a:lnTo>
                  <a:lnTo>
                    <a:pt x="39" y="123"/>
                  </a:lnTo>
                  <a:lnTo>
                    <a:pt x="76" y="160"/>
                  </a:lnTo>
                  <a:lnTo>
                    <a:pt x="76" y="160"/>
                  </a:lnTo>
                  <a:lnTo>
                    <a:pt x="76" y="160"/>
                  </a:lnTo>
                  <a:lnTo>
                    <a:pt x="76" y="188"/>
                  </a:lnTo>
                  <a:lnTo>
                    <a:pt x="76" y="191"/>
                  </a:lnTo>
                  <a:lnTo>
                    <a:pt x="76" y="191"/>
                  </a:lnTo>
                  <a:lnTo>
                    <a:pt x="59" y="210"/>
                  </a:lnTo>
                  <a:lnTo>
                    <a:pt x="59" y="227"/>
                  </a:lnTo>
                  <a:lnTo>
                    <a:pt x="72" y="227"/>
                  </a:lnTo>
                  <a:lnTo>
                    <a:pt x="87" y="221"/>
                  </a:lnTo>
                  <a:lnTo>
                    <a:pt x="91" y="221"/>
                  </a:lnTo>
                  <a:lnTo>
                    <a:pt x="91" y="223"/>
                  </a:lnTo>
                  <a:lnTo>
                    <a:pt x="91" y="253"/>
                  </a:lnTo>
                  <a:lnTo>
                    <a:pt x="102" y="269"/>
                  </a:lnTo>
                  <a:lnTo>
                    <a:pt x="124" y="273"/>
                  </a:lnTo>
                  <a:lnTo>
                    <a:pt x="126" y="273"/>
                  </a:lnTo>
                  <a:lnTo>
                    <a:pt x="126" y="275"/>
                  </a:lnTo>
                  <a:lnTo>
                    <a:pt x="126" y="325"/>
                  </a:lnTo>
                  <a:lnTo>
                    <a:pt x="126" y="325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57" name="Freeform 213">
              <a:extLst>
                <a:ext uri="{FF2B5EF4-FFF2-40B4-BE49-F238E27FC236}">
                  <a16:creationId xmlns:a16="http://schemas.microsoft.com/office/drawing/2014/main" xmlns="" id="{920036EB-3349-304C-AC7F-03245E8705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1" y="2543"/>
              <a:ext cx="255" cy="214"/>
            </a:xfrm>
            <a:custGeom>
              <a:avLst/>
              <a:gdLst>
                <a:gd name="T0" fmla="*/ 0 w 255"/>
                <a:gd name="T1" fmla="*/ 60 h 214"/>
                <a:gd name="T2" fmla="*/ 0 w 255"/>
                <a:gd name="T3" fmla="*/ 75 h 214"/>
                <a:gd name="T4" fmla="*/ 6 w 255"/>
                <a:gd name="T5" fmla="*/ 104 h 214"/>
                <a:gd name="T6" fmla="*/ 28 w 255"/>
                <a:gd name="T7" fmla="*/ 127 h 214"/>
                <a:gd name="T8" fmla="*/ 28 w 255"/>
                <a:gd name="T9" fmla="*/ 130 h 214"/>
                <a:gd name="T10" fmla="*/ 28 w 255"/>
                <a:gd name="T11" fmla="*/ 130 h 214"/>
                <a:gd name="T12" fmla="*/ 26 w 255"/>
                <a:gd name="T13" fmla="*/ 160 h 214"/>
                <a:gd name="T14" fmla="*/ 41 w 255"/>
                <a:gd name="T15" fmla="*/ 184 h 214"/>
                <a:gd name="T16" fmla="*/ 43 w 255"/>
                <a:gd name="T17" fmla="*/ 186 h 214"/>
                <a:gd name="T18" fmla="*/ 43 w 255"/>
                <a:gd name="T19" fmla="*/ 186 h 214"/>
                <a:gd name="T20" fmla="*/ 45 w 255"/>
                <a:gd name="T21" fmla="*/ 199 h 214"/>
                <a:gd name="T22" fmla="*/ 45 w 255"/>
                <a:gd name="T23" fmla="*/ 199 h 214"/>
                <a:gd name="T24" fmla="*/ 45 w 255"/>
                <a:gd name="T25" fmla="*/ 199 h 214"/>
                <a:gd name="T26" fmla="*/ 43 w 255"/>
                <a:gd name="T27" fmla="*/ 214 h 214"/>
                <a:gd name="T28" fmla="*/ 91 w 255"/>
                <a:gd name="T29" fmla="*/ 210 h 214"/>
                <a:gd name="T30" fmla="*/ 126 w 255"/>
                <a:gd name="T31" fmla="*/ 179 h 214"/>
                <a:gd name="T32" fmla="*/ 126 w 255"/>
                <a:gd name="T33" fmla="*/ 179 h 214"/>
                <a:gd name="T34" fmla="*/ 126 w 255"/>
                <a:gd name="T35" fmla="*/ 179 h 214"/>
                <a:gd name="T36" fmla="*/ 143 w 255"/>
                <a:gd name="T37" fmla="*/ 177 h 214"/>
                <a:gd name="T38" fmla="*/ 176 w 255"/>
                <a:gd name="T39" fmla="*/ 166 h 214"/>
                <a:gd name="T40" fmla="*/ 187 w 255"/>
                <a:gd name="T41" fmla="*/ 145 h 214"/>
                <a:gd name="T42" fmla="*/ 187 w 255"/>
                <a:gd name="T43" fmla="*/ 145 h 214"/>
                <a:gd name="T44" fmla="*/ 189 w 255"/>
                <a:gd name="T45" fmla="*/ 145 h 214"/>
                <a:gd name="T46" fmla="*/ 237 w 255"/>
                <a:gd name="T47" fmla="*/ 117 h 214"/>
                <a:gd name="T48" fmla="*/ 244 w 255"/>
                <a:gd name="T49" fmla="*/ 106 h 214"/>
                <a:gd name="T50" fmla="*/ 252 w 255"/>
                <a:gd name="T51" fmla="*/ 78 h 214"/>
                <a:gd name="T52" fmla="*/ 255 w 255"/>
                <a:gd name="T53" fmla="*/ 67 h 214"/>
                <a:gd name="T54" fmla="*/ 231 w 255"/>
                <a:gd name="T55" fmla="*/ 32 h 214"/>
                <a:gd name="T56" fmla="*/ 220 w 255"/>
                <a:gd name="T57" fmla="*/ 21 h 214"/>
                <a:gd name="T58" fmla="*/ 209 w 255"/>
                <a:gd name="T59" fmla="*/ 30 h 214"/>
                <a:gd name="T60" fmla="*/ 209 w 255"/>
                <a:gd name="T61" fmla="*/ 30 h 214"/>
                <a:gd name="T62" fmla="*/ 209 w 255"/>
                <a:gd name="T63" fmla="*/ 30 h 214"/>
                <a:gd name="T64" fmla="*/ 198 w 255"/>
                <a:gd name="T65" fmla="*/ 32 h 214"/>
                <a:gd name="T66" fmla="*/ 198 w 255"/>
                <a:gd name="T67" fmla="*/ 32 h 214"/>
                <a:gd name="T68" fmla="*/ 196 w 255"/>
                <a:gd name="T69" fmla="*/ 30 h 214"/>
                <a:gd name="T70" fmla="*/ 176 w 255"/>
                <a:gd name="T71" fmla="*/ 4 h 214"/>
                <a:gd name="T72" fmla="*/ 172 w 255"/>
                <a:gd name="T73" fmla="*/ 8 h 214"/>
                <a:gd name="T74" fmla="*/ 146 w 255"/>
                <a:gd name="T75" fmla="*/ 32 h 214"/>
                <a:gd name="T76" fmla="*/ 146 w 255"/>
                <a:gd name="T77" fmla="*/ 34 h 214"/>
                <a:gd name="T78" fmla="*/ 146 w 255"/>
                <a:gd name="T79" fmla="*/ 34 h 214"/>
                <a:gd name="T80" fmla="*/ 130 w 255"/>
                <a:gd name="T81" fmla="*/ 43 h 214"/>
                <a:gd name="T82" fmla="*/ 130 w 255"/>
                <a:gd name="T83" fmla="*/ 43 h 214"/>
                <a:gd name="T84" fmla="*/ 130 w 255"/>
                <a:gd name="T85" fmla="*/ 43 h 214"/>
                <a:gd name="T86" fmla="*/ 111 w 255"/>
                <a:gd name="T87" fmla="*/ 39 h 214"/>
                <a:gd name="T88" fmla="*/ 111 w 255"/>
                <a:gd name="T89" fmla="*/ 36 h 214"/>
                <a:gd name="T90" fmla="*/ 111 w 255"/>
                <a:gd name="T91" fmla="*/ 36 h 214"/>
                <a:gd name="T92" fmla="*/ 82 w 255"/>
                <a:gd name="T93" fmla="*/ 13 h 214"/>
                <a:gd name="T94" fmla="*/ 63 w 255"/>
                <a:gd name="T95" fmla="*/ 0 h 214"/>
                <a:gd name="T96" fmla="*/ 45 w 255"/>
                <a:gd name="T97" fmla="*/ 0 h 214"/>
                <a:gd name="T98" fmla="*/ 17 w 255"/>
                <a:gd name="T99" fmla="*/ 4 h 214"/>
                <a:gd name="T100" fmla="*/ 6 w 255"/>
                <a:gd name="T101" fmla="*/ 21 h 214"/>
                <a:gd name="T102" fmla="*/ 6 w 255"/>
                <a:gd name="T103" fmla="*/ 28 h 214"/>
                <a:gd name="T104" fmla="*/ 15 w 255"/>
                <a:gd name="T105" fmla="*/ 32 h 214"/>
                <a:gd name="T106" fmla="*/ 15 w 255"/>
                <a:gd name="T107" fmla="*/ 32 h 214"/>
                <a:gd name="T108" fmla="*/ 15 w 255"/>
                <a:gd name="T109" fmla="*/ 34 h 214"/>
                <a:gd name="T110" fmla="*/ 13 w 255"/>
                <a:gd name="T111" fmla="*/ 54 h 214"/>
                <a:gd name="T112" fmla="*/ 13 w 255"/>
                <a:gd name="T113" fmla="*/ 54 h 214"/>
                <a:gd name="T114" fmla="*/ 11 w 255"/>
                <a:gd name="T115" fmla="*/ 56 h 214"/>
                <a:gd name="T116" fmla="*/ 0 w 255"/>
                <a:gd name="T117" fmla="*/ 60 h 214"/>
                <a:gd name="T118" fmla="*/ 0 w 255"/>
                <a:gd name="T119" fmla="*/ 6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55" h="214">
                  <a:moveTo>
                    <a:pt x="0" y="60"/>
                  </a:moveTo>
                  <a:lnTo>
                    <a:pt x="0" y="75"/>
                  </a:lnTo>
                  <a:lnTo>
                    <a:pt x="6" y="104"/>
                  </a:lnTo>
                  <a:lnTo>
                    <a:pt x="28" y="127"/>
                  </a:lnTo>
                  <a:lnTo>
                    <a:pt x="28" y="130"/>
                  </a:lnTo>
                  <a:lnTo>
                    <a:pt x="28" y="130"/>
                  </a:lnTo>
                  <a:lnTo>
                    <a:pt x="26" y="160"/>
                  </a:lnTo>
                  <a:lnTo>
                    <a:pt x="41" y="184"/>
                  </a:lnTo>
                  <a:lnTo>
                    <a:pt x="43" y="186"/>
                  </a:lnTo>
                  <a:lnTo>
                    <a:pt x="43" y="186"/>
                  </a:lnTo>
                  <a:lnTo>
                    <a:pt x="45" y="199"/>
                  </a:lnTo>
                  <a:lnTo>
                    <a:pt x="45" y="199"/>
                  </a:lnTo>
                  <a:lnTo>
                    <a:pt x="45" y="199"/>
                  </a:lnTo>
                  <a:lnTo>
                    <a:pt x="43" y="214"/>
                  </a:lnTo>
                  <a:lnTo>
                    <a:pt x="91" y="210"/>
                  </a:lnTo>
                  <a:lnTo>
                    <a:pt x="126" y="179"/>
                  </a:lnTo>
                  <a:lnTo>
                    <a:pt x="126" y="179"/>
                  </a:lnTo>
                  <a:lnTo>
                    <a:pt x="126" y="179"/>
                  </a:lnTo>
                  <a:lnTo>
                    <a:pt x="143" y="177"/>
                  </a:lnTo>
                  <a:lnTo>
                    <a:pt x="176" y="166"/>
                  </a:lnTo>
                  <a:lnTo>
                    <a:pt x="187" y="145"/>
                  </a:lnTo>
                  <a:lnTo>
                    <a:pt x="187" y="145"/>
                  </a:lnTo>
                  <a:lnTo>
                    <a:pt x="189" y="145"/>
                  </a:lnTo>
                  <a:lnTo>
                    <a:pt x="237" y="117"/>
                  </a:lnTo>
                  <a:lnTo>
                    <a:pt x="244" y="106"/>
                  </a:lnTo>
                  <a:lnTo>
                    <a:pt x="252" y="78"/>
                  </a:lnTo>
                  <a:lnTo>
                    <a:pt x="255" y="67"/>
                  </a:lnTo>
                  <a:lnTo>
                    <a:pt x="231" y="32"/>
                  </a:lnTo>
                  <a:lnTo>
                    <a:pt x="220" y="21"/>
                  </a:lnTo>
                  <a:lnTo>
                    <a:pt x="209" y="30"/>
                  </a:lnTo>
                  <a:lnTo>
                    <a:pt x="209" y="30"/>
                  </a:lnTo>
                  <a:lnTo>
                    <a:pt x="209" y="30"/>
                  </a:lnTo>
                  <a:lnTo>
                    <a:pt x="198" y="32"/>
                  </a:lnTo>
                  <a:lnTo>
                    <a:pt x="198" y="32"/>
                  </a:lnTo>
                  <a:lnTo>
                    <a:pt x="196" y="30"/>
                  </a:lnTo>
                  <a:lnTo>
                    <a:pt x="176" y="4"/>
                  </a:lnTo>
                  <a:lnTo>
                    <a:pt x="172" y="8"/>
                  </a:lnTo>
                  <a:lnTo>
                    <a:pt x="146" y="32"/>
                  </a:lnTo>
                  <a:lnTo>
                    <a:pt x="146" y="34"/>
                  </a:lnTo>
                  <a:lnTo>
                    <a:pt x="146" y="34"/>
                  </a:lnTo>
                  <a:lnTo>
                    <a:pt x="130" y="43"/>
                  </a:lnTo>
                  <a:lnTo>
                    <a:pt x="130" y="43"/>
                  </a:lnTo>
                  <a:lnTo>
                    <a:pt x="130" y="43"/>
                  </a:lnTo>
                  <a:lnTo>
                    <a:pt x="111" y="39"/>
                  </a:lnTo>
                  <a:lnTo>
                    <a:pt x="111" y="36"/>
                  </a:lnTo>
                  <a:lnTo>
                    <a:pt x="111" y="36"/>
                  </a:lnTo>
                  <a:lnTo>
                    <a:pt x="82" y="13"/>
                  </a:lnTo>
                  <a:lnTo>
                    <a:pt x="63" y="0"/>
                  </a:lnTo>
                  <a:lnTo>
                    <a:pt x="45" y="0"/>
                  </a:lnTo>
                  <a:lnTo>
                    <a:pt x="17" y="4"/>
                  </a:lnTo>
                  <a:lnTo>
                    <a:pt x="6" y="21"/>
                  </a:lnTo>
                  <a:lnTo>
                    <a:pt x="6" y="28"/>
                  </a:lnTo>
                  <a:lnTo>
                    <a:pt x="15" y="32"/>
                  </a:lnTo>
                  <a:lnTo>
                    <a:pt x="15" y="32"/>
                  </a:lnTo>
                  <a:lnTo>
                    <a:pt x="15" y="34"/>
                  </a:lnTo>
                  <a:lnTo>
                    <a:pt x="13" y="54"/>
                  </a:lnTo>
                  <a:lnTo>
                    <a:pt x="13" y="54"/>
                  </a:lnTo>
                  <a:lnTo>
                    <a:pt x="11" y="56"/>
                  </a:lnTo>
                  <a:lnTo>
                    <a:pt x="0" y="60"/>
                  </a:lnTo>
                  <a:lnTo>
                    <a:pt x="0" y="60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58" name="Freeform 214">
              <a:extLst>
                <a:ext uri="{FF2B5EF4-FFF2-40B4-BE49-F238E27FC236}">
                  <a16:creationId xmlns:a16="http://schemas.microsoft.com/office/drawing/2014/main" xmlns="" id="{80E8013B-0D71-2E4A-969D-2B1C2DC80B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3" y="2395"/>
              <a:ext cx="242" cy="204"/>
            </a:xfrm>
            <a:custGeom>
              <a:avLst/>
              <a:gdLst>
                <a:gd name="T0" fmla="*/ 0 w 242"/>
                <a:gd name="T1" fmla="*/ 174 h 204"/>
                <a:gd name="T2" fmla="*/ 65 w 242"/>
                <a:gd name="T3" fmla="*/ 204 h 204"/>
                <a:gd name="T4" fmla="*/ 79 w 242"/>
                <a:gd name="T5" fmla="*/ 184 h 204"/>
                <a:gd name="T6" fmla="*/ 70 w 242"/>
                <a:gd name="T7" fmla="*/ 178 h 204"/>
                <a:gd name="T8" fmla="*/ 70 w 242"/>
                <a:gd name="T9" fmla="*/ 167 h 204"/>
                <a:gd name="T10" fmla="*/ 70 w 242"/>
                <a:gd name="T11" fmla="*/ 167 h 204"/>
                <a:gd name="T12" fmla="*/ 83 w 242"/>
                <a:gd name="T13" fmla="*/ 148 h 204"/>
                <a:gd name="T14" fmla="*/ 113 w 242"/>
                <a:gd name="T15" fmla="*/ 145 h 204"/>
                <a:gd name="T16" fmla="*/ 133 w 242"/>
                <a:gd name="T17" fmla="*/ 143 h 204"/>
                <a:gd name="T18" fmla="*/ 133 w 242"/>
                <a:gd name="T19" fmla="*/ 143 h 204"/>
                <a:gd name="T20" fmla="*/ 153 w 242"/>
                <a:gd name="T21" fmla="*/ 156 h 204"/>
                <a:gd name="T22" fmla="*/ 181 w 242"/>
                <a:gd name="T23" fmla="*/ 182 h 204"/>
                <a:gd name="T24" fmla="*/ 211 w 242"/>
                <a:gd name="T25" fmla="*/ 178 h 204"/>
                <a:gd name="T26" fmla="*/ 235 w 242"/>
                <a:gd name="T27" fmla="*/ 152 h 204"/>
                <a:gd name="T28" fmla="*/ 242 w 242"/>
                <a:gd name="T29" fmla="*/ 148 h 204"/>
                <a:gd name="T30" fmla="*/ 222 w 242"/>
                <a:gd name="T31" fmla="*/ 124 h 204"/>
                <a:gd name="T32" fmla="*/ 231 w 242"/>
                <a:gd name="T33" fmla="*/ 113 h 204"/>
                <a:gd name="T34" fmla="*/ 194 w 242"/>
                <a:gd name="T35" fmla="*/ 91 h 204"/>
                <a:gd name="T36" fmla="*/ 192 w 242"/>
                <a:gd name="T37" fmla="*/ 91 h 204"/>
                <a:gd name="T38" fmla="*/ 144 w 242"/>
                <a:gd name="T39" fmla="*/ 61 h 204"/>
                <a:gd name="T40" fmla="*/ 142 w 242"/>
                <a:gd name="T41" fmla="*/ 59 h 204"/>
                <a:gd name="T42" fmla="*/ 105 w 242"/>
                <a:gd name="T43" fmla="*/ 0 h 204"/>
                <a:gd name="T44" fmla="*/ 96 w 242"/>
                <a:gd name="T45" fmla="*/ 31 h 204"/>
                <a:gd name="T46" fmla="*/ 96 w 242"/>
                <a:gd name="T47" fmla="*/ 33 h 204"/>
                <a:gd name="T48" fmla="*/ 87 w 242"/>
                <a:gd name="T49" fmla="*/ 44 h 204"/>
                <a:gd name="T50" fmla="*/ 41 w 242"/>
                <a:gd name="T51" fmla="*/ 26 h 204"/>
                <a:gd name="T52" fmla="*/ 41 w 242"/>
                <a:gd name="T53" fmla="*/ 74 h 204"/>
                <a:gd name="T54" fmla="*/ 33 w 242"/>
                <a:gd name="T55" fmla="*/ 85 h 204"/>
                <a:gd name="T56" fmla="*/ 41 w 242"/>
                <a:gd name="T57" fmla="*/ 102 h 204"/>
                <a:gd name="T58" fmla="*/ 37 w 242"/>
                <a:gd name="T59" fmla="*/ 113 h 204"/>
                <a:gd name="T60" fmla="*/ 37 w 242"/>
                <a:gd name="T61" fmla="*/ 115 h 204"/>
                <a:gd name="T62" fmla="*/ 0 w 242"/>
                <a:gd name="T63" fmla="*/ 148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2" h="204">
                  <a:moveTo>
                    <a:pt x="0" y="148"/>
                  </a:moveTo>
                  <a:lnTo>
                    <a:pt x="0" y="174"/>
                  </a:lnTo>
                  <a:lnTo>
                    <a:pt x="48" y="200"/>
                  </a:lnTo>
                  <a:lnTo>
                    <a:pt x="65" y="204"/>
                  </a:lnTo>
                  <a:lnTo>
                    <a:pt x="76" y="200"/>
                  </a:lnTo>
                  <a:lnTo>
                    <a:pt x="79" y="184"/>
                  </a:lnTo>
                  <a:lnTo>
                    <a:pt x="70" y="178"/>
                  </a:lnTo>
                  <a:lnTo>
                    <a:pt x="70" y="178"/>
                  </a:lnTo>
                  <a:lnTo>
                    <a:pt x="70" y="178"/>
                  </a:lnTo>
                  <a:lnTo>
                    <a:pt x="70" y="167"/>
                  </a:lnTo>
                  <a:lnTo>
                    <a:pt x="70" y="167"/>
                  </a:lnTo>
                  <a:lnTo>
                    <a:pt x="70" y="167"/>
                  </a:lnTo>
                  <a:lnTo>
                    <a:pt x="83" y="150"/>
                  </a:lnTo>
                  <a:lnTo>
                    <a:pt x="83" y="148"/>
                  </a:lnTo>
                  <a:lnTo>
                    <a:pt x="83" y="148"/>
                  </a:lnTo>
                  <a:lnTo>
                    <a:pt x="113" y="145"/>
                  </a:lnTo>
                  <a:lnTo>
                    <a:pt x="113" y="145"/>
                  </a:lnTo>
                  <a:lnTo>
                    <a:pt x="133" y="143"/>
                  </a:lnTo>
                  <a:lnTo>
                    <a:pt x="133" y="143"/>
                  </a:lnTo>
                  <a:lnTo>
                    <a:pt x="133" y="143"/>
                  </a:lnTo>
                  <a:lnTo>
                    <a:pt x="153" y="156"/>
                  </a:lnTo>
                  <a:lnTo>
                    <a:pt x="153" y="156"/>
                  </a:lnTo>
                  <a:lnTo>
                    <a:pt x="153" y="156"/>
                  </a:lnTo>
                  <a:lnTo>
                    <a:pt x="181" y="182"/>
                  </a:lnTo>
                  <a:lnTo>
                    <a:pt x="198" y="187"/>
                  </a:lnTo>
                  <a:lnTo>
                    <a:pt x="211" y="178"/>
                  </a:lnTo>
                  <a:lnTo>
                    <a:pt x="235" y="152"/>
                  </a:lnTo>
                  <a:lnTo>
                    <a:pt x="235" y="152"/>
                  </a:lnTo>
                  <a:lnTo>
                    <a:pt x="235" y="152"/>
                  </a:lnTo>
                  <a:lnTo>
                    <a:pt x="242" y="148"/>
                  </a:lnTo>
                  <a:lnTo>
                    <a:pt x="225" y="126"/>
                  </a:lnTo>
                  <a:lnTo>
                    <a:pt x="222" y="124"/>
                  </a:lnTo>
                  <a:lnTo>
                    <a:pt x="225" y="122"/>
                  </a:lnTo>
                  <a:lnTo>
                    <a:pt x="231" y="113"/>
                  </a:lnTo>
                  <a:lnTo>
                    <a:pt x="231" y="93"/>
                  </a:lnTo>
                  <a:lnTo>
                    <a:pt x="194" y="91"/>
                  </a:lnTo>
                  <a:lnTo>
                    <a:pt x="192" y="91"/>
                  </a:lnTo>
                  <a:lnTo>
                    <a:pt x="192" y="91"/>
                  </a:lnTo>
                  <a:lnTo>
                    <a:pt x="170" y="61"/>
                  </a:lnTo>
                  <a:lnTo>
                    <a:pt x="144" y="61"/>
                  </a:lnTo>
                  <a:lnTo>
                    <a:pt x="144" y="59"/>
                  </a:lnTo>
                  <a:lnTo>
                    <a:pt x="142" y="59"/>
                  </a:lnTo>
                  <a:lnTo>
                    <a:pt x="133" y="35"/>
                  </a:lnTo>
                  <a:lnTo>
                    <a:pt x="105" y="0"/>
                  </a:lnTo>
                  <a:lnTo>
                    <a:pt x="100" y="5"/>
                  </a:lnTo>
                  <a:lnTo>
                    <a:pt x="96" y="31"/>
                  </a:lnTo>
                  <a:lnTo>
                    <a:pt x="96" y="31"/>
                  </a:lnTo>
                  <a:lnTo>
                    <a:pt x="96" y="33"/>
                  </a:lnTo>
                  <a:lnTo>
                    <a:pt x="89" y="41"/>
                  </a:lnTo>
                  <a:lnTo>
                    <a:pt x="87" y="44"/>
                  </a:lnTo>
                  <a:lnTo>
                    <a:pt x="85" y="41"/>
                  </a:lnTo>
                  <a:lnTo>
                    <a:pt x="41" y="26"/>
                  </a:lnTo>
                  <a:lnTo>
                    <a:pt x="41" y="72"/>
                  </a:lnTo>
                  <a:lnTo>
                    <a:pt x="41" y="74"/>
                  </a:lnTo>
                  <a:lnTo>
                    <a:pt x="41" y="74"/>
                  </a:lnTo>
                  <a:lnTo>
                    <a:pt x="33" y="85"/>
                  </a:lnTo>
                  <a:lnTo>
                    <a:pt x="41" y="100"/>
                  </a:lnTo>
                  <a:lnTo>
                    <a:pt x="41" y="102"/>
                  </a:lnTo>
                  <a:lnTo>
                    <a:pt x="41" y="102"/>
                  </a:lnTo>
                  <a:lnTo>
                    <a:pt x="37" y="113"/>
                  </a:lnTo>
                  <a:lnTo>
                    <a:pt x="37" y="113"/>
                  </a:lnTo>
                  <a:lnTo>
                    <a:pt x="37" y="115"/>
                  </a:lnTo>
                  <a:lnTo>
                    <a:pt x="0" y="148"/>
                  </a:lnTo>
                  <a:lnTo>
                    <a:pt x="0" y="148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59" name="Freeform 215">
              <a:extLst>
                <a:ext uri="{FF2B5EF4-FFF2-40B4-BE49-F238E27FC236}">
                  <a16:creationId xmlns:a16="http://schemas.microsoft.com/office/drawing/2014/main" xmlns="" id="{BDC5F505-081E-3C49-BEAA-11B0D40094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5" y="2293"/>
              <a:ext cx="205" cy="247"/>
            </a:xfrm>
            <a:custGeom>
              <a:avLst/>
              <a:gdLst>
                <a:gd name="T0" fmla="*/ 72 w 205"/>
                <a:gd name="T1" fmla="*/ 5 h 247"/>
                <a:gd name="T2" fmla="*/ 59 w 205"/>
                <a:gd name="T3" fmla="*/ 5 h 247"/>
                <a:gd name="T4" fmla="*/ 59 w 205"/>
                <a:gd name="T5" fmla="*/ 5 h 247"/>
                <a:gd name="T6" fmla="*/ 59 w 205"/>
                <a:gd name="T7" fmla="*/ 5 h 247"/>
                <a:gd name="T8" fmla="*/ 44 w 205"/>
                <a:gd name="T9" fmla="*/ 0 h 247"/>
                <a:gd name="T10" fmla="*/ 20 w 205"/>
                <a:gd name="T11" fmla="*/ 29 h 247"/>
                <a:gd name="T12" fmla="*/ 16 w 205"/>
                <a:gd name="T13" fmla="*/ 59 h 247"/>
                <a:gd name="T14" fmla="*/ 13 w 205"/>
                <a:gd name="T15" fmla="*/ 107 h 247"/>
                <a:gd name="T16" fmla="*/ 13 w 205"/>
                <a:gd name="T17" fmla="*/ 107 h 247"/>
                <a:gd name="T18" fmla="*/ 13 w 205"/>
                <a:gd name="T19" fmla="*/ 109 h 247"/>
                <a:gd name="T20" fmla="*/ 7 w 205"/>
                <a:gd name="T21" fmla="*/ 117 h 247"/>
                <a:gd name="T22" fmla="*/ 7 w 205"/>
                <a:gd name="T23" fmla="*/ 120 h 247"/>
                <a:gd name="T24" fmla="*/ 5 w 205"/>
                <a:gd name="T25" fmla="*/ 120 h 247"/>
                <a:gd name="T26" fmla="*/ 0 w 205"/>
                <a:gd name="T27" fmla="*/ 122 h 247"/>
                <a:gd name="T28" fmla="*/ 35 w 205"/>
                <a:gd name="T29" fmla="*/ 176 h 247"/>
                <a:gd name="T30" fmla="*/ 59 w 205"/>
                <a:gd name="T31" fmla="*/ 178 h 247"/>
                <a:gd name="T32" fmla="*/ 61 w 205"/>
                <a:gd name="T33" fmla="*/ 178 h 247"/>
                <a:gd name="T34" fmla="*/ 61 w 205"/>
                <a:gd name="T35" fmla="*/ 180 h 247"/>
                <a:gd name="T36" fmla="*/ 68 w 205"/>
                <a:gd name="T37" fmla="*/ 193 h 247"/>
                <a:gd name="T38" fmla="*/ 70 w 205"/>
                <a:gd name="T39" fmla="*/ 193 h 247"/>
                <a:gd name="T40" fmla="*/ 70 w 205"/>
                <a:gd name="T41" fmla="*/ 195 h 247"/>
                <a:gd name="T42" fmla="*/ 70 w 205"/>
                <a:gd name="T43" fmla="*/ 211 h 247"/>
                <a:gd name="T44" fmla="*/ 118 w 205"/>
                <a:gd name="T45" fmla="*/ 239 h 247"/>
                <a:gd name="T46" fmla="*/ 166 w 205"/>
                <a:gd name="T47" fmla="*/ 247 h 247"/>
                <a:gd name="T48" fmla="*/ 201 w 205"/>
                <a:gd name="T49" fmla="*/ 213 h 247"/>
                <a:gd name="T50" fmla="*/ 205 w 205"/>
                <a:gd name="T51" fmla="*/ 204 h 247"/>
                <a:gd name="T52" fmla="*/ 196 w 205"/>
                <a:gd name="T53" fmla="*/ 187 h 247"/>
                <a:gd name="T54" fmla="*/ 194 w 205"/>
                <a:gd name="T55" fmla="*/ 187 h 247"/>
                <a:gd name="T56" fmla="*/ 196 w 205"/>
                <a:gd name="T57" fmla="*/ 185 h 247"/>
                <a:gd name="T58" fmla="*/ 205 w 205"/>
                <a:gd name="T59" fmla="*/ 174 h 247"/>
                <a:gd name="T60" fmla="*/ 205 w 205"/>
                <a:gd name="T61" fmla="*/ 128 h 247"/>
                <a:gd name="T62" fmla="*/ 188 w 205"/>
                <a:gd name="T63" fmla="*/ 126 h 247"/>
                <a:gd name="T64" fmla="*/ 188 w 205"/>
                <a:gd name="T65" fmla="*/ 126 h 247"/>
                <a:gd name="T66" fmla="*/ 188 w 205"/>
                <a:gd name="T67" fmla="*/ 126 h 247"/>
                <a:gd name="T68" fmla="*/ 175 w 205"/>
                <a:gd name="T69" fmla="*/ 100 h 247"/>
                <a:gd name="T70" fmla="*/ 148 w 205"/>
                <a:gd name="T71" fmla="*/ 96 h 247"/>
                <a:gd name="T72" fmla="*/ 140 w 205"/>
                <a:gd name="T73" fmla="*/ 102 h 247"/>
                <a:gd name="T74" fmla="*/ 138 w 205"/>
                <a:gd name="T75" fmla="*/ 104 h 247"/>
                <a:gd name="T76" fmla="*/ 135 w 205"/>
                <a:gd name="T77" fmla="*/ 102 h 247"/>
                <a:gd name="T78" fmla="*/ 118 w 205"/>
                <a:gd name="T79" fmla="*/ 74 h 247"/>
                <a:gd name="T80" fmla="*/ 118 w 205"/>
                <a:gd name="T81" fmla="*/ 74 h 247"/>
                <a:gd name="T82" fmla="*/ 118 w 205"/>
                <a:gd name="T83" fmla="*/ 74 h 247"/>
                <a:gd name="T84" fmla="*/ 116 w 205"/>
                <a:gd name="T85" fmla="*/ 42 h 247"/>
                <a:gd name="T86" fmla="*/ 87 w 205"/>
                <a:gd name="T87" fmla="*/ 42 h 247"/>
                <a:gd name="T88" fmla="*/ 85 w 205"/>
                <a:gd name="T89" fmla="*/ 42 h 247"/>
                <a:gd name="T90" fmla="*/ 85 w 205"/>
                <a:gd name="T91" fmla="*/ 42 h 247"/>
                <a:gd name="T92" fmla="*/ 72 w 205"/>
                <a:gd name="T93" fmla="*/ 5 h 247"/>
                <a:gd name="T94" fmla="*/ 72 w 205"/>
                <a:gd name="T95" fmla="*/ 5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5" h="247">
                  <a:moveTo>
                    <a:pt x="72" y="5"/>
                  </a:moveTo>
                  <a:lnTo>
                    <a:pt x="59" y="5"/>
                  </a:lnTo>
                  <a:lnTo>
                    <a:pt x="59" y="5"/>
                  </a:lnTo>
                  <a:lnTo>
                    <a:pt x="59" y="5"/>
                  </a:lnTo>
                  <a:lnTo>
                    <a:pt x="44" y="0"/>
                  </a:lnTo>
                  <a:lnTo>
                    <a:pt x="20" y="29"/>
                  </a:lnTo>
                  <a:lnTo>
                    <a:pt x="16" y="59"/>
                  </a:lnTo>
                  <a:lnTo>
                    <a:pt x="13" y="107"/>
                  </a:lnTo>
                  <a:lnTo>
                    <a:pt x="13" y="107"/>
                  </a:lnTo>
                  <a:lnTo>
                    <a:pt x="13" y="109"/>
                  </a:lnTo>
                  <a:lnTo>
                    <a:pt x="7" y="117"/>
                  </a:lnTo>
                  <a:lnTo>
                    <a:pt x="7" y="120"/>
                  </a:lnTo>
                  <a:lnTo>
                    <a:pt x="5" y="120"/>
                  </a:lnTo>
                  <a:lnTo>
                    <a:pt x="0" y="122"/>
                  </a:lnTo>
                  <a:lnTo>
                    <a:pt x="35" y="176"/>
                  </a:lnTo>
                  <a:lnTo>
                    <a:pt x="59" y="178"/>
                  </a:lnTo>
                  <a:lnTo>
                    <a:pt x="61" y="178"/>
                  </a:lnTo>
                  <a:lnTo>
                    <a:pt x="61" y="180"/>
                  </a:lnTo>
                  <a:lnTo>
                    <a:pt x="68" y="193"/>
                  </a:lnTo>
                  <a:lnTo>
                    <a:pt x="70" y="193"/>
                  </a:lnTo>
                  <a:lnTo>
                    <a:pt x="70" y="195"/>
                  </a:lnTo>
                  <a:lnTo>
                    <a:pt x="70" y="211"/>
                  </a:lnTo>
                  <a:lnTo>
                    <a:pt x="118" y="239"/>
                  </a:lnTo>
                  <a:lnTo>
                    <a:pt x="166" y="247"/>
                  </a:lnTo>
                  <a:lnTo>
                    <a:pt x="201" y="213"/>
                  </a:lnTo>
                  <a:lnTo>
                    <a:pt x="205" y="204"/>
                  </a:lnTo>
                  <a:lnTo>
                    <a:pt x="196" y="187"/>
                  </a:lnTo>
                  <a:lnTo>
                    <a:pt x="194" y="187"/>
                  </a:lnTo>
                  <a:lnTo>
                    <a:pt x="196" y="185"/>
                  </a:lnTo>
                  <a:lnTo>
                    <a:pt x="205" y="174"/>
                  </a:lnTo>
                  <a:lnTo>
                    <a:pt x="205" y="128"/>
                  </a:lnTo>
                  <a:lnTo>
                    <a:pt x="188" y="126"/>
                  </a:lnTo>
                  <a:lnTo>
                    <a:pt x="188" y="126"/>
                  </a:lnTo>
                  <a:lnTo>
                    <a:pt x="188" y="126"/>
                  </a:lnTo>
                  <a:lnTo>
                    <a:pt x="175" y="100"/>
                  </a:lnTo>
                  <a:lnTo>
                    <a:pt x="148" y="96"/>
                  </a:lnTo>
                  <a:lnTo>
                    <a:pt x="140" y="102"/>
                  </a:lnTo>
                  <a:lnTo>
                    <a:pt x="138" y="104"/>
                  </a:lnTo>
                  <a:lnTo>
                    <a:pt x="135" y="102"/>
                  </a:lnTo>
                  <a:lnTo>
                    <a:pt x="118" y="74"/>
                  </a:lnTo>
                  <a:lnTo>
                    <a:pt x="118" y="74"/>
                  </a:lnTo>
                  <a:lnTo>
                    <a:pt x="118" y="74"/>
                  </a:lnTo>
                  <a:lnTo>
                    <a:pt x="116" y="42"/>
                  </a:lnTo>
                  <a:lnTo>
                    <a:pt x="87" y="42"/>
                  </a:lnTo>
                  <a:lnTo>
                    <a:pt x="85" y="42"/>
                  </a:lnTo>
                  <a:lnTo>
                    <a:pt x="85" y="42"/>
                  </a:lnTo>
                  <a:lnTo>
                    <a:pt x="72" y="5"/>
                  </a:lnTo>
                  <a:lnTo>
                    <a:pt x="72" y="5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60" name="Freeform 216">
              <a:extLst>
                <a:ext uri="{FF2B5EF4-FFF2-40B4-BE49-F238E27FC236}">
                  <a16:creationId xmlns:a16="http://schemas.microsoft.com/office/drawing/2014/main" xmlns="" id="{7DD905D5-A47D-C248-BE1B-A7D354E602E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2" y="2241"/>
              <a:ext cx="204" cy="191"/>
            </a:xfrm>
            <a:custGeom>
              <a:avLst/>
              <a:gdLst>
                <a:gd name="T0" fmla="*/ 65 w 204"/>
                <a:gd name="T1" fmla="*/ 0 h 191"/>
                <a:gd name="T2" fmla="*/ 43 w 204"/>
                <a:gd name="T3" fmla="*/ 18 h 191"/>
                <a:gd name="T4" fmla="*/ 0 w 204"/>
                <a:gd name="T5" fmla="*/ 55 h 191"/>
                <a:gd name="T6" fmla="*/ 13 w 204"/>
                <a:gd name="T7" fmla="*/ 91 h 191"/>
                <a:gd name="T8" fmla="*/ 41 w 204"/>
                <a:gd name="T9" fmla="*/ 91 h 191"/>
                <a:gd name="T10" fmla="*/ 43 w 204"/>
                <a:gd name="T11" fmla="*/ 91 h 191"/>
                <a:gd name="T12" fmla="*/ 43 w 204"/>
                <a:gd name="T13" fmla="*/ 91 h 191"/>
                <a:gd name="T14" fmla="*/ 45 w 204"/>
                <a:gd name="T15" fmla="*/ 124 h 191"/>
                <a:gd name="T16" fmla="*/ 61 w 204"/>
                <a:gd name="T17" fmla="*/ 150 h 191"/>
                <a:gd name="T18" fmla="*/ 69 w 204"/>
                <a:gd name="T19" fmla="*/ 143 h 191"/>
                <a:gd name="T20" fmla="*/ 69 w 204"/>
                <a:gd name="T21" fmla="*/ 143 h 191"/>
                <a:gd name="T22" fmla="*/ 71 w 204"/>
                <a:gd name="T23" fmla="*/ 143 h 191"/>
                <a:gd name="T24" fmla="*/ 100 w 204"/>
                <a:gd name="T25" fmla="*/ 148 h 191"/>
                <a:gd name="T26" fmla="*/ 102 w 204"/>
                <a:gd name="T27" fmla="*/ 148 h 191"/>
                <a:gd name="T28" fmla="*/ 102 w 204"/>
                <a:gd name="T29" fmla="*/ 150 h 191"/>
                <a:gd name="T30" fmla="*/ 113 w 204"/>
                <a:gd name="T31" fmla="*/ 174 h 191"/>
                <a:gd name="T32" fmla="*/ 128 w 204"/>
                <a:gd name="T33" fmla="*/ 176 h 191"/>
                <a:gd name="T34" fmla="*/ 128 w 204"/>
                <a:gd name="T35" fmla="*/ 176 h 191"/>
                <a:gd name="T36" fmla="*/ 132 w 204"/>
                <a:gd name="T37" fmla="*/ 176 h 191"/>
                <a:gd name="T38" fmla="*/ 176 w 204"/>
                <a:gd name="T39" fmla="*/ 191 h 191"/>
                <a:gd name="T40" fmla="*/ 183 w 204"/>
                <a:gd name="T41" fmla="*/ 185 h 191"/>
                <a:gd name="T42" fmla="*/ 187 w 204"/>
                <a:gd name="T43" fmla="*/ 159 h 191"/>
                <a:gd name="T44" fmla="*/ 187 w 204"/>
                <a:gd name="T45" fmla="*/ 159 h 191"/>
                <a:gd name="T46" fmla="*/ 187 w 204"/>
                <a:gd name="T47" fmla="*/ 156 h 191"/>
                <a:gd name="T48" fmla="*/ 193 w 204"/>
                <a:gd name="T49" fmla="*/ 150 h 191"/>
                <a:gd name="T50" fmla="*/ 202 w 204"/>
                <a:gd name="T51" fmla="*/ 135 h 191"/>
                <a:gd name="T52" fmla="*/ 204 w 204"/>
                <a:gd name="T53" fmla="*/ 124 h 191"/>
                <a:gd name="T54" fmla="*/ 191 w 204"/>
                <a:gd name="T55" fmla="*/ 117 h 191"/>
                <a:gd name="T56" fmla="*/ 189 w 204"/>
                <a:gd name="T57" fmla="*/ 115 h 191"/>
                <a:gd name="T58" fmla="*/ 189 w 204"/>
                <a:gd name="T59" fmla="*/ 115 h 191"/>
                <a:gd name="T60" fmla="*/ 189 w 204"/>
                <a:gd name="T61" fmla="*/ 102 h 191"/>
                <a:gd name="T62" fmla="*/ 180 w 204"/>
                <a:gd name="T63" fmla="*/ 98 h 191"/>
                <a:gd name="T64" fmla="*/ 176 w 204"/>
                <a:gd name="T65" fmla="*/ 104 h 191"/>
                <a:gd name="T66" fmla="*/ 176 w 204"/>
                <a:gd name="T67" fmla="*/ 104 h 191"/>
                <a:gd name="T68" fmla="*/ 174 w 204"/>
                <a:gd name="T69" fmla="*/ 104 h 191"/>
                <a:gd name="T70" fmla="*/ 143 w 204"/>
                <a:gd name="T71" fmla="*/ 107 h 191"/>
                <a:gd name="T72" fmla="*/ 141 w 204"/>
                <a:gd name="T73" fmla="*/ 115 h 191"/>
                <a:gd name="T74" fmla="*/ 139 w 204"/>
                <a:gd name="T75" fmla="*/ 115 h 191"/>
                <a:gd name="T76" fmla="*/ 139 w 204"/>
                <a:gd name="T77" fmla="*/ 115 h 191"/>
                <a:gd name="T78" fmla="*/ 122 w 204"/>
                <a:gd name="T79" fmla="*/ 113 h 191"/>
                <a:gd name="T80" fmla="*/ 122 w 204"/>
                <a:gd name="T81" fmla="*/ 113 h 191"/>
                <a:gd name="T82" fmla="*/ 122 w 204"/>
                <a:gd name="T83" fmla="*/ 113 h 191"/>
                <a:gd name="T84" fmla="*/ 104 w 204"/>
                <a:gd name="T85" fmla="*/ 83 h 191"/>
                <a:gd name="T86" fmla="*/ 104 w 204"/>
                <a:gd name="T87" fmla="*/ 81 h 191"/>
                <a:gd name="T88" fmla="*/ 104 w 204"/>
                <a:gd name="T89" fmla="*/ 81 h 191"/>
                <a:gd name="T90" fmla="*/ 100 w 204"/>
                <a:gd name="T91" fmla="*/ 37 h 191"/>
                <a:gd name="T92" fmla="*/ 65 w 204"/>
                <a:gd name="T93" fmla="*/ 0 h 191"/>
                <a:gd name="T94" fmla="*/ 65 w 204"/>
                <a:gd name="T95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4" h="191">
                  <a:moveTo>
                    <a:pt x="65" y="0"/>
                  </a:moveTo>
                  <a:lnTo>
                    <a:pt x="43" y="18"/>
                  </a:lnTo>
                  <a:lnTo>
                    <a:pt x="0" y="55"/>
                  </a:lnTo>
                  <a:lnTo>
                    <a:pt x="13" y="91"/>
                  </a:lnTo>
                  <a:lnTo>
                    <a:pt x="41" y="91"/>
                  </a:lnTo>
                  <a:lnTo>
                    <a:pt x="43" y="91"/>
                  </a:lnTo>
                  <a:lnTo>
                    <a:pt x="43" y="91"/>
                  </a:lnTo>
                  <a:lnTo>
                    <a:pt x="45" y="124"/>
                  </a:lnTo>
                  <a:lnTo>
                    <a:pt x="61" y="150"/>
                  </a:lnTo>
                  <a:lnTo>
                    <a:pt x="69" y="143"/>
                  </a:lnTo>
                  <a:lnTo>
                    <a:pt x="69" y="143"/>
                  </a:lnTo>
                  <a:lnTo>
                    <a:pt x="71" y="143"/>
                  </a:lnTo>
                  <a:lnTo>
                    <a:pt x="100" y="148"/>
                  </a:lnTo>
                  <a:lnTo>
                    <a:pt x="102" y="148"/>
                  </a:lnTo>
                  <a:lnTo>
                    <a:pt x="102" y="150"/>
                  </a:lnTo>
                  <a:lnTo>
                    <a:pt x="113" y="174"/>
                  </a:lnTo>
                  <a:lnTo>
                    <a:pt x="128" y="176"/>
                  </a:lnTo>
                  <a:lnTo>
                    <a:pt x="128" y="176"/>
                  </a:lnTo>
                  <a:lnTo>
                    <a:pt x="132" y="176"/>
                  </a:lnTo>
                  <a:lnTo>
                    <a:pt x="176" y="191"/>
                  </a:lnTo>
                  <a:lnTo>
                    <a:pt x="183" y="185"/>
                  </a:lnTo>
                  <a:lnTo>
                    <a:pt x="187" y="159"/>
                  </a:lnTo>
                  <a:lnTo>
                    <a:pt x="187" y="159"/>
                  </a:lnTo>
                  <a:lnTo>
                    <a:pt x="187" y="156"/>
                  </a:lnTo>
                  <a:lnTo>
                    <a:pt x="193" y="150"/>
                  </a:lnTo>
                  <a:lnTo>
                    <a:pt x="202" y="135"/>
                  </a:lnTo>
                  <a:lnTo>
                    <a:pt x="204" y="124"/>
                  </a:lnTo>
                  <a:lnTo>
                    <a:pt x="191" y="117"/>
                  </a:lnTo>
                  <a:lnTo>
                    <a:pt x="189" y="115"/>
                  </a:lnTo>
                  <a:lnTo>
                    <a:pt x="189" y="115"/>
                  </a:lnTo>
                  <a:lnTo>
                    <a:pt x="189" y="102"/>
                  </a:lnTo>
                  <a:lnTo>
                    <a:pt x="180" y="98"/>
                  </a:lnTo>
                  <a:lnTo>
                    <a:pt x="176" y="104"/>
                  </a:lnTo>
                  <a:lnTo>
                    <a:pt x="176" y="104"/>
                  </a:lnTo>
                  <a:lnTo>
                    <a:pt x="174" y="104"/>
                  </a:lnTo>
                  <a:lnTo>
                    <a:pt x="143" y="107"/>
                  </a:lnTo>
                  <a:lnTo>
                    <a:pt x="141" y="115"/>
                  </a:lnTo>
                  <a:lnTo>
                    <a:pt x="139" y="115"/>
                  </a:lnTo>
                  <a:lnTo>
                    <a:pt x="139" y="115"/>
                  </a:lnTo>
                  <a:lnTo>
                    <a:pt x="122" y="113"/>
                  </a:lnTo>
                  <a:lnTo>
                    <a:pt x="122" y="113"/>
                  </a:lnTo>
                  <a:lnTo>
                    <a:pt x="122" y="113"/>
                  </a:lnTo>
                  <a:lnTo>
                    <a:pt x="104" y="83"/>
                  </a:lnTo>
                  <a:lnTo>
                    <a:pt x="104" y="81"/>
                  </a:lnTo>
                  <a:lnTo>
                    <a:pt x="104" y="81"/>
                  </a:lnTo>
                  <a:lnTo>
                    <a:pt x="100" y="37"/>
                  </a:lnTo>
                  <a:lnTo>
                    <a:pt x="65" y="0"/>
                  </a:lnTo>
                  <a:lnTo>
                    <a:pt x="65" y="0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61" name="Freeform 217">
              <a:extLst>
                <a:ext uri="{FF2B5EF4-FFF2-40B4-BE49-F238E27FC236}">
                  <a16:creationId xmlns:a16="http://schemas.microsoft.com/office/drawing/2014/main" xmlns="" id="{6B92F32E-E233-1D41-8820-960061BD3A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0" y="2302"/>
              <a:ext cx="137" cy="137"/>
            </a:xfrm>
            <a:custGeom>
              <a:avLst/>
              <a:gdLst>
                <a:gd name="T0" fmla="*/ 11 w 137"/>
                <a:gd name="T1" fmla="*/ 63 h 137"/>
                <a:gd name="T2" fmla="*/ 9 w 137"/>
                <a:gd name="T3" fmla="*/ 74 h 137"/>
                <a:gd name="T4" fmla="*/ 9 w 137"/>
                <a:gd name="T5" fmla="*/ 76 h 137"/>
                <a:gd name="T6" fmla="*/ 9 w 137"/>
                <a:gd name="T7" fmla="*/ 76 h 137"/>
                <a:gd name="T8" fmla="*/ 0 w 137"/>
                <a:gd name="T9" fmla="*/ 91 h 137"/>
                <a:gd name="T10" fmla="*/ 30 w 137"/>
                <a:gd name="T11" fmla="*/ 126 h 137"/>
                <a:gd name="T12" fmla="*/ 30 w 137"/>
                <a:gd name="T13" fmla="*/ 126 h 137"/>
                <a:gd name="T14" fmla="*/ 30 w 137"/>
                <a:gd name="T15" fmla="*/ 126 h 137"/>
                <a:gd name="T16" fmla="*/ 35 w 137"/>
                <a:gd name="T17" fmla="*/ 137 h 137"/>
                <a:gd name="T18" fmla="*/ 57 w 137"/>
                <a:gd name="T19" fmla="*/ 130 h 137"/>
                <a:gd name="T20" fmla="*/ 57 w 137"/>
                <a:gd name="T21" fmla="*/ 130 h 137"/>
                <a:gd name="T22" fmla="*/ 57 w 137"/>
                <a:gd name="T23" fmla="*/ 130 h 137"/>
                <a:gd name="T24" fmla="*/ 85 w 137"/>
                <a:gd name="T25" fmla="*/ 126 h 137"/>
                <a:gd name="T26" fmla="*/ 89 w 137"/>
                <a:gd name="T27" fmla="*/ 104 h 137"/>
                <a:gd name="T28" fmla="*/ 89 w 137"/>
                <a:gd name="T29" fmla="*/ 102 h 137"/>
                <a:gd name="T30" fmla="*/ 89 w 137"/>
                <a:gd name="T31" fmla="*/ 102 h 137"/>
                <a:gd name="T32" fmla="*/ 104 w 137"/>
                <a:gd name="T33" fmla="*/ 93 h 137"/>
                <a:gd name="T34" fmla="*/ 104 w 137"/>
                <a:gd name="T35" fmla="*/ 93 h 137"/>
                <a:gd name="T36" fmla="*/ 104 w 137"/>
                <a:gd name="T37" fmla="*/ 93 h 137"/>
                <a:gd name="T38" fmla="*/ 135 w 137"/>
                <a:gd name="T39" fmla="*/ 87 h 137"/>
                <a:gd name="T40" fmla="*/ 137 w 137"/>
                <a:gd name="T41" fmla="*/ 61 h 137"/>
                <a:gd name="T42" fmla="*/ 131 w 137"/>
                <a:gd name="T43" fmla="*/ 17 h 137"/>
                <a:gd name="T44" fmla="*/ 74 w 137"/>
                <a:gd name="T45" fmla="*/ 0 h 137"/>
                <a:gd name="T46" fmla="*/ 41 w 137"/>
                <a:gd name="T47" fmla="*/ 9 h 137"/>
                <a:gd name="T48" fmla="*/ 37 w 137"/>
                <a:gd name="T49" fmla="*/ 41 h 137"/>
                <a:gd name="T50" fmla="*/ 37 w 137"/>
                <a:gd name="T51" fmla="*/ 43 h 137"/>
                <a:gd name="T52" fmla="*/ 37 w 137"/>
                <a:gd name="T53" fmla="*/ 43 h 137"/>
                <a:gd name="T54" fmla="*/ 11 w 137"/>
                <a:gd name="T55" fmla="*/ 63 h 137"/>
                <a:gd name="T56" fmla="*/ 11 w 137"/>
                <a:gd name="T57" fmla="*/ 63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7" h="137">
                  <a:moveTo>
                    <a:pt x="11" y="63"/>
                  </a:moveTo>
                  <a:lnTo>
                    <a:pt x="9" y="74"/>
                  </a:lnTo>
                  <a:lnTo>
                    <a:pt x="9" y="76"/>
                  </a:lnTo>
                  <a:lnTo>
                    <a:pt x="9" y="76"/>
                  </a:lnTo>
                  <a:lnTo>
                    <a:pt x="0" y="91"/>
                  </a:lnTo>
                  <a:lnTo>
                    <a:pt x="30" y="126"/>
                  </a:lnTo>
                  <a:lnTo>
                    <a:pt x="30" y="126"/>
                  </a:lnTo>
                  <a:lnTo>
                    <a:pt x="30" y="126"/>
                  </a:lnTo>
                  <a:lnTo>
                    <a:pt x="35" y="137"/>
                  </a:lnTo>
                  <a:lnTo>
                    <a:pt x="57" y="130"/>
                  </a:lnTo>
                  <a:lnTo>
                    <a:pt x="57" y="130"/>
                  </a:lnTo>
                  <a:lnTo>
                    <a:pt x="57" y="130"/>
                  </a:lnTo>
                  <a:lnTo>
                    <a:pt x="85" y="126"/>
                  </a:lnTo>
                  <a:lnTo>
                    <a:pt x="89" y="104"/>
                  </a:lnTo>
                  <a:lnTo>
                    <a:pt x="89" y="102"/>
                  </a:lnTo>
                  <a:lnTo>
                    <a:pt x="89" y="102"/>
                  </a:lnTo>
                  <a:lnTo>
                    <a:pt x="104" y="93"/>
                  </a:lnTo>
                  <a:lnTo>
                    <a:pt x="104" y="93"/>
                  </a:lnTo>
                  <a:lnTo>
                    <a:pt x="104" y="93"/>
                  </a:lnTo>
                  <a:lnTo>
                    <a:pt x="135" y="87"/>
                  </a:lnTo>
                  <a:lnTo>
                    <a:pt x="137" y="61"/>
                  </a:lnTo>
                  <a:lnTo>
                    <a:pt x="131" y="17"/>
                  </a:lnTo>
                  <a:lnTo>
                    <a:pt x="74" y="0"/>
                  </a:lnTo>
                  <a:lnTo>
                    <a:pt x="41" y="9"/>
                  </a:lnTo>
                  <a:lnTo>
                    <a:pt x="37" y="41"/>
                  </a:lnTo>
                  <a:lnTo>
                    <a:pt x="37" y="43"/>
                  </a:lnTo>
                  <a:lnTo>
                    <a:pt x="37" y="43"/>
                  </a:lnTo>
                  <a:lnTo>
                    <a:pt x="11" y="63"/>
                  </a:lnTo>
                  <a:lnTo>
                    <a:pt x="11" y="63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62" name="Freeform 218">
              <a:extLst>
                <a:ext uri="{FF2B5EF4-FFF2-40B4-BE49-F238E27FC236}">
                  <a16:creationId xmlns:a16="http://schemas.microsoft.com/office/drawing/2014/main" xmlns="" id="{00AED318-9056-5A4C-9013-BE1110514E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6" y="2129"/>
              <a:ext cx="388" cy="232"/>
            </a:xfrm>
            <a:custGeom>
              <a:avLst/>
              <a:gdLst>
                <a:gd name="T0" fmla="*/ 7 w 388"/>
                <a:gd name="T1" fmla="*/ 93 h 232"/>
                <a:gd name="T2" fmla="*/ 13 w 388"/>
                <a:gd name="T3" fmla="*/ 110 h 232"/>
                <a:gd name="T4" fmla="*/ 50 w 388"/>
                <a:gd name="T5" fmla="*/ 147 h 232"/>
                <a:gd name="T6" fmla="*/ 55 w 388"/>
                <a:gd name="T7" fmla="*/ 193 h 232"/>
                <a:gd name="T8" fmla="*/ 83 w 388"/>
                <a:gd name="T9" fmla="*/ 223 h 232"/>
                <a:gd name="T10" fmla="*/ 87 w 388"/>
                <a:gd name="T11" fmla="*/ 214 h 232"/>
                <a:gd name="T12" fmla="*/ 120 w 388"/>
                <a:gd name="T13" fmla="*/ 212 h 232"/>
                <a:gd name="T14" fmla="*/ 124 w 388"/>
                <a:gd name="T15" fmla="*/ 203 h 232"/>
                <a:gd name="T16" fmla="*/ 137 w 388"/>
                <a:gd name="T17" fmla="*/ 210 h 232"/>
                <a:gd name="T18" fmla="*/ 137 w 388"/>
                <a:gd name="T19" fmla="*/ 212 h 232"/>
                <a:gd name="T20" fmla="*/ 153 w 388"/>
                <a:gd name="T21" fmla="*/ 232 h 232"/>
                <a:gd name="T22" fmla="*/ 181 w 388"/>
                <a:gd name="T23" fmla="*/ 180 h 232"/>
                <a:gd name="T24" fmla="*/ 181 w 388"/>
                <a:gd name="T25" fmla="*/ 177 h 232"/>
                <a:gd name="T26" fmla="*/ 216 w 388"/>
                <a:gd name="T27" fmla="*/ 119 h 232"/>
                <a:gd name="T28" fmla="*/ 218 w 388"/>
                <a:gd name="T29" fmla="*/ 117 h 232"/>
                <a:gd name="T30" fmla="*/ 264 w 388"/>
                <a:gd name="T31" fmla="*/ 104 h 232"/>
                <a:gd name="T32" fmla="*/ 266 w 388"/>
                <a:gd name="T33" fmla="*/ 104 h 232"/>
                <a:gd name="T34" fmla="*/ 325 w 388"/>
                <a:gd name="T35" fmla="*/ 89 h 232"/>
                <a:gd name="T36" fmla="*/ 327 w 388"/>
                <a:gd name="T37" fmla="*/ 86 h 232"/>
                <a:gd name="T38" fmla="*/ 379 w 388"/>
                <a:gd name="T39" fmla="*/ 99 h 232"/>
                <a:gd name="T40" fmla="*/ 371 w 388"/>
                <a:gd name="T41" fmla="*/ 67 h 232"/>
                <a:gd name="T42" fmla="*/ 312 w 388"/>
                <a:gd name="T43" fmla="*/ 19 h 232"/>
                <a:gd name="T44" fmla="*/ 312 w 388"/>
                <a:gd name="T45" fmla="*/ 19 h 232"/>
                <a:gd name="T46" fmla="*/ 281 w 388"/>
                <a:gd name="T47" fmla="*/ 0 h 232"/>
                <a:gd name="T48" fmla="*/ 272 w 388"/>
                <a:gd name="T49" fmla="*/ 6 h 232"/>
                <a:gd name="T50" fmla="*/ 194 w 388"/>
                <a:gd name="T51" fmla="*/ 4 h 232"/>
                <a:gd name="T52" fmla="*/ 174 w 388"/>
                <a:gd name="T53" fmla="*/ 15 h 232"/>
                <a:gd name="T54" fmla="*/ 163 w 388"/>
                <a:gd name="T55" fmla="*/ 4 h 232"/>
                <a:gd name="T56" fmla="*/ 131 w 388"/>
                <a:gd name="T57" fmla="*/ 21 h 232"/>
                <a:gd name="T58" fmla="*/ 129 w 388"/>
                <a:gd name="T59" fmla="*/ 21 h 232"/>
                <a:gd name="T60" fmla="*/ 70 w 388"/>
                <a:gd name="T61" fmla="*/ 52 h 232"/>
                <a:gd name="T62" fmla="*/ 68 w 388"/>
                <a:gd name="T63" fmla="*/ 52 h 232"/>
                <a:gd name="T64" fmla="*/ 0 w 388"/>
                <a:gd name="T65" fmla="*/ 71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88" h="232">
                  <a:moveTo>
                    <a:pt x="0" y="71"/>
                  </a:moveTo>
                  <a:lnTo>
                    <a:pt x="7" y="93"/>
                  </a:lnTo>
                  <a:lnTo>
                    <a:pt x="7" y="93"/>
                  </a:lnTo>
                  <a:lnTo>
                    <a:pt x="13" y="110"/>
                  </a:lnTo>
                  <a:lnTo>
                    <a:pt x="50" y="145"/>
                  </a:lnTo>
                  <a:lnTo>
                    <a:pt x="50" y="147"/>
                  </a:lnTo>
                  <a:lnTo>
                    <a:pt x="50" y="147"/>
                  </a:lnTo>
                  <a:lnTo>
                    <a:pt x="55" y="193"/>
                  </a:lnTo>
                  <a:lnTo>
                    <a:pt x="70" y="221"/>
                  </a:lnTo>
                  <a:lnTo>
                    <a:pt x="83" y="223"/>
                  </a:lnTo>
                  <a:lnTo>
                    <a:pt x="87" y="216"/>
                  </a:lnTo>
                  <a:lnTo>
                    <a:pt x="87" y="214"/>
                  </a:lnTo>
                  <a:lnTo>
                    <a:pt x="89" y="214"/>
                  </a:lnTo>
                  <a:lnTo>
                    <a:pt x="120" y="212"/>
                  </a:lnTo>
                  <a:lnTo>
                    <a:pt x="124" y="206"/>
                  </a:lnTo>
                  <a:lnTo>
                    <a:pt x="124" y="203"/>
                  </a:lnTo>
                  <a:lnTo>
                    <a:pt x="126" y="206"/>
                  </a:lnTo>
                  <a:lnTo>
                    <a:pt x="137" y="210"/>
                  </a:lnTo>
                  <a:lnTo>
                    <a:pt x="137" y="210"/>
                  </a:lnTo>
                  <a:lnTo>
                    <a:pt x="137" y="212"/>
                  </a:lnTo>
                  <a:lnTo>
                    <a:pt x="139" y="225"/>
                  </a:lnTo>
                  <a:lnTo>
                    <a:pt x="153" y="232"/>
                  </a:lnTo>
                  <a:lnTo>
                    <a:pt x="177" y="214"/>
                  </a:lnTo>
                  <a:lnTo>
                    <a:pt x="181" y="180"/>
                  </a:lnTo>
                  <a:lnTo>
                    <a:pt x="181" y="177"/>
                  </a:lnTo>
                  <a:lnTo>
                    <a:pt x="181" y="177"/>
                  </a:lnTo>
                  <a:lnTo>
                    <a:pt x="216" y="169"/>
                  </a:lnTo>
                  <a:lnTo>
                    <a:pt x="216" y="119"/>
                  </a:lnTo>
                  <a:lnTo>
                    <a:pt x="216" y="117"/>
                  </a:lnTo>
                  <a:lnTo>
                    <a:pt x="218" y="117"/>
                  </a:lnTo>
                  <a:lnTo>
                    <a:pt x="248" y="117"/>
                  </a:lnTo>
                  <a:lnTo>
                    <a:pt x="264" y="104"/>
                  </a:lnTo>
                  <a:lnTo>
                    <a:pt x="266" y="102"/>
                  </a:lnTo>
                  <a:lnTo>
                    <a:pt x="266" y="104"/>
                  </a:lnTo>
                  <a:lnTo>
                    <a:pt x="299" y="123"/>
                  </a:lnTo>
                  <a:lnTo>
                    <a:pt x="325" y="89"/>
                  </a:lnTo>
                  <a:lnTo>
                    <a:pt x="325" y="86"/>
                  </a:lnTo>
                  <a:lnTo>
                    <a:pt x="327" y="86"/>
                  </a:lnTo>
                  <a:lnTo>
                    <a:pt x="357" y="108"/>
                  </a:lnTo>
                  <a:lnTo>
                    <a:pt x="379" y="99"/>
                  </a:lnTo>
                  <a:lnTo>
                    <a:pt x="388" y="89"/>
                  </a:lnTo>
                  <a:lnTo>
                    <a:pt x="371" y="67"/>
                  </a:lnTo>
                  <a:lnTo>
                    <a:pt x="333" y="28"/>
                  </a:lnTo>
                  <a:lnTo>
                    <a:pt x="312" y="19"/>
                  </a:lnTo>
                  <a:lnTo>
                    <a:pt x="312" y="19"/>
                  </a:lnTo>
                  <a:lnTo>
                    <a:pt x="312" y="19"/>
                  </a:lnTo>
                  <a:lnTo>
                    <a:pt x="305" y="0"/>
                  </a:lnTo>
                  <a:lnTo>
                    <a:pt x="281" y="0"/>
                  </a:lnTo>
                  <a:lnTo>
                    <a:pt x="272" y="6"/>
                  </a:lnTo>
                  <a:lnTo>
                    <a:pt x="272" y="6"/>
                  </a:lnTo>
                  <a:lnTo>
                    <a:pt x="272" y="6"/>
                  </a:lnTo>
                  <a:lnTo>
                    <a:pt x="194" y="4"/>
                  </a:lnTo>
                  <a:lnTo>
                    <a:pt x="177" y="15"/>
                  </a:lnTo>
                  <a:lnTo>
                    <a:pt x="174" y="15"/>
                  </a:lnTo>
                  <a:lnTo>
                    <a:pt x="174" y="15"/>
                  </a:lnTo>
                  <a:lnTo>
                    <a:pt x="163" y="4"/>
                  </a:lnTo>
                  <a:lnTo>
                    <a:pt x="139" y="6"/>
                  </a:lnTo>
                  <a:lnTo>
                    <a:pt x="131" y="21"/>
                  </a:lnTo>
                  <a:lnTo>
                    <a:pt x="129" y="21"/>
                  </a:lnTo>
                  <a:lnTo>
                    <a:pt x="129" y="21"/>
                  </a:lnTo>
                  <a:lnTo>
                    <a:pt x="113" y="26"/>
                  </a:lnTo>
                  <a:lnTo>
                    <a:pt x="70" y="52"/>
                  </a:lnTo>
                  <a:lnTo>
                    <a:pt x="68" y="52"/>
                  </a:lnTo>
                  <a:lnTo>
                    <a:pt x="68" y="52"/>
                  </a:lnTo>
                  <a:lnTo>
                    <a:pt x="28" y="54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63" name="Freeform 219">
              <a:extLst>
                <a:ext uri="{FF2B5EF4-FFF2-40B4-BE49-F238E27FC236}">
                  <a16:creationId xmlns:a16="http://schemas.microsoft.com/office/drawing/2014/main" xmlns="" id="{7F8DD75D-E79F-904E-A594-ADDB9F6903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6" y="2237"/>
              <a:ext cx="192" cy="167"/>
            </a:xfrm>
            <a:custGeom>
              <a:avLst/>
              <a:gdLst>
                <a:gd name="T0" fmla="*/ 79 w 192"/>
                <a:gd name="T1" fmla="*/ 20 h 167"/>
                <a:gd name="T2" fmla="*/ 46 w 192"/>
                <a:gd name="T3" fmla="*/ 0 h 167"/>
                <a:gd name="T4" fmla="*/ 31 w 192"/>
                <a:gd name="T5" fmla="*/ 11 h 167"/>
                <a:gd name="T6" fmla="*/ 31 w 192"/>
                <a:gd name="T7" fmla="*/ 13 h 167"/>
                <a:gd name="T8" fmla="*/ 28 w 192"/>
                <a:gd name="T9" fmla="*/ 13 h 167"/>
                <a:gd name="T10" fmla="*/ 0 w 192"/>
                <a:gd name="T11" fmla="*/ 13 h 167"/>
                <a:gd name="T12" fmla="*/ 0 w 192"/>
                <a:gd name="T13" fmla="*/ 61 h 167"/>
                <a:gd name="T14" fmla="*/ 57 w 192"/>
                <a:gd name="T15" fmla="*/ 78 h 167"/>
                <a:gd name="T16" fmla="*/ 57 w 192"/>
                <a:gd name="T17" fmla="*/ 80 h 167"/>
                <a:gd name="T18" fmla="*/ 57 w 192"/>
                <a:gd name="T19" fmla="*/ 80 h 167"/>
                <a:gd name="T20" fmla="*/ 66 w 192"/>
                <a:gd name="T21" fmla="*/ 126 h 167"/>
                <a:gd name="T22" fmla="*/ 66 w 192"/>
                <a:gd name="T23" fmla="*/ 126 h 167"/>
                <a:gd name="T24" fmla="*/ 66 w 192"/>
                <a:gd name="T25" fmla="*/ 126 h 167"/>
                <a:gd name="T26" fmla="*/ 63 w 192"/>
                <a:gd name="T27" fmla="*/ 150 h 167"/>
                <a:gd name="T28" fmla="*/ 79 w 192"/>
                <a:gd name="T29" fmla="*/ 143 h 167"/>
                <a:gd name="T30" fmla="*/ 79 w 192"/>
                <a:gd name="T31" fmla="*/ 143 h 167"/>
                <a:gd name="T32" fmla="*/ 79 w 192"/>
                <a:gd name="T33" fmla="*/ 143 h 167"/>
                <a:gd name="T34" fmla="*/ 127 w 192"/>
                <a:gd name="T35" fmla="*/ 137 h 167"/>
                <a:gd name="T36" fmla="*/ 127 w 192"/>
                <a:gd name="T37" fmla="*/ 137 h 167"/>
                <a:gd name="T38" fmla="*/ 129 w 192"/>
                <a:gd name="T39" fmla="*/ 137 h 167"/>
                <a:gd name="T40" fmla="*/ 161 w 192"/>
                <a:gd name="T41" fmla="*/ 147 h 167"/>
                <a:gd name="T42" fmla="*/ 164 w 192"/>
                <a:gd name="T43" fmla="*/ 147 h 167"/>
                <a:gd name="T44" fmla="*/ 164 w 192"/>
                <a:gd name="T45" fmla="*/ 147 h 167"/>
                <a:gd name="T46" fmla="*/ 174 w 192"/>
                <a:gd name="T47" fmla="*/ 167 h 167"/>
                <a:gd name="T48" fmla="*/ 192 w 192"/>
                <a:gd name="T49" fmla="*/ 150 h 167"/>
                <a:gd name="T50" fmla="*/ 190 w 192"/>
                <a:gd name="T51" fmla="*/ 113 h 167"/>
                <a:gd name="T52" fmla="*/ 181 w 192"/>
                <a:gd name="T53" fmla="*/ 93 h 167"/>
                <a:gd name="T54" fmla="*/ 159 w 192"/>
                <a:gd name="T55" fmla="*/ 67 h 167"/>
                <a:gd name="T56" fmla="*/ 98 w 192"/>
                <a:gd name="T57" fmla="*/ 59 h 167"/>
                <a:gd name="T58" fmla="*/ 98 w 192"/>
                <a:gd name="T59" fmla="*/ 59 h 167"/>
                <a:gd name="T60" fmla="*/ 98 w 192"/>
                <a:gd name="T61" fmla="*/ 56 h 167"/>
                <a:gd name="T62" fmla="*/ 85 w 192"/>
                <a:gd name="T63" fmla="*/ 46 h 167"/>
                <a:gd name="T64" fmla="*/ 83 w 192"/>
                <a:gd name="T65" fmla="*/ 46 h 167"/>
                <a:gd name="T66" fmla="*/ 83 w 192"/>
                <a:gd name="T67" fmla="*/ 46 h 167"/>
                <a:gd name="T68" fmla="*/ 79 w 192"/>
                <a:gd name="T69" fmla="*/ 20 h 167"/>
                <a:gd name="T70" fmla="*/ 79 w 192"/>
                <a:gd name="T71" fmla="*/ 2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92" h="167">
                  <a:moveTo>
                    <a:pt x="79" y="20"/>
                  </a:moveTo>
                  <a:lnTo>
                    <a:pt x="46" y="0"/>
                  </a:lnTo>
                  <a:lnTo>
                    <a:pt x="31" y="11"/>
                  </a:lnTo>
                  <a:lnTo>
                    <a:pt x="31" y="13"/>
                  </a:lnTo>
                  <a:lnTo>
                    <a:pt x="28" y="13"/>
                  </a:lnTo>
                  <a:lnTo>
                    <a:pt x="0" y="13"/>
                  </a:lnTo>
                  <a:lnTo>
                    <a:pt x="0" y="61"/>
                  </a:lnTo>
                  <a:lnTo>
                    <a:pt x="57" y="78"/>
                  </a:lnTo>
                  <a:lnTo>
                    <a:pt x="57" y="80"/>
                  </a:lnTo>
                  <a:lnTo>
                    <a:pt x="57" y="80"/>
                  </a:lnTo>
                  <a:lnTo>
                    <a:pt x="66" y="126"/>
                  </a:lnTo>
                  <a:lnTo>
                    <a:pt x="66" y="126"/>
                  </a:lnTo>
                  <a:lnTo>
                    <a:pt x="66" y="126"/>
                  </a:lnTo>
                  <a:lnTo>
                    <a:pt x="63" y="150"/>
                  </a:lnTo>
                  <a:lnTo>
                    <a:pt x="79" y="143"/>
                  </a:lnTo>
                  <a:lnTo>
                    <a:pt x="79" y="143"/>
                  </a:lnTo>
                  <a:lnTo>
                    <a:pt x="79" y="143"/>
                  </a:lnTo>
                  <a:lnTo>
                    <a:pt x="127" y="137"/>
                  </a:lnTo>
                  <a:lnTo>
                    <a:pt x="127" y="137"/>
                  </a:lnTo>
                  <a:lnTo>
                    <a:pt x="129" y="137"/>
                  </a:lnTo>
                  <a:lnTo>
                    <a:pt x="161" y="147"/>
                  </a:lnTo>
                  <a:lnTo>
                    <a:pt x="164" y="147"/>
                  </a:lnTo>
                  <a:lnTo>
                    <a:pt x="164" y="147"/>
                  </a:lnTo>
                  <a:lnTo>
                    <a:pt x="174" y="167"/>
                  </a:lnTo>
                  <a:lnTo>
                    <a:pt x="192" y="150"/>
                  </a:lnTo>
                  <a:lnTo>
                    <a:pt x="190" y="113"/>
                  </a:lnTo>
                  <a:lnTo>
                    <a:pt x="181" y="93"/>
                  </a:lnTo>
                  <a:lnTo>
                    <a:pt x="159" y="67"/>
                  </a:lnTo>
                  <a:lnTo>
                    <a:pt x="98" y="59"/>
                  </a:lnTo>
                  <a:lnTo>
                    <a:pt x="98" y="59"/>
                  </a:lnTo>
                  <a:lnTo>
                    <a:pt x="98" y="56"/>
                  </a:lnTo>
                  <a:lnTo>
                    <a:pt x="85" y="46"/>
                  </a:lnTo>
                  <a:lnTo>
                    <a:pt x="83" y="46"/>
                  </a:lnTo>
                  <a:lnTo>
                    <a:pt x="83" y="46"/>
                  </a:lnTo>
                  <a:lnTo>
                    <a:pt x="79" y="20"/>
                  </a:lnTo>
                  <a:lnTo>
                    <a:pt x="79" y="20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64" name="Freeform 220">
              <a:extLst>
                <a:ext uri="{FF2B5EF4-FFF2-40B4-BE49-F238E27FC236}">
                  <a16:creationId xmlns:a16="http://schemas.microsoft.com/office/drawing/2014/main" xmlns="" id="{45A93C42-FBDA-B246-8865-44FA4FFAC0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5" y="2378"/>
              <a:ext cx="338" cy="310"/>
            </a:xfrm>
            <a:custGeom>
              <a:avLst/>
              <a:gdLst>
                <a:gd name="T0" fmla="*/ 215 w 338"/>
                <a:gd name="T1" fmla="*/ 30 h 310"/>
                <a:gd name="T2" fmla="*/ 213 w 338"/>
                <a:gd name="T3" fmla="*/ 30 h 310"/>
                <a:gd name="T4" fmla="*/ 168 w 338"/>
                <a:gd name="T5" fmla="*/ 0 h 310"/>
                <a:gd name="T6" fmla="*/ 104 w 338"/>
                <a:gd name="T7" fmla="*/ 13 h 310"/>
                <a:gd name="T8" fmla="*/ 102 w 338"/>
                <a:gd name="T9" fmla="*/ 13 h 310"/>
                <a:gd name="T10" fmla="*/ 59 w 338"/>
                <a:gd name="T11" fmla="*/ 30 h 310"/>
                <a:gd name="T12" fmla="*/ 54 w 338"/>
                <a:gd name="T13" fmla="*/ 54 h 310"/>
                <a:gd name="T14" fmla="*/ 22 w 338"/>
                <a:gd name="T15" fmla="*/ 58 h 310"/>
                <a:gd name="T16" fmla="*/ 4 w 338"/>
                <a:gd name="T17" fmla="*/ 74 h 310"/>
                <a:gd name="T18" fmla="*/ 30 w 338"/>
                <a:gd name="T19" fmla="*/ 74 h 310"/>
                <a:gd name="T20" fmla="*/ 52 w 338"/>
                <a:gd name="T21" fmla="*/ 104 h 310"/>
                <a:gd name="T22" fmla="*/ 91 w 338"/>
                <a:gd name="T23" fmla="*/ 106 h 310"/>
                <a:gd name="T24" fmla="*/ 93 w 338"/>
                <a:gd name="T25" fmla="*/ 130 h 310"/>
                <a:gd name="T26" fmla="*/ 93 w 338"/>
                <a:gd name="T27" fmla="*/ 132 h 310"/>
                <a:gd name="T28" fmla="*/ 104 w 338"/>
                <a:gd name="T29" fmla="*/ 162 h 310"/>
                <a:gd name="T30" fmla="*/ 104 w 338"/>
                <a:gd name="T31" fmla="*/ 165 h 310"/>
                <a:gd name="T32" fmla="*/ 133 w 338"/>
                <a:gd name="T33" fmla="*/ 191 h 310"/>
                <a:gd name="T34" fmla="*/ 146 w 338"/>
                <a:gd name="T35" fmla="*/ 182 h 310"/>
                <a:gd name="T36" fmla="*/ 159 w 338"/>
                <a:gd name="T37" fmla="*/ 193 h 310"/>
                <a:gd name="T38" fmla="*/ 159 w 338"/>
                <a:gd name="T39" fmla="*/ 193 h 310"/>
                <a:gd name="T40" fmla="*/ 185 w 338"/>
                <a:gd name="T41" fmla="*/ 230 h 310"/>
                <a:gd name="T42" fmla="*/ 183 w 338"/>
                <a:gd name="T43" fmla="*/ 236 h 310"/>
                <a:gd name="T44" fmla="*/ 202 w 338"/>
                <a:gd name="T45" fmla="*/ 258 h 310"/>
                <a:gd name="T46" fmla="*/ 198 w 338"/>
                <a:gd name="T47" fmla="*/ 284 h 310"/>
                <a:gd name="T48" fmla="*/ 213 w 338"/>
                <a:gd name="T49" fmla="*/ 310 h 310"/>
                <a:gd name="T50" fmla="*/ 222 w 338"/>
                <a:gd name="T51" fmla="*/ 295 h 310"/>
                <a:gd name="T52" fmla="*/ 231 w 338"/>
                <a:gd name="T53" fmla="*/ 273 h 310"/>
                <a:gd name="T54" fmla="*/ 248 w 338"/>
                <a:gd name="T55" fmla="*/ 273 h 310"/>
                <a:gd name="T56" fmla="*/ 250 w 338"/>
                <a:gd name="T57" fmla="*/ 273 h 310"/>
                <a:gd name="T58" fmla="*/ 277 w 338"/>
                <a:gd name="T59" fmla="*/ 279 h 310"/>
                <a:gd name="T60" fmla="*/ 257 w 338"/>
                <a:gd name="T61" fmla="*/ 243 h 310"/>
                <a:gd name="T62" fmla="*/ 257 w 338"/>
                <a:gd name="T63" fmla="*/ 240 h 310"/>
                <a:gd name="T64" fmla="*/ 261 w 338"/>
                <a:gd name="T65" fmla="*/ 214 h 310"/>
                <a:gd name="T66" fmla="*/ 300 w 338"/>
                <a:gd name="T67" fmla="*/ 219 h 310"/>
                <a:gd name="T68" fmla="*/ 338 w 338"/>
                <a:gd name="T69" fmla="*/ 184 h 310"/>
                <a:gd name="T70" fmla="*/ 324 w 338"/>
                <a:gd name="T71" fmla="*/ 182 h 310"/>
                <a:gd name="T72" fmla="*/ 318 w 338"/>
                <a:gd name="T73" fmla="*/ 173 h 310"/>
                <a:gd name="T74" fmla="*/ 318 w 338"/>
                <a:gd name="T75" fmla="*/ 169 h 310"/>
                <a:gd name="T76" fmla="*/ 335 w 338"/>
                <a:gd name="T77" fmla="*/ 152 h 310"/>
                <a:gd name="T78" fmla="*/ 318 w 338"/>
                <a:gd name="T79" fmla="*/ 149 h 310"/>
                <a:gd name="T80" fmla="*/ 316 w 338"/>
                <a:gd name="T81" fmla="*/ 139 h 310"/>
                <a:gd name="T82" fmla="*/ 316 w 338"/>
                <a:gd name="T83" fmla="*/ 139 h 310"/>
                <a:gd name="T84" fmla="*/ 320 w 338"/>
                <a:gd name="T85" fmla="*/ 119 h 310"/>
                <a:gd name="T86" fmla="*/ 292 w 338"/>
                <a:gd name="T87" fmla="*/ 134 h 310"/>
                <a:gd name="T88" fmla="*/ 257 w 338"/>
                <a:gd name="T89" fmla="*/ 128 h 310"/>
                <a:gd name="T90" fmla="*/ 255 w 338"/>
                <a:gd name="T91" fmla="*/ 128 h 310"/>
                <a:gd name="T92" fmla="*/ 242 w 338"/>
                <a:gd name="T93" fmla="*/ 104 h 310"/>
                <a:gd name="T94" fmla="*/ 233 w 338"/>
                <a:gd name="T95" fmla="*/ 78 h 310"/>
                <a:gd name="T96" fmla="*/ 233 w 338"/>
                <a:gd name="T97" fmla="*/ 76 h 310"/>
                <a:gd name="T98" fmla="*/ 233 w 338"/>
                <a:gd name="T99" fmla="*/ 15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38" h="310">
                  <a:moveTo>
                    <a:pt x="233" y="15"/>
                  </a:moveTo>
                  <a:lnTo>
                    <a:pt x="215" y="30"/>
                  </a:lnTo>
                  <a:lnTo>
                    <a:pt x="213" y="32"/>
                  </a:lnTo>
                  <a:lnTo>
                    <a:pt x="213" y="30"/>
                  </a:lnTo>
                  <a:lnTo>
                    <a:pt x="200" y="11"/>
                  </a:lnTo>
                  <a:lnTo>
                    <a:pt x="168" y="0"/>
                  </a:lnTo>
                  <a:lnTo>
                    <a:pt x="122" y="6"/>
                  </a:lnTo>
                  <a:lnTo>
                    <a:pt x="104" y="13"/>
                  </a:lnTo>
                  <a:lnTo>
                    <a:pt x="104" y="13"/>
                  </a:lnTo>
                  <a:lnTo>
                    <a:pt x="102" y="13"/>
                  </a:lnTo>
                  <a:lnTo>
                    <a:pt x="72" y="22"/>
                  </a:lnTo>
                  <a:lnTo>
                    <a:pt x="59" y="30"/>
                  </a:lnTo>
                  <a:lnTo>
                    <a:pt x="54" y="52"/>
                  </a:lnTo>
                  <a:lnTo>
                    <a:pt x="54" y="54"/>
                  </a:lnTo>
                  <a:lnTo>
                    <a:pt x="52" y="54"/>
                  </a:lnTo>
                  <a:lnTo>
                    <a:pt x="22" y="58"/>
                  </a:lnTo>
                  <a:lnTo>
                    <a:pt x="0" y="65"/>
                  </a:lnTo>
                  <a:lnTo>
                    <a:pt x="4" y="74"/>
                  </a:lnTo>
                  <a:lnTo>
                    <a:pt x="30" y="74"/>
                  </a:lnTo>
                  <a:lnTo>
                    <a:pt x="30" y="74"/>
                  </a:lnTo>
                  <a:lnTo>
                    <a:pt x="32" y="76"/>
                  </a:lnTo>
                  <a:lnTo>
                    <a:pt x="52" y="104"/>
                  </a:lnTo>
                  <a:lnTo>
                    <a:pt x="91" y="106"/>
                  </a:lnTo>
                  <a:lnTo>
                    <a:pt x="91" y="106"/>
                  </a:lnTo>
                  <a:lnTo>
                    <a:pt x="91" y="108"/>
                  </a:lnTo>
                  <a:lnTo>
                    <a:pt x="93" y="130"/>
                  </a:lnTo>
                  <a:lnTo>
                    <a:pt x="93" y="132"/>
                  </a:lnTo>
                  <a:lnTo>
                    <a:pt x="93" y="132"/>
                  </a:lnTo>
                  <a:lnTo>
                    <a:pt x="87" y="141"/>
                  </a:lnTo>
                  <a:lnTo>
                    <a:pt x="104" y="162"/>
                  </a:lnTo>
                  <a:lnTo>
                    <a:pt x="104" y="162"/>
                  </a:lnTo>
                  <a:lnTo>
                    <a:pt x="104" y="165"/>
                  </a:lnTo>
                  <a:lnTo>
                    <a:pt x="124" y="193"/>
                  </a:lnTo>
                  <a:lnTo>
                    <a:pt x="133" y="191"/>
                  </a:lnTo>
                  <a:lnTo>
                    <a:pt x="146" y="182"/>
                  </a:lnTo>
                  <a:lnTo>
                    <a:pt x="146" y="182"/>
                  </a:lnTo>
                  <a:lnTo>
                    <a:pt x="148" y="182"/>
                  </a:lnTo>
                  <a:lnTo>
                    <a:pt x="159" y="193"/>
                  </a:lnTo>
                  <a:lnTo>
                    <a:pt x="159" y="193"/>
                  </a:lnTo>
                  <a:lnTo>
                    <a:pt x="159" y="193"/>
                  </a:lnTo>
                  <a:lnTo>
                    <a:pt x="185" y="230"/>
                  </a:lnTo>
                  <a:lnTo>
                    <a:pt x="185" y="230"/>
                  </a:lnTo>
                  <a:lnTo>
                    <a:pt x="185" y="232"/>
                  </a:lnTo>
                  <a:lnTo>
                    <a:pt x="183" y="236"/>
                  </a:lnTo>
                  <a:lnTo>
                    <a:pt x="202" y="258"/>
                  </a:lnTo>
                  <a:lnTo>
                    <a:pt x="202" y="258"/>
                  </a:lnTo>
                  <a:lnTo>
                    <a:pt x="202" y="260"/>
                  </a:lnTo>
                  <a:lnTo>
                    <a:pt x="198" y="284"/>
                  </a:lnTo>
                  <a:lnTo>
                    <a:pt x="209" y="310"/>
                  </a:lnTo>
                  <a:lnTo>
                    <a:pt x="213" y="310"/>
                  </a:lnTo>
                  <a:lnTo>
                    <a:pt x="222" y="295"/>
                  </a:lnTo>
                  <a:lnTo>
                    <a:pt x="222" y="295"/>
                  </a:lnTo>
                  <a:lnTo>
                    <a:pt x="231" y="273"/>
                  </a:lnTo>
                  <a:lnTo>
                    <a:pt x="231" y="273"/>
                  </a:lnTo>
                  <a:lnTo>
                    <a:pt x="233" y="273"/>
                  </a:lnTo>
                  <a:lnTo>
                    <a:pt x="248" y="273"/>
                  </a:lnTo>
                  <a:lnTo>
                    <a:pt x="250" y="273"/>
                  </a:lnTo>
                  <a:lnTo>
                    <a:pt x="250" y="273"/>
                  </a:lnTo>
                  <a:lnTo>
                    <a:pt x="270" y="286"/>
                  </a:lnTo>
                  <a:lnTo>
                    <a:pt x="277" y="279"/>
                  </a:lnTo>
                  <a:lnTo>
                    <a:pt x="272" y="256"/>
                  </a:lnTo>
                  <a:lnTo>
                    <a:pt x="257" y="243"/>
                  </a:lnTo>
                  <a:lnTo>
                    <a:pt x="257" y="240"/>
                  </a:lnTo>
                  <a:lnTo>
                    <a:pt x="257" y="240"/>
                  </a:lnTo>
                  <a:lnTo>
                    <a:pt x="259" y="217"/>
                  </a:lnTo>
                  <a:lnTo>
                    <a:pt x="261" y="214"/>
                  </a:lnTo>
                  <a:lnTo>
                    <a:pt x="261" y="214"/>
                  </a:lnTo>
                  <a:lnTo>
                    <a:pt x="300" y="219"/>
                  </a:lnTo>
                  <a:lnTo>
                    <a:pt x="333" y="210"/>
                  </a:lnTo>
                  <a:lnTo>
                    <a:pt x="338" y="184"/>
                  </a:lnTo>
                  <a:lnTo>
                    <a:pt x="324" y="182"/>
                  </a:lnTo>
                  <a:lnTo>
                    <a:pt x="324" y="182"/>
                  </a:lnTo>
                  <a:lnTo>
                    <a:pt x="324" y="182"/>
                  </a:lnTo>
                  <a:lnTo>
                    <a:pt x="318" y="173"/>
                  </a:lnTo>
                  <a:lnTo>
                    <a:pt x="316" y="171"/>
                  </a:lnTo>
                  <a:lnTo>
                    <a:pt x="318" y="169"/>
                  </a:lnTo>
                  <a:lnTo>
                    <a:pt x="333" y="158"/>
                  </a:lnTo>
                  <a:lnTo>
                    <a:pt x="335" y="152"/>
                  </a:lnTo>
                  <a:lnTo>
                    <a:pt x="320" y="152"/>
                  </a:lnTo>
                  <a:lnTo>
                    <a:pt x="318" y="149"/>
                  </a:lnTo>
                  <a:lnTo>
                    <a:pt x="318" y="149"/>
                  </a:lnTo>
                  <a:lnTo>
                    <a:pt x="316" y="139"/>
                  </a:lnTo>
                  <a:lnTo>
                    <a:pt x="316" y="139"/>
                  </a:lnTo>
                  <a:lnTo>
                    <a:pt x="316" y="139"/>
                  </a:lnTo>
                  <a:lnTo>
                    <a:pt x="324" y="123"/>
                  </a:lnTo>
                  <a:lnTo>
                    <a:pt x="320" y="119"/>
                  </a:lnTo>
                  <a:lnTo>
                    <a:pt x="292" y="134"/>
                  </a:lnTo>
                  <a:lnTo>
                    <a:pt x="292" y="134"/>
                  </a:lnTo>
                  <a:lnTo>
                    <a:pt x="290" y="134"/>
                  </a:lnTo>
                  <a:lnTo>
                    <a:pt x="257" y="128"/>
                  </a:lnTo>
                  <a:lnTo>
                    <a:pt x="257" y="128"/>
                  </a:lnTo>
                  <a:lnTo>
                    <a:pt x="255" y="128"/>
                  </a:lnTo>
                  <a:lnTo>
                    <a:pt x="242" y="104"/>
                  </a:lnTo>
                  <a:lnTo>
                    <a:pt x="242" y="104"/>
                  </a:lnTo>
                  <a:lnTo>
                    <a:pt x="242" y="104"/>
                  </a:lnTo>
                  <a:lnTo>
                    <a:pt x="233" y="78"/>
                  </a:lnTo>
                  <a:lnTo>
                    <a:pt x="233" y="76"/>
                  </a:lnTo>
                  <a:lnTo>
                    <a:pt x="233" y="76"/>
                  </a:lnTo>
                  <a:lnTo>
                    <a:pt x="233" y="15"/>
                  </a:lnTo>
                  <a:lnTo>
                    <a:pt x="233" y="15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65" name="Freeform 221">
              <a:extLst>
                <a:ext uri="{FF2B5EF4-FFF2-40B4-BE49-F238E27FC236}">
                  <a16:creationId xmlns:a16="http://schemas.microsoft.com/office/drawing/2014/main" xmlns="" id="{4B5F962C-0744-CB42-B255-5C2A4260B7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7" y="2326"/>
              <a:ext cx="228" cy="232"/>
            </a:xfrm>
            <a:custGeom>
              <a:avLst/>
              <a:gdLst>
                <a:gd name="T0" fmla="*/ 0 w 228"/>
                <a:gd name="T1" fmla="*/ 143 h 232"/>
                <a:gd name="T2" fmla="*/ 4 w 228"/>
                <a:gd name="T3" fmla="*/ 154 h 232"/>
                <a:gd name="T4" fmla="*/ 17 w 228"/>
                <a:gd name="T5" fmla="*/ 175 h 232"/>
                <a:gd name="T6" fmla="*/ 48 w 228"/>
                <a:gd name="T7" fmla="*/ 182 h 232"/>
                <a:gd name="T8" fmla="*/ 76 w 228"/>
                <a:gd name="T9" fmla="*/ 167 h 232"/>
                <a:gd name="T10" fmla="*/ 78 w 228"/>
                <a:gd name="T11" fmla="*/ 167 h 232"/>
                <a:gd name="T12" fmla="*/ 78 w 228"/>
                <a:gd name="T13" fmla="*/ 167 h 232"/>
                <a:gd name="T14" fmla="*/ 87 w 228"/>
                <a:gd name="T15" fmla="*/ 173 h 232"/>
                <a:gd name="T16" fmla="*/ 89 w 228"/>
                <a:gd name="T17" fmla="*/ 173 h 232"/>
                <a:gd name="T18" fmla="*/ 87 w 228"/>
                <a:gd name="T19" fmla="*/ 175 h 232"/>
                <a:gd name="T20" fmla="*/ 78 w 228"/>
                <a:gd name="T21" fmla="*/ 191 h 232"/>
                <a:gd name="T22" fmla="*/ 80 w 228"/>
                <a:gd name="T23" fmla="*/ 199 h 232"/>
                <a:gd name="T24" fmla="*/ 96 w 228"/>
                <a:gd name="T25" fmla="*/ 199 h 232"/>
                <a:gd name="T26" fmla="*/ 98 w 228"/>
                <a:gd name="T27" fmla="*/ 201 h 232"/>
                <a:gd name="T28" fmla="*/ 98 w 228"/>
                <a:gd name="T29" fmla="*/ 204 h 232"/>
                <a:gd name="T30" fmla="*/ 96 w 228"/>
                <a:gd name="T31" fmla="*/ 212 h 232"/>
                <a:gd name="T32" fmla="*/ 96 w 228"/>
                <a:gd name="T33" fmla="*/ 212 h 232"/>
                <a:gd name="T34" fmla="*/ 96 w 228"/>
                <a:gd name="T35" fmla="*/ 212 h 232"/>
                <a:gd name="T36" fmla="*/ 80 w 228"/>
                <a:gd name="T37" fmla="*/ 223 h 232"/>
                <a:gd name="T38" fmla="*/ 85 w 228"/>
                <a:gd name="T39" fmla="*/ 230 h 232"/>
                <a:gd name="T40" fmla="*/ 98 w 228"/>
                <a:gd name="T41" fmla="*/ 232 h 232"/>
                <a:gd name="T42" fmla="*/ 117 w 228"/>
                <a:gd name="T43" fmla="*/ 232 h 232"/>
                <a:gd name="T44" fmla="*/ 137 w 228"/>
                <a:gd name="T45" fmla="*/ 214 h 232"/>
                <a:gd name="T46" fmla="*/ 137 w 228"/>
                <a:gd name="T47" fmla="*/ 169 h 232"/>
                <a:gd name="T48" fmla="*/ 137 w 228"/>
                <a:gd name="T49" fmla="*/ 167 h 232"/>
                <a:gd name="T50" fmla="*/ 139 w 228"/>
                <a:gd name="T51" fmla="*/ 167 h 232"/>
                <a:gd name="T52" fmla="*/ 159 w 228"/>
                <a:gd name="T53" fmla="*/ 169 h 232"/>
                <a:gd name="T54" fmla="*/ 176 w 228"/>
                <a:gd name="T55" fmla="*/ 147 h 232"/>
                <a:gd name="T56" fmla="*/ 189 w 228"/>
                <a:gd name="T57" fmla="*/ 117 h 232"/>
                <a:gd name="T58" fmla="*/ 189 w 228"/>
                <a:gd name="T59" fmla="*/ 117 h 232"/>
                <a:gd name="T60" fmla="*/ 189 w 228"/>
                <a:gd name="T61" fmla="*/ 115 h 232"/>
                <a:gd name="T62" fmla="*/ 207 w 228"/>
                <a:gd name="T63" fmla="*/ 95 h 232"/>
                <a:gd name="T64" fmla="*/ 228 w 228"/>
                <a:gd name="T65" fmla="*/ 41 h 232"/>
                <a:gd name="T66" fmla="*/ 218 w 228"/>
                <a:gd name="T67" fmla="*/ 35 h 232"/>
                <a:gd name="T68" fmla="*/ 218 w 228"/>
                <a:gd name="T69" fmla="*/ 35 h 232"/>
                <a:gd name="T70" fmla="*/ 218 w 228"/>
                <a:gd name="T71" fmla="*/ 32 h 232"/>
                <a:gd name="T72" fmla="*/ 204 w 228"/>
                <a:gd name="T73" fmla="*/ 19 h 232"/>
                <a:gd name="T74" fmla="*/ 189 w 228"/>
                <a:gd name="T75" fmla="*/ 22 h 232"/>
                <a:gd name="T76" fmla="*/ 187 w 228"/>
                <a:gd name="T77" fmla="*/ 22 h 232"/>
                <a:gd name="T78" fmla="*/ 187 w 228"/>
                <a:gd name="T79" fmla="*/ 22 h 232"/>
                <a:gd name="T80" fmla="*/ 165 w 228"/>
                <a:gd name="T81" fmla="*/ 2 h 232"/>
                <a:gd name="T82" fmla="*/ 130 w 228"/>
                <a:gd name="T83" fmla="*/ 0 h 232"/>
                <a:gd name="T84" fmla="*/ 130 w 228"/>
                <a:gd name="T85" fmla="*/ 11 h 232"/>
                <a:gd name="T86" fmla="*/ 130 w 228"/>
                <a:gd name="T87" fmla="*/ 13 h 232"/>
                <a:gd name="T88" fmla="*/ 128 w 228"/>
                <a:gd name="T89" fmla="*/ 28 h 232"/>
                <a:gd name="T90" fmla="*/ 128 w 228"/>
                <a:gd name="T91" fmla="*/ 30 h 232"/>
                <a:gd name="T92" fmla="*/ 126 w 228"/>
                <a:gd name="T93" fmla="*/ 30 h 232"/>
                <a:gd name="T94" fmla="*/ 102 w 228"/>
                <a:gd name="T95" fmla="*/ 50 h 232"/>
                <a:gd name="T96" fmla="*/ 102 w 228"/>
                <a:gd name="T97" fmla="*/ 52 h 232"/>
                <a:gd name="T98" fmla="*/ 100 w 228"/>
                <a:gd name="T99" fmla="*/ 50 h 232"/>
                <a:gd name="T100" fmla="*/ 80 w 228"/>
                <a:gd name="T101" fmla="*/ 41 h 232"/>
                <a:gd name="T102" fmla="*/ 65 w 228"/>
                <a:gd name="T103" fmla="*/ 41 h 232"/>
                <a:gd name="T104" fmla="*/ 50 w 228"/>
                <a:gd name="T105" fmla="*/ 95 h 232"/>
                <a:gd name="T106" fmla="*/ 50 w 228"/>
                <a:gd name="T107" fmla="*/ 97 h 232"/>
                <a:gd name="T108" fmla="*/ 48 w 228"/>
                <a:gd name="T109" fmla="*/ 97 h 232"/>
                <a:gd name="T110" fmla="*/ 15 w 228"/>
                <a:gd name="T111" fmla="*/ 102 h 232"/>
                <a:gd name="T112" fmla="*/ 0 w 228"/>
                <a:gd name="T113" fmla="*/ 143 h 232"/>
                <a:gd name="T114" fmla="*/ 0 w 228"/>
                <a:gd name="T115" fmla="*/ 143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8" h="232">
                  <a:moveTo>
                    <a:pt x="0" y="143"/>
                  </a:moveTo>
                  <a:lnTo>
                    <a:pt x="4" y="154"/>
                  </a:lnTo>
                  <a:lnTo>
                    <a:pt x="17" y="175"/>
                  </a:lnTo>
                  <a:lnTo>
                    <a:pt x="48" y="182"/>
                  </a:lnTo>
                  <a:lnTo>
                    <a:pt x="76" y="167"/>
                  </a:lnTo>
                  <a:lnTo>
                    <a:pt x="78" y="167"/>
                  </a:lnTo>
                  <a:lnTo>
                    <a:pt x="78" y="167"/>
                  </a:lnTo>
                  <a:lnTo>
                    <a:pt x="87" y="173"/>
                  </a:lnTo>
                  <a:lnTo>
                    <a:pt x="89" y="173"/>
                  </a:lnTo>
                  <a:lnTo>
                    <a:pt x="87" y="175"/>
                  </a:lnTo>
                  <a:lnTo>
                    <a:pt x="78" y="191"/>
                  </a:lnTo>
                  <a:lnTo>
                    <a:pt x="80" y="199"/>
                  </a:lnTo>
                  <a:lnTo>
                    <a:pt x="96" y="199"/>
                  </a:lnTo>
                  <a:lnTo>
                    <a:pt x="98" y="201"/>
                  </a:lnTo>
                  <a:lnTo>
                    <a:pt x="98" y="204"/>
                  </a:lnTo>
                  <a:lnTo>
                    <a:pt x="96" y="212"/>
                  </a:lnTo>
                  <a:lnTo>
                    <a:pt x="96" y="212"/>
                  </a:lnTo>
                  <a:lnTo>
                    <a:pt x="96" y="212"/>
                  </a:lnTo>
                  <a:lnTo>
                    <a:pt x="80" y="223"/>
                  </a:lnTo>
                  <a:lnTo>
                    <a:pt x="85" y="230"/>
                  </a:lnTo>
                  <a:lnTo>
                    <a:pt x="98" y="232"/>
                  </a:lnTo>
                  <a:lnTo>
                    <a:pt x="117" y="232"/>
                  </a:lnTo>
                  <a:lnTo>
                    <a:pt x="137" y="214"/>
                  </a:lnTo>
                  <a:lnTo>
                    <a:pt x="137" y="169"/>
                  </a:lnTo>
                  <a:lnTo>
                    <a:pt x="137" y="167"/>
                  </a:lnTo>
                  <a:lnTo>
                    <a:pt x="139" y="167"/>
                  </a:lnTo>
                  <a:lnTo>
                    <a:pt x="159" y="169"/>
                  </a:lnTo>
                  <a:lnTo>
                    <a:pt x="176" y="147"/>
                  </a:lnTo>
                  <a:lnTo>
                    <a:pt x="189" y="117"/>
                  </a:lnTo>
                  <a:lnTo>
                    <a:pt x="189" y="117"/>
                  </a:lnTo>
                  <a:lnTo>
                    <a:pt x="189" y="115"/>
                  </a:lnTo>
                  <a:lnTo>
                    <a:pt x="207" y="95"/>
                  </a:lnTo>
                  <a:lnTo>
                    <a:pt x="228" y="41"/>
                  </a:lnTo>
                  <a:lnTo>
                    <a:pt x="218" y="35"/>
                  </a:lnTo>
                  <a:lnTo>
                    <a:pt x="218" y="35"/>
                  </a:lnTo>
                  <a:lnTo>
                    <a:pt x="218" y="32"/>
                  </a:lnTo>
                  <a:lnTo>
                    <a:pt x="204" y="19"/>
                  </a:lnTo>
                  <a:lnTo>
                    <a:pt x="189" y="22"/>
                  </a:lnTo>
                  <a:lnTo>
                    <a:pt x="187" y="22"/>
                  </a:lnTo>
                  <a:lnTo>
                    <a:pt x="187" y="22"/>
                  </a:lnTo>
                  <a:lnTo>
                    <a:pt x="165" y="2"/>
                  </a:lnTo>
                  <a:lnTo>
                    <a:pt x="130" y="0"/>
                  </a:lnTo>
                  <a:lnTo>
                    <a:pt x="130" y="11"/>
                  </a:lnTo>
                  <a:lnTo>
                    <a:pt x="130" y="13"/>
                  </a:lnTo>
                  <a:lnTo>
                    <a:pt x="128" y="28"/>
                  </a:lnTo>
                  <a:lnTo>
                    <a:pt x="128" y="30"/>
                  </a:lnTo>
                  <a:lnTo>
                    <a:pt x="126" y="30"/>
                  </a:lnTo>
                  <a:lnTo>
                    <a:pt x="102" y="50"/>
                  </a:lnTo>
                  <a:lnTo>
                    <a:pt x="102" y="52"/>
                  </a:lnTo>
                  <a:lnTo>
                    <a:pt x="100" y="50"/>
                  </a:lnTo>
                  <a:lnTo>
                    <a:pt x="80" y="41"/>
                  </a:lnTo>
                  <a:lnTo>
                    <a:pt x="65" y="41"/>
                  </a:lnTo>
                  <a:lnTo>
                    <a:pt x="50" y="95"/>
                  </a:lnTo>
                  <a:lnTo>
                    <a:pt x="50" y="97"/>
                  </a:lnTo>
                  <a:lnTo>
                    <a:pt x="48" y="97"/>
                  </a:lnTo>
                  <a:lnTo>
                    <a:pt x="15" y="102"/>
                  </a:lnTo>
                  <a:lnTo>
                    <a:pt x="0" y="143"/>
                  </a:lnTo>
                  <a:lnTo>
                    <a:pt x="0" y="143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66" name="Freeform 222">
              <a:extLst>
                <a:ext uri="{FF2B5EF4-FFF2-40B4-BE49-F238E27FC236}">
                  <a16:creationId xmlns:a16="http://schemas.microsoft.com/office/drawing/2014/main" xmlns="" id="{1C858E42-DDF9-DD4C-B77E-2F3510DEF6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4" y="2543"/>
              <a:ext cx="362" cy="476"/>
            </a:xfrm>
            <a:custGeom>
              <a:avLst/>
              <a:gdLst>
                <a:gd name="T0" fmla="*/ 152 w 362"/>
                <a:gd name="T1" fmla="*/ 19 h 476"/>
                <a:gd name="T2" fmla="*/ 129 w 362"/>
                <a:gd name="T3" fmla="*/ 47 h 476"/>
                <a:gd name="T4" fmla="*/ 94 w 362"/>
                <a:gd name="T5" fmla="*/ 58 h 476"/>
                <a:gd name="T6" fmla="*/ 54 w 362"/>
                <a:gd name="T7" fmla="*/ 54 h 476"/>
                <a:gd name="T8" fmla="*/ 68 w 362"/>
                <a:gd name="T9" fmla="*/ 88 h 476"/>
                <a:gd name="T10" fmla="*/ 72 w 362"/>
                <a:gd name="T11" fmla="*/ 114 h 476"/>
                <a:gd name="T12" fmla="*/ 63 w 362"/>
                <a:gd name="T13" fmla="*/ 127 h 476"/>
                <a:gd name="T14" fmla="*/ 26 w 362"/>
                <a:gd name="T15" fmla="*/ 112 h 476"/>
                <a:gd name="T16" fmla="*/ 9 w 362"/>
                <a:gd name="T17" fmla="*/ 149 h 476"/>
                <a:gd name="T18" fmla="*/ 0 w 362"/>
                <a:gd name="T19" fmla="*/ 149 h 476"/>
                <a:gd name="T20" fmla="*/ 13 w 362"/>
                <a:gd name="T21" fmla="*/ 227 h 476"/>
                <a:gd name="T22" fmla="*/ 24 w 362"/>
                <a:gd name="T23" fmla="*/ 286 h 476"/>
                <a:gd name="T24" fmla="*/ 22 w 362"/>
                <a:gd name="T25" fmla="*/ 309 h 476"/>
                <a:gd name="T26" fmla="*/ 11 w 362"/>
                <a:gd name="T27" fmla="*/ 316 h 476"/>
                <a:gd name="T28" fmla="*/ 24 w 362"/>
                <a:gd name="T29" fmla="*/ 338 h 476"/>
                <a:gd name="T30" fmla="*/ 52 w 362"/>
                <a:gd name="T31" fmla="*/ 335 h 476"/>
                <a:gd name="T32" fmla="*/ 50 w 362"/>
                <a:gd name="T33" fmla="*/ 370 h 476"/>
                <a:gd name="T34" fmla="*/ 33 w 362"/>
                <a:gd name="T35" fmla="*/ 385 h 476"/>
                <a:gd name="T36" fmla="*/ 44 w 362"/>
                <a:gd name="T37" fmla="*/ 400 h 476"/>
                <a:gd name="T38" fmla="*/ 81 w 362"/>
                <a:gd name="T39" fmla="*/ 448 h 476"/>
                <a:gd name="T40" fmla="*/ 107 w 362"/>
                <a:gd name="T41" fmla="*/ 474 h 476"/>
                <a:gd name="T42" fmla="*/ 142 w 362"/>
                <a:gd name="T43" fmla="*/ 450 h 476"/>
                <a:gd name="T44" fmla="*/ 168 w 362"/>
                <a:gd name="T45" fmla="*/ 424 h 476"/>
                <a:gd name="T46" fmla="*/ 172 w 362"/>
                <a:gd name="T47" fmla="*/ 403 h 476"/>
                <a:gd name="T48" fmla="*/ 203 w 362"/>
                <a:gd name="T49" fmla="*/ 374 h 476"/>
                <a:gd name="T50" fmla="*/ 224 w 362"/>
                <a:gd name="T51" fmla="*/ 335 h 476"/>
                <a:gd name="T52" fmla="*/ 266 w 362"/>
                <a:gd name="T53" fmla="*/ 314 h 476"/>
                <a:gd name="T54" fmla="*/ 294 w 362"/>
                <a:gd name="T55" fmla="*/ 325 h 476"/>
                <a:gd name="T56" fmla="*/ 303 w 362"/>
                <a:gd name="T57" fmla="*/ 299 h 476"/>
                <a:gd name="T58" fmla="*/ 316 w 362"/>
                <a:gd name="T59" fmla="*/ 268 h 476"/>
                <a:gd name="T60" fmla="*/ 294 w 362"/>
                <a:gd name="T61" fmla="*/ 281 h 476"/>
                <a:gd name="T62" fmla="*/ 231 w 362"/>
                <a:gd name="T63" fmla="*/ 260 h 476"/>
                <a:gd name="T64" fmla="*/ 218 w 362"/>
                <a:gd name="T65" fmla="*/ 249 h 476"/>
                <a:gd name="T66" fmla="*/ 200 w 362"/>
                <a:gd name="T67" fmla="*/ 212 h 476"/>
                <a:gd name="T68" fmla="*/ 209 w 362"/>
                <a:gd name="T69" fmla="*/ 190 h 476"/>
                <a:gd name="T70" fmla="*/ 237 w 362"/>
                <a:gd name="T71" fmla="*/ 171 h 476"/>
                <a:gd name="T72" fmla="*/ 255 w 362"/>
                <a:gd name="T73" fmla="*/ 173 h 476"/>
                <a:gd name="T74" fmla="*/ 270 w 362"/>
                <a:gd name="T75" fmla="*/ 190 h 476"/>
                <a:gd name="T76" fmla="*/ 281 w 362"/>
                <a:gd name="T77" fmla="*/ 227 h 476"/>
                <a:gd name="T78" fmla="*/ 299 w 362"/>
                <a:gd name="T79" fmla="*/ 221 h 476"/>
                <a:gd name="T80" fmla="*/ 312 w 362"/>
                <a:gd name="T81" fmla="*/ 223 h 476"/>
                <a:gd name="T82" fmla="*/ 322 w 362"/>
                <a:gd name="T83" fmla="*/ 229 h 476"/>
                <a:gd name="T84" fmla="*/ 360 w 362"/>
                <a:gd name="T85" fmla="*/ 231 h 476"/>
                <a:gd name="T86" fmla="*/ 346 w 362"/>
                <a:gd name="T87" fmla="*/ 212 h 476"/>
                <a:gd name="T88" fmla="*/ 344 w 362"/>
                <a:gd name="T89" fmla="*/ 197 h 476"/>
                <a:gd name="T90" fmla="*/ 351 w 362"/>
                <a:gd name="T91" fmla="*/ 149 h 476"/>
                <a:gd name="T92" fmla="*/ 312 w 362"/>
                <a:gd name="T93" fmla="*/ 132 h 476"/>
                <a:gd name="T94" fmla="*/ 294 w 362"/>
                <a:gd name="T95" fmla="*/ 119 h 476"/>
                <a:gd name="T96" fmla="*/ 288 w 362"/>
                <a:gd name="T97" fmla="*/ 99 h 476"/>
                <a:gd name="T98" fmla="*/ 268 w 362"/>
                <a:gd name="T99" fmla="*/ 101 h 476"/>
                <a:gd name="T100" fmla="*/ 261 w 362"/>
                <a:gd name="T101" fmla="*/ 91 h 476"/>
                <a:gd name="T102" fmla="*/ 257 w 362"/>
                <a:gd name="T103" fmla="*/ 65 h 476"/>
                <a:gd name="T104" fmla="*/ 237 w 362"/>
                <a:gd name="T105" fmla="*/ 58 h 476"/>
                <a:gd name="T106" fmla="*/ 192 w 362"/>
                <a:gd name="T107" fmla="*/ 32 h 476"/>
                <a:gd name="T108" fmla="*/ 172 w 362"/>
                <a:gd name="T109" fmla="*/ 0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62" h="476">
                  <a:moveTo>
                    <a:pt x="172" y="0"/>
                  </a:moveTo>
                  <a:lnTo>
                    <a:pt x="152" y="19"/>
                  </a:lnTo>
                  <a:lnTo>
                    <a:pt x="152" y="19"/>
                  </a:lnTo>
                  <a:lnTo>
                    <a:pt x="150" y="19"/>
                  </a:lnTo>
                  <a:lnTo>
                    <a:pt x="133" y="19"/>
                  </a:lnTo>
                  <a:lnTo>
                    <a:pt x="129" y="47"/>
                  </a:lnTo>
                  <a:lnTo>
                    <a:pt x="126" y="47"/>
                  </a:lnTo>
                  <a:lnTo>
                    <a:pt x="126" y="47"/>
                  </a:lnTo>
                  <a:lnTo>
                    <a:pt x="94" y="58"/>
                  </a:lnTo>
                  <a:lnTo>
                    <a:pt x="91" y="58"/>
                  </a:lnTo>
                  <a:lnTo>
                    <a:pt x="91" y="58"/>
                  </a:lnTo>
                  <a:lnTo>
                    <a:pt x="54" y="54"/>
                  </a:lnTo>
                  <a:lnTo>
                    <a:pt x="52" y="75"/>
                  </a:lnTo>
                  <a:lnTo>
                    <a:pt x="68" y="88"/>
                  </a:lnTo>
                  <a:lnTo>
                    <a:pt x="68" y="88"/>
                  </a:lnTo>
                  <a:lnTo>
                    <a:pt x="68" y="91"/>
                  </a:lnTo>
                  <a:lnTo>
                    <a:pt x="72" y="114"/>
                  </a:lnTo>
                  <a:lnTo>
                    <a:pt x="72" y="114"/>
                  </a:lnTo>
                  <a:lnTo>
                    <a:pt x="70" y="117"/>
                  </a:lnTo>
                  <a:lnTo>
                    <a:pt x="63" y="125"/>
                  </a:lnTo>
                  <a:lnTo>
                    <a:pt x="63" y="127"/>
                  </a:lnTo>
                  <a:lnTo>
                    <a:pt x="61" y="125"/>
                  </a:lnTo>
                  <a:lnTo>
                    <a:pt x="39" y="112"/>
                  </a:lnTo>
                  <a:lnTo>
                    <a:pt x="26" y="112"/>
                  </a:lnTo>
                  <a:lnTo>
                    <a:pt x="17" y="132"/>
                  </a:lnTo>
                  <a:lnTo>
                    <a:pt x="17" y="132"/>
                  </a:lnTo>
                  <a:lnTo>
                    <a:pt x="9" y="149"/>
                  </a:lnTo>
                  <a:lnTo>
                    <a:pt x="9" y="149"/>
                  </a:lnTo>
                  <a:lnTo>
                    <a:pt x="6" y="149"/>
                  </a:lnTo>
                  <a:lnTo>
                    <a:pt x="0" y="149"/>
                  </a:lnTo>
                  <a:lnTo>
                    <a:pt x="0" y="210"/>
                  </a:lnTo>
                  <a:lnTo>
                    <a:pt x="13" y="227"/>
                  </a:lnTo>
                  <a:lnTo>
                    <a:pt x="13" y="227"/>
                  </a:lnTo>
                  <a:lnTo>
                    <a:pt x="13" y="229"/>
                  </a:lnTo>
                  <a:lnTo>
                    <a:pt x="13" y="275"/>
                  </a:lnTo>
                  <a:lnTo>
                    <a:pt x="24" y="286"/>
                  </a:lnTo>
                  <a:lnTo>
                    <a:pt x="24" y="288"/>
                  </a:lnTo>
                  <a:lnTo>
                    <a:pt x="24" y="288"/>
                  </a:lnTo>
                  <a:lnTo>
                    <a:pt x="22" y="309"/>
                  </a:lnTo>
                  <a:lnTo>
                    <a:pt x="22" y="312"/>
                  </a:lnTo>
                  <a:lnTo>
                    <a:pt x="22" y="312"/>
                  </a:lnTo>
                  <a:lnTo>
                    <a:pt x="11" y="316"/>
                  </a:lnTo>
                  <a:lnTo>
                    <a:pt x="15" y="344"/>
                  </a:lnTo>
                  <a:lnTo>
                    <a:pt x="24" y="338"/>
                  </a:lnTo>
                  <a:lnTo>
                    <a:pt x="24" y="338"/>
                  </a:lnTo>
                  <a:lnTo>
                    <a:pt x="24" y="338"/>
                  </a:lnTo>
                  <a:lnTo>
                    <a:pt x="50" y="335"/>
                  </a:lnTo>
                  <a:lnTo>
                    <a:pt x="52" y="335"/>
                  </a:lnTo>
                  <a:lnTo>
                    <a:pt x="52" y="338"/>
                  </a:lnTo>
                  <a:lnTo>
                    <a:pt x="50" y="370"/>
                  </a:lnTo>
                  <a:lnTo>
                    <a:pt x="50" y="370"/>
                  </a:lnTo>
                  <a:lnTo>
                    <a:pt x="50" y="372"/>
                  </a:lnTo>
                  <a:lnTo>
                    <a:pt x="33" y="377"/>
                  </a:lnTo>
                  <a:lnTo>
                    <a:pt x="33" y="385"/>
                  </a:lnTo>
                  <a:lnTo>
                    <a:pt x="44" y="398"/>
                  </a:lnTo>
                  <a:lnTo>
                    <a:pt x="46" y="400"/>
                  </a:lnTo>
                  <a:lnTo>
                    <a:pt x="44" y="400"/>
                  </a:lnTo>
                  <a:lnTo>
                    <a:pt x="26" y="420"/>
                  </a:lnTo>
                  <a:lnTo>
                    <a:pt x="35" y="437"/>
                  </a:lnTo>
                  <a:lnTo>
                    <a:pt x="81" y="448"/>
                  </a:lnTo>
                  <a:lnTo>
                    <a:pt x="81" y="448"/>
                  </a:lnTo>
                  <a:lnTo>
                    <a:pt x="83" y="448"/>
                  </a:lnTo>
                  <a:lnTo>
                    <a:pt x="107" y="474"/>
                  </a:lnTo>
                  <a:lnTo>
                    <a:pt x="131" y="476"/>
                  </a:lnTo>
                  <a:lnTo>
                    <a:pt x="142" y="450"/>
                  </a:lnTo>
                  <a:lnTo>
                    <a:pt x="142" y="450"/>
                  </a:lnTo>
                  <a:lnTo>
                    <a:pt x="144" y="450"/>
                  </a:lnTo>
                  <a:lnTo>
                    <a:pt x="166" y="444"/>
                  </a:lnTo>
                  <a:lnTo>
                    <a:pt x="168" y="424"/>
                  </a:lnTo>
                  <a:lnTo>
                    <a:pt x="170" y="405"/>
                  </a:lnTo>
                  <a:lnTo>
                    <a:pt x="170" y="403"/>
                  </a:lnTo>
                  <a:lnTo>
                    <a:pt x="172" y="403"/>
                  </a:lnTo>
                  <a:lnTo>
                    <a:pt x="198" y="396"/>
                  </a:lnTo>
                  <a:lnTo>
                    <a:pt x="203" y="374"/>
                  </a:lnTo>
                  <a:lnTo>
                    <a:pt x="203" y="374"/>
                  </a:lnTo>
                  <a:lnTo>
                    <a:pt x="203" y="374"/>
                  </a:lnTo>
                  <a:lnTo>
                    <a:pt x="224" y="335"/>
                  </a:lnTo>
                  <a:lnTo>
                    <a:pt x="224" y="335"/>
                  </a:lnTo>
                  <a:lnTo>
                    <a:pt x="227" y="335"/>
                  </a:lnTo>
                  <a:lnTo>
                    <a:pt x="264" y="314"/>
                  </a:lnTo>
                  <a:lnTo>
                    <a:pt x="266" y="314"/>
                  </a:lnTo>
                  <a:lnTo>
                    <a:pt x="266" y="314"/>
                  </a:lnTo>
                  <a:lnTo>
                    <a:pt x="285" y="325"/>
                  </a:lnTo>
                  <a:lnTo>
                    <a:pt x="294" y="325"/>
                  </a:lnTo>
                  <a:lnTo>
                    <a:pt x="301" y="301"/>
                  </a:lnTo>
                  <a:lnTo>
                    <a:pt x="301" y="299"/>
                  </a:lnTo>
                  <a:lnTo>
                    <a:pt x="303" y="299"/>
                  </a:lnTo>
                  <a:lnTo>
                    <a:pt x="320" y="292"/>
                  </a:lnTo>
                  <a:lnTo>
                    <a:pt x="331" y="283"/>
                  </a:lnTo>
                  <a:lnTo>
                    <a:pt x="316" y="268"/>
                  </a:lnTo>
                  <a:lnTo>
                    <a:pt x="307" y="273"/>
                  </a:lnTo>
                  <a:lnTo>
                    <a:pt x="294" y="281"/>
                  </a:lnTo>
                  <a:lnTo>
                    <a:pt x="294" y="281"/>
                  </a:lnTo>
                  <a:lnTo>
                    <a:pt x="292" y="281"/>
                  </a:lnTo>
                  <a:lnTo>
                    <a:pt x="233" y="262"/>
                  </a:lnTo>
                  <a:lnTo>
                    <a:pt x="231" y="260"/>
                  </a:lnTo>
                  <a:lnTo>
                    <a:pt x="231" y="260"/>
                  </a:lnTo>
                  <a:lnTo>
                    <a:pt x="218" y="249"/>
                  </a:lnTo>
                  <a:lnTo>
                    <a:pt x="218" y="249"/>
                  </a:lnTo>
                  <a:lnTo>
                    <a:pt x="218" y="249"/>
                  </a:lnTo>
                  <a:lnTo>
                    <a:pt x="200" y="212"/>
                  </a:lnTo>
                  <a:lnTo>
                    <a:pt x="200" y="212"/>
                  </a:lnTo>
                  <a:lnTo>
                    <a:pt x="200" y="212"/>
                  </a:lnTo>
                  <a:lnTo>
                    <a:pt x="209" y="190"/>
                  </a:lnTo>
                  <a:lnTo>
                    <a:pt x="209" y="190"/>
                  </a:lnTo>
                  <a:lnTo>
                    <a:pt x="209" y="188"/>
                  </a:lnTo>
                  <a:lnTo>
                    <a:pt x="237" y="171"/>
                  </a:lnTo>
                  <a:lnTo>
                    <a:pt x="237" y="171"/>
                  </a:lnTo>
                  <a:lnTo>
                    <a:pt x="240" y="171"/>
                  </a:lnTo>
                  <a:lnTo>
                    <a:pt x="255" y="173"/>
                  </a:lnTo>
                  <a:lnTo>
                    <a:pt x="255" y="173"/>
                  </a:lnTo>
                  <a:lnTo>
                    <a:pt x="257" y="173"/>
                  </a:lnTo>
                  <a:lnTo>
                    <a:pt x="270" y="190"/>
                  </a:lnTo>
                  <a:lnTo>
                    <a:pt x="270" y="190"/>
                  </a:lnTo>
                  <a:lnTo>
                    <a:pt x="270" y="190"/>
                  </a:lnTo>
                  <a:lnTo>
                    <a:pt x="270" y="218"/>
                  </a:lnTo>
                  <a:lnTo>
                    <a:pt x="281" y="227"/>
                  </a:lnTo>
                  <a:lnTo>
                    <a:pt x="296" y="221"/>
                  </a:lnTo>
                  <a:lnTo>
                    <a:pt x="296" y="221"/>
                  </a:lnTo>
                  <a:lnTo>
                    <a:pt x="299" y="221"/>
                  </a:lnTo>
                  <a:lnTo>
                    <a:pt x="312" y="223"/>
                  </a:lnTo>
                  <a:lnTo>
                    <a:pt x="312" y="223"/>
                  </a:lnTo>
                  <a:lnTo>
                    <a:pt x="312" y="223"/>
                  </a:lnTo>
                  <a:lnTo>
                    <a:pt x="322" y="229"/>
                  </a:lnTo>
                  <a:lnTo>
                    <a:pt x="322" y="229"/>
                  </a:lnTo>
                  <a:lnTo>
                    <a:pt x="322" y="229"/>
                  </a:lnTo>
                  <a:lnTo>
                    <a:pt x="344" y="251"/>
                  </a:lnTo>
                  <a:lnTo>
                    <a:pt x="353" y="244"/>
                  </a:lnTo>
                  <a:lnTo>
                    <a:pt x="360" y="231"/>
                  </a:lnTo>
                  <a:lnTo>
                    <a:pt x="346" y="214"/>
                  </a:lnTo>
                  <a:lnTo>
                    <a:pt x="346" y="212"/>
                  </a:lnTo>
                  <a:lnTo>
                    <a:pt x="346" y="212"/>
                  </a:lnTo>
                  <a:lnTo>
                    <a:pt x="344" y="199"/>
                  </a:lnTo>
                  <a:lnTo>
                    <a:pt x="344" y="197"/>
                  </a:lnTo>
                  <a:lnTo>
                    <a:pt x="344" y="197"/>
                  </a:lnTo>
                  <a:lnTo>
                    <a:pt x="360" y="171"/>
                  </a:lnTo>
                  <a:lnTo>
                    <a:pt x="362" y="151"/>
                  </a:lnTo>
                  <a:lnTo>
                    <a:pt x="351" y="149"/>
                  </a:lnTo>
                  <a:lnTo>
                    <a:pt x="351" y="149"/>
                  </a:lnTo>
                  <a:lnTo>
                    <a:pt x="351" y="149"/>
                  </a:lnTo>
                  <a:lnTo>
                    <a:pt x="312" y="132"/>
                  </a:lnTo>
                  <a:lnTo>
                    <a:pt x="312" y="132"/>
                  </a:lnTo>
                  <a:lnTo>
                    <a:pt x="312" y="132"/>
                  </a:lnTo>
                  <a:lnTo>
                    <a:pt x="294" y="119"/>
                  </a:lnTo>
                  <a:lnTo>
                    <a:pt x="294" y="119"/>
                  </a:lnTo>
                  <a:lnTo>
                    <a:pt x="294" y="117"/>
                  </a:lnTo>
                  <a:lnTo>
                    <a:pt x="288" y="99"/>
                  </a:lnTo>
                  <a:lnTo>
                    <a:pt x="272" y="104"/>
                  </a:lnTo>
                  <a:lnTo>
                    <a:pt x="270" y="104"/>
                  </a:lnTo>
                  <a:lnTo>
                    <a:pt x="268" y="101"/>
                  </a:lnTo>
                  <a:lnTo>
                    <a:pt x="261" y="93"/>
                  </a:lnTo>
                  <a:lnTo>
                    <a:pt x="261" y="93"/>
                  </a:lnTo>
                  <a:lnTo>
                    <a:pt x="261" y="91"/>
                  </a:lnTo>
                  <a:lnTo>
                    <a:pt x="259" y="73"/>
                  </a:lnTo>
                  <a:lnTo>
                    <a:pt x="259" y="73"/>
                  </a:lnTo>
                  <a:lnTo>
                    <a:pt x="257" y="65"/>
                  </a:lnTo>
                  <a:lnTo>
                    <a:pt x="237" y="60"/>
                  </a:lnTo>
                  <a:lnTo>
                    <a:pt x="237" y="58"/>
                  </a:lnTo>
                  <a:lnTo>
                    <a:pt x="237" y="58"/>
                  </a:lnTo>
                  <a:lnTo>
                    <a:pt x="235" y="34"/>
                  </a:lnTo>
                  <a:lnTo>
                    <a:pt x="194" y="32"/>
                  </a:lnTo>
                  <a:lnTo>
                    <a:pt x="192" y="32"/>
                  </a:lnTo>
                  <a:lnTo>
                    <a:pt x="192" y="30"/>
                  </a:lnTo>
                  <a:lnTo>
                    <a:pt x="192" y="0"/>
                  </a:lnTo>
                  <a:lnTo>
                    <a:pt x="172" y="0"/>
                  </a:lnTo>
                  <a:lnTo>
                    <a:pt x="172" y="0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67" name="Freeform 223">
              <a:extLst>
                <a:ext uri="{FF2B5EF4-FFF2-40B4-BE49-F238E27FC236}">
                  <a16:creationId xmlns:a16="http://schemas.microsoft.com/office/drawing/2014/main" xmlns="" id="{CFA640EE-983D-FE46-8FB9-EE17FCF95C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9" y="1996"/>
              <a:ext cx="425" cy="466"/>
            </a:xfrm>
            <a:custGeom>
              <a:avLst/>
              <a:gdLst>
                <a:gd name="T0" fmla="*/ 360 w 425"/>
                <a:gd name="T1" fmla="*/ 202 h 466"/>
                <a:gd name="T2" fmla="*/ 357 w 425"/>
                <a:gd name="T3" fmla="*/ 202 h 466"/>
                <a:gd name="T4" fmla="*/ 251 w 425"/>
                <a:gd name="T5" fmla="*/ 202 h 466"/>
                <a:gd name="T6" fmla="*/ 248 w 425"/>
                <a:gd name="T7" fmla="*/ 202 h 466"/>
                <a:gd name="T8" fmla="*/ 235 w 425"/>
                <a:gd name="T9" fmla="*/ 191 h 466"/>
                <a:gd name="T10" fmla="*/ 235 w 425"/>
                <a:gd name="T11" fmla="*/ 141 h 466"/>
                <a:gd name="T12" fmla="*/ 227 w 425"/>
                <a:gd name="T13" fmla="*/ 126 h 466"/>
                <a:gd name="T14" fmla="*/ 292 w 425"/>
                <a:gd name="T15" fmla="*/ 52 h 466"/>
                <a:gd name="T16" fmla="*/ 270 w 425"/>
                <a:gd name="T17" fmla="*/ 0 h 466"/>
                <a:gd name="T18" fmla="*/ 209 w 425"/>
                <a:gd name="T19" fmla="*/ 29 h 466"/>
                <a:gd name="T20" fmla="*/ 209 w 425"/>
                <a:gd name="T21" fmla="*/ 29 h 466"/>
                <a:gd name="T22" fmla="*/ 172 w 425"/>
                <a:gd name="T23" fmla="*/ 37 h 466"/>
                <a:gd name="T24" fmla="*/ 196 w 425"/>
                <a:gd name="T25" fmla="*/ 61 h 466"/>
                <a:gd name="T26" fmla="*/ 166 w 425"/>
                <a:gd name="T27" fmla="*/ 91 h 466"/>
                <a:gd name="T28" fmla="*/ 153 w 425"/>
                <a:gd name="T29" fmla="*/ 107 h 466"/>
                <a:gd name="T30" fmla="*/ 150 w 425"/>
                <a:gd name="T31" fmla="*/ 152 h 466"/>
                <a:gd name="T32" fmla="*/ 81 w 425"/>
                <a:gd name="T33" fmla="*/ 150 h 466"/>
                <a:gd name="T34" fmla="*/ 70 w 425"/>
                <a:gd name="T35" fmla="*/ 195 h 466"/>
                <a:gd name="T36" fmla="*/ 70 w 425"/>
                <a:gd name="T37" fmla="*/ 195 h 466"/>
                <a:gd name="T38" fmla="*/ 89 w 425"/>
                <a:gd name="T39" fmla="*/ 222 h 466"/>
                <a:gd name="T40" fmla="*/ 78 w 425"/>
                <a:gd name="T41" fmla="*/ 237 h 466"/>
                <a:gd name="T42" fmla="*/ 78 w 425"/>
                <a:gd name="T43" fmla="*/ 237 h 466"/>
                <a:gd name="T44" fmla="*/ 54 w 425"/>
                <a:gd name="T45" fmla="*/ 248 h 466"/>
                <a:gd name="T46" fmla="*/ 24 w 425"/>
                <a:gd name="T47" fmla="*/ 226 h 466"/>
                <a:gd name="T48" fmla="*/ 4 w 425"/>
                <a:gd name="T49" fmla="*/ 284 h 466"/>
                <a:gd name="T50" fmla="*/ 76 w 425"/>
                <a:gd name="T51" fmla="*/ 306 h 466"/>
                <a:gd name="T52" fmla="*/ 78 w 425"/>
                <a:gd name="T53" fmla="*/ 306 h 466"/>
                <a:gd name="T54" fmla="*/ 102 w 425"/>
                <a:gd name="T55" fmla="*/ 332 h 466"/>
                <a:gd name="T56" fmla="*/ 111 w 425"/>
                <a:gd name="T57" fmla="*/ 352 h 466"/>
                <a:gd name="T58" fmla="*/ 111 w 425"/>
                <a:gd name="T59" fmla="*/ 354 h 466"/>
                <a:gd name="T60" fmla="*/ 113 w 425"/>
                <a:gd name="T61" fmla="*/ 393 h 466"/>
                <a:gd name="T62" fmla="*/ 113 w 425"/>
                <a:gd name="T63" fmla="*/ 458 h 466"/>
                <a:gd name="T64" fmla="*/ 129 w 425"/>
                <a:gd name="T65" fmla="*/ 430 h 466"/>
                <a:gd name="T66" fmla="*/ 131 w 425"/>
                <a:gd name="T67" fmla="*/ 430 h 466"/>
                <a:gd name="T68" fmla="*/ 181 w 425"/>
                <a:gd name="T69" fmla="*/ 367 h 466"/>
                <a:gd name="T70" fmla="*/ 183 w 425"/>
                <a:gd name="T71" fmla="*/ 367 h 466"/>
                <a:gd name="T72" fmla="*/ 200 w 425"/>
                <a:gd name="T73" fmla="*/ 367 h 466"/>
                <a:gd name="T74" fmla="*/ 218 w 425"/>
                <a:gd name="T75" fmla="*/ 375 h 466"/>
                <a:gd name="T76" fmla="*/ 244 w 425"/>
                <a:gd name="T77" fmla="*/ 341 h 466"/>
                <a:gd name="T78" fmla="*/ 244 w 425"/>
                <a:gd name="T79" fmla="*/ 326 h 466"/>
                <a:gd name="T80" fmla="*/ 283 w 425"/>
                <a:gd name="T81" fmla="*/ 328 h 466"/>
                <a:gd name="T82" fmla="*/ 285 w 425"/>
                <a:gd name="T83" fmla="*/ 328 h 466"/>
                <a:gd name="T84" fmla="*/ 322 w 425"/>
                <a:gd name="T85" fmla="*/ 345 h 466"/>
                <a:gd name="T86" fmla="*/ 325 w 425"/>
                <a:gd name="T87" fmla="*/ 345 h 466"/>
                <a:gd name="T88" fmla="*/ 349 w 425"/>
                <a:gd name="T89" fmla="*/ 369 h 466"/>
                <a:gd name="T90" fmla="*/ 379 w 425"/>
                <a:gd name="T91" fmla="*/ 330 h 466"/>
                <a:gd name="T92" fmla="*/ 364 w 425"/>
                <a:gd name="T93" fmla="*/ 317 h 466"/>
                <a:gd name="T94" fmla="*/ 364 w 425"/>
                <a:gd name="T95" fmla="*/ 293 h 466"/>
                <a:gd name="T96" fmla="*/ 366 w 425"/>
                <a:gd name="T97" fmla="*/ 291 h 466"/>
                <a:gd name="T98" fmla="*/ 423 w 425"/>
                <a:gd name="T99" fmla="*/ 235 h 466"/>
                <a:gd name="T100" fmla="*/ 388 w 425"/>
                <a:gd name="T101" fmla="*/ 189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25" h="466">
                  <a:moveTo>
                    <a:pt x="388" y="189"/>
                  </a:moveTo>
                  <a:lnTo>
                    <a:pt x="360" y="202"/>
                  </a:lnTo>
                  <a:lnTo>
                    <a:pt x="357" y="202"/>
                  </a:lnTo>
                  <a:lnTo>
                    <a:pt x="357" y="202"/>
                  </a:lnTo>
                  <a:lnTo>
                    <a:pt x="277" y="172"/>
                  </a:lnTo>
                  <a:lnTo>
                    <a:pt x="251" y="202"/>
                  </a:lnTo>
                  <a:lnTo>
                    <a:pt x="248" y="202"/>
                  </a:lnTo>
                  <a:lnTo>
                    <a:pt x="248" y="202"/>
                  </a:lnTo>
                  <a:lnTo>
                    <a:pt x="235" y="191"/>
                  </a:lnTo>
                  <a:lnTo>
                    <a:pt x="235" y="191"/>
                  </a:lnTo>
                  <a:lnTo>
                    <a:pt x="235" y="189"/>
                  </a:lnTo>
                  <a:lnTo>
                    <a:pt x="235" y="141"/>
                  </a:lnTo>
                  <a:lnTo>
                    <a:pt x="227" y="126"/>
                  </a:lnTo>
                  <a:lnTo>
                    <a:pt x="227" y="126"/>
                  </a:lnTo>
                  <a:lnTo>
                    <a:pt x="229" y="124"/>
                  </a:lnTo>
                  <a:lnTo>
                    <a:pt x="292" y="52"/>
                  </a:lnTo>
                  <a:lnTo>
                    <a:pt x="290" y="22"/>
                  </a:lnTo>
                  <a:lnTo>
                    <a:pt x="270" y="0"/>
                  </a:lnTo>
                  <a:lnTo>
                    <a:pt x="246" y="5"/>
                  </a:lnTo>
                  <a:lnTo>
                    <a:pt x="209" y="29"/>
                  </a:lnTo>
                  <a:lnTo>
                    <a:pt x="209" y="29"/>
                  </a:lnTo>
                  <a:lnTo>
                    <a:pt x="209" y="29"/>
                  </a:lnTo>
                  <a:lnTo>
                    <a:pt x="176" y="26"/>
                  </a:lnTo>
                  <a:lnTo>
                    <a:pt x="172" y="37"/>
                  </a:lnTo>
                  <a:lnTo>
                    <a:pt x="194" y="59"/>
                  </a:lnTo>
                  <a:lnTo>
                    <a:pt x="196" y="61"/>
                  </a:lnTo>
                  <a:lnTo>
                    <a:pt x="194" y="63"/>
                  </a:lnTo>
                  <a:lnTo>
                    <a:pt x="166" y="91"/>
                  </a:lnTo>
                  <a:lnTo>
                    <a:pt x="166" y="91"/>
                  </a:lnTo>
                  <a:lnTo>
                    <a:pt x="153" y="107"/>
                  </a:lnTo>
                  <a:lnTo>
                    <a:pt x="150" y="150"/>
                  </a:lnTo>
                  <a:lnTo>
                    <a:pt x="150" y="152"/>
                  </a:lnTo>
                  <a:lnTo>
                    <a:pt x="148" y="152"/>
                  </a:lnTo>
                  <a:lnTo>
                    <a:pt x="81" y="150"/>
                  </a:lnTo>
                  <a:lnTo>
                    <a:pt x="52" y="178"/>
                  </a:lnTo>
                  <a:lnTo>
                    <a:pt x="70" y="195"/>
                  </a:lnTo>
                  <a:lnTo>
                    <a:pt x="70" y="195"/>
                  </a:lnTo>
                  <a:lnTo>
                    <a:pt x="70" y="195"/>
                  </a:lnTo>
                  <a:lnTo>
                    <a:pt x="89" y="222"/>
                  </a:lnTo>
                  <a:lnTo>
                    <a:pt x="89" y="222"/>
                  </a:lnTo>
                  <a:lnTo>
                    <a:pt x="89" y="224"/>
                  </a:lnTo>
                  <a:lnTo>
                    <a:pt x="78" y="237"/>
                  </a:lnTo>
                  <a:lnTo>
                    <a:pt x="78" y="237"/>
                  </a:lnTo>
                  <a:lnTo>
                    <a:pt x="78" y="237"/>
                  </a:lnTo>
                  <a:lnTo>
                    <a:pt x="54" y="248"/>
                  </a:lnTo>
                  <a:lnTo>
                    <a:pt x="54" y="248"/>
                  </a:lnTo>
                  <a:lnTo>
                    <a:pt x="52" y="245"/>
                  </a:lnTo>
                  <a:lnTo>
                    <a:pt x="24" y="226"/>
                  </a:lnTo>
                  <a:lnTo>
                    <a:pt x="0" y="261"/>
                  </a:lnTo>
                  <a:lnTo>
                    <a:pt x="4" y="284"/>
                  </a:lnTo>
                  <a:lnTo>
                    <a:pt x="17" y="295"/>
                  </a:lnTo>
                  <a:lnTo>
                    <a:pt x="76" y="306"/>
                  </a:lnTo>
                  <a:lnTo>
                    <a:pt x="78" y="306"/>
                  </a:lnTo>
                  <a:lnTo>
                    <a:pt x="78" y="306"/>
                  </a:lnTo>
                  <a:lnTo>
                    <a:pt x="102" y="332"/>
                  </a:lnTo>
                  <a:lnTo>
                    <a:pt x="102" y="332"/>
                  </a:lnTo>
                  <a:lnTo>
                    <a:pt x="102" y="332"/>
                  </a:lnTo>
                  <a:lnTo>
                    <a:pt x="111" y="352"/>
                  </a:lnTo>
                  <a:lnTo>
                    <a:pt x="111" y="352"/>
                  </a:lnTo>
                  <a:lnTo>
                    <a:pt x="111" y="354"/>
                  </a:lnTo>
                  <a:lnTo>
                    <a:pt x="113" y="393"/>
                  </a:lnTo>
                  <a:lnTo>
                    <a:pt x="113" y="393"/>
                  </a:lnTo>
                  <a:lnTo>
                    <a:pt x="113" y="393"/>
                  </a:lnTo>
                  <a:lnTo>
                    <a:pt x="113" y="458"/>
                  </a:lnTo>
                  <a:lnTo>
                    <a:pt x="115" y="466"/>
                  </a:lnTo>
                  <a:lnTo>
                    <a:pt x="129" y="430"/>
                  </a:lnTo>
                  <a:lnTo>
                    <a:pt x="131" y="430"/>
                  </a:lnTo>
                  <a:lnTo>
                    <a:pt x="131" y="430"/>
                  </a:lnTo>
                  <a:lnTo>
                    <a:pt x="163" y="423"/>
                  </a:lnTo>
                  <a:lnTo>
                    <a:pt x="181" y="367"/>
                  </a:lnTo>
                  <a:lnTo>
                    <a:pt x="181" y="367"/>
                  </a:lnTo>
                  <a:lnTo>
                    <a:pt x="183" y="367"/>
                  </a:lnTo>
                  <a:lnTo>
                    <a:pt x="198" y="367"/>
                  </a:lnTo>
                  <a:lnTo>
                    <a:pt x="200" y="367"/>
                  </a:lnTo>
                  <a:lnTo>
                    <a:pt x="200" y="367"/>
                  </a:lnTo>
                  <a:lnTo>
                    <a:pt x="218" y="375"/>
                  </a:lnTo>
                  <a:lnTo>
                    <a:pt x="242" y="358"/>
                  </a:lnTo>
                  <a:lnTo>
                    <a:pt x="244" y="341"/>
                  </a:lnTo>
                  <a:lnTo>
                    <a:pt x="244" y="328"/>
                  </a:lnTo>
                  <a:lnTo>
                    <a:pt x="244" y="326"/>
                  </a:lnTo>
                  <a:lnTo>
                    <a:pt x="246" y="326"/>
                  </a:lnTo>
                  <a:lnTo>
                    <a:pt x="283" y="328"/>
                  </a:lnTo>
                  <a:lnTo>
                    <a:pt x="283" y="328"/>
                  </a:lnTo>
                  <a:lnTo>
                    <a:pt x="285" y="328"/>
                  </a:lnTo>
                  <a:lnTo>
                    <a:pt x="307" y="347"/>
                  </a:lnTo>
                  <a:lnTo>
                    <a:pt x="322" y="345"/>
                  </a:lnTo>
                  <a:lnTo>
                    <a:pt x="325" y="345"/>
                  </a:lnTo>
                  <a:lnTo>
                    <a:pt x="325" y="345"/>
                  </a:lnTo>
                  <a:lnTo>
                    <a:pt x="338" y="360"/>
                  </a:lnTo>
                  <a:lnTo>
                    <a:pt x="349" y="369"/>
                  </a:lnTo>
                  <a:lnTo>
                    <a:pt x="366" y="349"/>
                  </a:lnTo>
                  <a:lnTo>
                    <a:pt x="379" y="330"/>
                  </a:lnTo>
                  <a:lnTo>
                    <a:pt x="364" y="317"/>
                  </a:lnTo>
                  <a:lnTo>
                    <a:pt x="364" y="317"/>
                  </a:lnTo>
                  <a:lnTo>
                    <a:pt x="364" y="315"/>
                  </a:lnTo>
                  <a:lnTo>
                    <a:pt x="364" y="293"/>
                  </a:lnTo>
                  <a:lnTo>
                    <a:pt x="364" y="293"/>
                  </a:lnTo>
                  <a:lnTo>
                    <a:pt x="366" y="291"/>
                  </a:lnTo>
                  <a:lnTo>
                    <a:pt x="425" y="267"/>
                  </a:lnTo>
                  <a:lnTo>
                    <a:pt x="423" y="235"/>
                  </a:lnTo>
                  <a:lnTo>
                    <a:pt x="388" y="189"/>
                  </a:lnTo>
                  <a:lnTo>
                    <a:pt x="388" y="189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68" name="Freeform 224">
              <a:extLst>
                <a:ext uri="{FF2B5EF4-FFF2-40B4-BE49-F238E27FC236}">
                  <a16:creationId xmlns:a16="http://schemas.microsoft.com/office/drawing/2014/main" xmlns="" id="{80B7428A-F80D-464F-B26A-2E261547445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7" y="1535"/>
              <a:ext cx="24" cy="22"/>
            </a:xfrm>
            <a:custGeom>
              <a:avLst/>
              <a:gdLst>
                <a:gd name="T0" fmla="*/ 4 w 24"/>
                <a:gd name="T1" fmla="*/ 19 h 22"/>
                <a:gd name="T2" fmla="*/ 19 w 24"/>
                <a:gd name="T3" fmla="*/ 22 h 22"/>
                <a:gd name="T4" fmla="*/ 24 w 24"/>
                <a:gd name="T5" fmla="*/ 11 h 22"/>
                <a:gd name="T6" fmla="*/ 13 w 24"/>
                <a:gd name="T7" fmla="*/ 0 h 22"/>
                <a:gd name="T8" fmla="*/ 0 w 24"/>
                <a:gd name="T9" fmla="*/ 4 h 22"/>
                <a:gd name="T10" fmla="*/ 4 w 24"/>
                <a:gd name="T11" fmla="*/ 19 h 22"/>
                <a:gd name="T12" fmla="*/ 4 w 24"/>
                <a:gd name="T13" fmla="*/ 1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22">
                  <a:moveTo>
                    <a:pt x="4" y="19"/>
                  </a:moveTo>
                  <a:lnTo>
                    <a:pt x="19" y="22"/>
                  </a:lnTo>
                  <a:lnTo>
                    <a:pt x="24" y="11"/>
                  </a:lnTo>
                  <a:lnTo>
                    <a:pt x="13" y="0"/>
                  </a:lnTo>
                  <a:lnTo>
                    <a:pt x="0" y="4"/>
                  </a:lnTo>
                  <a:lnTo>
                    <a:pt x="4" y="19"/>
                  </a:lnTo>
                  <a:lnTo>
                    <a:pt x="4" y="19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69" name="Freeform 225">
              <a:extLst>
                <a:ext uri="{FF2B5EF4-FFF2-40B4-BE49-F238E27FC236}">
                  <a16:creationId xmlns:a16="http://schemas.microsoft.com/office/drawing/2014/main" xmlns="" id="{A722BF82-A8D8-CD41-86EB-AE39B064948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1" y="1611"/>
              <a:ext cx="39" cy="32"/>
            </a:xfrm>
            <a:custGeom>
              <a:avLst/>
              <a:gdLst>
                <a:gd name="T0" fmla="*/ 0 w 39"/>
                <a:gd name="T1" fmla="*/ 26 h 32"/>
                <a:gd name="T2" fmla="*/ 20 w 39"/>
                <a:gd name="T3" fmla="*/ 32 h 32"/>
                <a:gd name="T4" fmla="*/ 39 w 39"/>
                <a:gd name="T5" fmla="*/ 30 h 32"/>
                <a:gd name="T6" fmla="*/ 31 w 39"/>
                <a:gd name="T7" fmla="*/ 0 h 32"/>
                <a:gd name="T8" fmla="*/ 7 w 39"/>
                <a:gd name="T9" fmla="*/ 13 h 32"/>
                <a:gd name="T10" fmla="*/ 0 w 39"/>
                <a:gd name="T11" fmla="*/ 26 h 32"/>
                <a:gd name="T12" fmla="*/ 0 w 39"/>
                <a:gd name="T13" fmla="*/ 2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0" y="26"/>
                  </a:moveTo>
                  <a:lnTo>
                    <a:pt x="20" y="32"/>
                  </a:lnTo>
                  <a:lnTo>
                    <a:pt x="39" y="30"/>
                  </a:lnTo>
                  <a:lnTo>
                    <a:pt x="31" y="0"/>
                  </a:lnTo>
                  <a:lnTo>
                    <a:pt x="7" y="13"/>
                  </a:lnTo>
                  <a:lnTo>
                    <a:pt x="0" y="26"/>
                  </a:lnTo>
                  <a:lnTo>
                    <a:pt x="0" y="26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70" name="Freeform 226">
              <a:extLst>
                <a:ext uri="{FF2B5EF4-FFF2-40B4-BE49-F238E27FC236}">
                  <a16:creationId xmlns:a16="http://schemas.microsoft.com/office/drawing/2014/main" xmlns="" id="{6C441F86-ABDA-DC4F-A1EB-50B5914884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1" y="1457"/>
              <a:ext cx="861" cy="1159"/>
            </a:xfrm>
            <a:custGeom>
              <a:avLst/>
              <a:gdLst>
                <a:gd name="T0" fmla="*/ 761 w 861"/>
                <a:gd name="T1" fmla="*/ 236 h 1159"/>
                <a:gd name="T2" fmla="*/ 752 w 861"/>
                <a:gd name="T3" fmla="*/ 279 h 1159"/>
                <a:gd name="T4" fmla="*/ 680 w 861"/>
                <a:gd name="T5" fmla="*/ 212 h 1159"/>
                <a:gd name="T6" fmla="*/ 702 w 861"/>
                <a:gd name="T7" fmla="*/ 121 h 1159"/>
                <a:gd name="T8" fmla="*/ 641 w 861"/>
                <a:gd name="T9" fmla="*/ 188 h 1159"/>
                <a:gd name="T10" fmla="*/ 565 w 861"/>
                <a:gd name="T11" fmla="*/ 399 h 1159"/>
                <a:gd name="T12" fmla="*/ 672 w 861"/>
                <a:gd name="T13" fmla="*/ 507 h 1159"/>
                <a:gd name="T14" fmla="*/ 648 w 861"/>
                <a:gd name="T15" fmla="*/ 617 h 1159"/>
                <a:gd name="T16" fmla="*/ 611 w 861"/>
                <a:gd name="T17" fmla="*/ 594 h 1159"/>
                <a:gd name="T18" fmla="*/ 576 w 861"/>
                <a:gd name="T19" fmla="*/ 474 h 1159"/>
                <a:gd name="T20" fmla="*/ 491 w 861"/>
                <a:gd name="T21" fmla="*/ 622 h 1159"/>
                <a:gd name="T22" fmla="*/ 306 w 861"/>
                <a:gd name="T23" fmla="*/ 609 h 1159"/>
                <a:gd name="T24" fmla="*/ 415 w 861"/>
                <a:gd name="T25" fmla="*/ 594 h 1159"/>
                <a:gd name="T26" fmla="*/ 508 w 861"/>
                <a:gd name="T27" fmla="*/ 431 h 1159"/>
                <a:gd name="T28" fmla="*/ 578 w 861"/>
                <a:gd name="T29" fmla="*/ 201 h 1159"/>
                <a:gd name="T30" fmla="*/ 598 w 861"/>
                <a:gd name="T31" fmla="*/ 52 h 1159"/>
                <a:gd name="T32" fmla="*/ 591 w 861"/>
                <a:gd name="T33" fmla="*/ 0 h 1159"/>
                <a:gd name="T34" fmla="*/ 574 w 861"/>
                <a:gd name="T35" fmla="*/ 43 h 1159"/>
                <a:gd name="T36" fmla="*/ 467 w 861"/>
                <a:gd name="T37" fmla="*/ 152 h 1159"/>
                <a:gd name="T38" fmla="*/ 419 w 861"/>
                <a:gd name="T39" fmla="*/ 219 h 1159"/>
                <a:gd name="T40" fmla="*/ 354 w 861"/>
                <a:gd name="T41" fmla="*/ 297 h 1159"/>
                <a:gd name="T42" fmla="*/ 382 w 861"/>
                <a:gd name="T43" fmla="*/ 381 h 1159"/>
                <a:gd name="T44" fmla="*/ 338 w 861"/>
                <a:gd name="T45" fmla="*/ 416 h 1159"/>
                <a:gd name="T46" fmla="*/ 255 w 861"/>
                <a:gd name="T47" fmla="*/ 318 h 1159"/>
                <a:gd name="T48" fmla="*/ 271 w 861"/>
                <a:gd name="T49" fmla="*/ 347 h 1159"/>
                <a:gd name="T50" fmla="*/ 253 w 861"/>
                <a:gd name="T51" fmla="*/ 442 h 1159"/>
                <a:gd name="T52" fmla="*/ 231 w 861"/>
                <a:gd name="T53" fmla="*/ 472 h 1159"/>
                <a:gd name="T54" fmla="*/ 179 w 861"/>
                <a:gd name="T55" fmla="*/ 507 h 1159"/>
                <a:gd name="T56" fmla="*/ 101 w 861"/>
                <a:gd name="T57" fmla="*/ 511 h 1159"/>
                <a:gd name="T58" fmla="*/ 59 w 861"/>
                <a:gd name="T59" fmla="*/ 546 h 1159"/>
                <a:gd name="T60" fmla="*/ 31 w 861"/>
                <a:gd name="T61" fmla="*/ 613 h 1159"/>
                <a:gd name="T62" fmla="*/ 20 w 861"/>
                <a:gd name="T63" fmla="*/ 698 h 1159"/>
                <a:gd name="T64" fmla="*/ 96 w 861"/>
                <a:gd name="T65" fmla="*/ 704 h 1159"/>
                <a:gd name="T66" fmla="*/ 133 w 861"/>
                <a:gd name="T67" fmla="*/ 732 h 1159"/>
                <a:gd name="T68" fmla="*/ 234 w 861"/>
                <a:gd name="T69" fmla="*/ 784 h 1159"/>
                <a:gd name="T70" fmla="*/ 262 w 861"/>
                <a:gd name="T71" fmla="*/ 819 h 1159"/>
                <a:gd name="T72" fmla="*/ 264 w 861"/>
                <a:gd name="T73" fmla="*/ 875 h 1159"/>
                <a:gd name="T74" fmla="*/ 279 w 861"/>
                <a:gd name="T75" fmla="*/ 897 h 1159"/>
                <a:gd name="T76" fmla="*/ 336 w 861"/>
                <a:gd name="T77" fmla="*/ 932 h 1159"/>
                <a:gd name="T78" fmla="*/ 460 w 861"/>
                <a:gd name="T79" fmla="*/ 1012 h 1159"/>
                <a:gd name="T80" fmla="*/ 489 w 861"/>
                <a:gd name="T81" fmla="*/ 1055 h 1159"/>
                <a:gd name="T82" fmla="*/ 622 w 861"/>
                <a:gd name="T83" fmla="*/ 1060 h 1159"/>
                <a:gd name="T84" fmla="*/ 659 w 861"/>
                <a:gd name="T85" fmla="*/ 1092 h 1159"/>
                <a:gd name="T86" fmla="*/ 698 w 861"/>
                <a:gd name="T87" fmla="*/ 1092 h 1159"/>
                <a:gd name="T88" fmla="*/ 739 w 861"/>
                <a:gd name="T89" fmla="*/ 1133 h 1159"/>
                <a:gd name="T90" fmla="*/ 820 w 861"/>
                <a:gd name="T91" fmla="*/ 1092 h 1159"/>
                <a:gd name="T92" fmla="*/ 824 w 861"/>
                <a:gd name="T93" fmla="*/ 1047 h 1159"/>
                <a:gd name="T94" fmla="*/ 813 w 861"/>
                <a:gd name="T95" fmla="*/ 927 h 1159"/>
                <a:gd name="T96" fmla="*/ 822 w 861"/>
                <a:gd name="T97" fmla="*/ 867 h 1159"/>
                <a:gd name="T98" fmla="*/ 794 w 861"/>
                <a:gd name="T99" fmla="*/ 828 h 1159"/>
                <a:gd name="T100" fmla="*/ 768 w 861"/>
                <a:gd name="T101" fmla="*/ 704 h 1159"/>
                <a:gd name="T102" fmla="*/ 770 w 861"/>
                <a:gd name="T103" fmla="*/ 630 h 1159"/>
                <a:gd name="T104" fmla="*/ 813 w 861"/>
                <a:gd name="T105" fmla="*/ 615 h 1159"/>
                <a:gd name="T106" fmla="*/ 776 w 861"/>
                <a:gd name="T107" fmla="*/ 500 h 1159"/>
                <a:gd name="T108" fmla="*/ 733 w 861"/>
                <a:gd name="T109" fmla="*/ 444 h 1159"/>
                <a:gd name="T110" fmla="*/ 741 w 861"/>
                <a:gd name="T111" fmla="*/ 409 h 1159"/>
                <a:gd name="T112" fmla="*/ 807 w 861"/>
                <a:gd name="T113" fmla="*/ 379 h 1159"/>
                <a:gd name="T114" fmla="*/ 785 w 861"/>
                <a:gd name="T115" fmla="*/ 297 h 1159"/>
                <a:gd name="T116" fmla="*/ 792 w 861"/>
                <a:gd name="T117" fmla="*/ 258 h 1159"/>
                <a:gd name="T118" fmla="*/ 796 w 861"/>
                <a:gd name="T119" fmla="*/ 199 h 1159"/>
                <a:gd name="T120" fmla="*/ 796 w 861"/>
                <a:gd name="T121" fmla="*/ 193 h 1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61" h="1159">
                  <a:moveTo>
                    <a:pt x="796" y="193"/>
                  </a:moveTo>
                  <a:lnTo>
                    <a:pt x="772" y="195"/>
                  </a:lnTo>
                  <a:lnTo>
                    <a:pt x="761" y="236"/>
                  </a:lnTo>
                  <a:lnTo>
                    <a:pt x="724" y="201"/>
                  </a:lnTo>
                  <a:lnTo>
                    <a:pt x="713" y="236"/>
                  </a:lnTo>
                  <a:lnTo>
                    <a:pt x="752" y="279"/>
                  </a:lnTo>
                  <a:lnTo>
                    <a:pt x="755" y="316"/>
                  </a:lnTo>
                  <a:lnTo>
                    <a:pt x="683" y="253"/>
                  </a:lnTo>
                  <a:lnTo>
                    <a:pt x="680" y="212"/>
                  </a:lnTo>
                  <a:lnTo>
                    <a:pt x="711" y="175"/>
                  </a:lnTo>
                  <a:lnTo>
                    <a:pt x="715" y="115"/>
                  </a:lnTo>
                  <a:lnTo>
                    <a:pt x="702" y="121"/>
                  </a:lnTo>
                  <a:lnTo>
                    <a:pt x="689" y="160"/>
                  </a:lnTo>
                  <a:lnTo>
                    <a:pt x="665" y="182"/>
                  </a:lnTo>
                  <a:lnTo>
                    <a:pt x="641" y="188"/>
                  </a:lnTo>
                  <a:lnTo>
                    <a:pt x="619" y="223"/>
                  </a:lnTo>
                  <a:lnTo>
                    <a:pt x="619" y="312"/>
                  </a:lnTo>
                  <a:lnTo>
                    <a:pt x="565" y="399"/>
                  </a:lnTo>
                  <a:lnTo>
                    <a:pt x="567" y="453"/>
                  </a:lnTo>
                  <a:lnTo>
                    <a:pt x="624" y="453"/>
                  </a:lnTo>
                  <a:lnTo>
                    <a:pt x="672" y="507"/>
                  </a:lnTo>
                  <a:lnTo>
                    <a:pt x="672" y="561"/>
                  </a:lnTo>
                  <a:lnTo>
                    <a:pt x="639" y="600"/>
                  </a:lnTo>
                  <a:lnTo>
                    <a:pt x="648" y="617"/>
                  </a:lnTo>
                  <a:lnTo>
                    <a:pt x="674" y="633"/>
                  </a:lnTo>
                  <a:lnTo>
                    <a:pt x="624" y="643"/>
                  </a:lnTo>
                  <a:lnTo>
                    <a:pt x="611" y="594"/>
                  </a:lnTo>
                  <a:lnTo>
                    <a:pt x="648" y="531"/>
                  </a:lnTo>
                  <a:lnTo>
                    <a:pt x="630" y="483"/>
                  </a:lnTo>
                  <a:lnTo>
                    <a:pt x="576" y="474"/>
                  </a:lnTo>
                  <a:lnTo>
                    <a:pt x="545" y="505"/>
                  </a:lnTo>
                  <a:lnTo>
                    <a:pt x="541" y="570"/>
                  </a:lnTo>
                  <a:lnTo>
                    <a:pt x="491" y="622"/>
                  </a:lnTo>
                  <a:lnTo>
                    <a:pt x="443" y="639"/>
                  </a:lnTo>
                  <a:lnTo>
                    <a:pt x="412" y="674"/>
                  </a:lnTo>
                  <a:lnTo>
                    <a:pt x="306" y="609"/>
                  </a:lnTo>
                  <a:lnTo>
                    <a:pt x="306" y="576"/>
                  </a:lnTo>
                  <a:lnTo>
                    <a:pt x="375" y="609"/>
                  </a:lnTo>
                  <a:lnTo>
                    <a:pt x="415" y="594"/>
                  </a:lnTo>
                  <a:lnTo>
                    <a:pt x="473" y="557"/>
                  </a:lnTo>
                  <a:lnTo>
                    <a:pt x="515" y="474"/>
                  </a:lnTo>
                  <a:lnTo>
                    <a:pt x="508" y="431"/>
                  </a:lnTo>
                  <a:lnTo>
                    <a:pt x="578" y="266"/>
                  </a:lnTo>
                  <a:lnTo>
                    <a:pt x="587" y="238"/>
                  </a:lnTo>
                  <a:lnTo>
                    <a:pt x="578" y="201"/>
                  </a:lnTo>
                  <a:lnTo>
                    <a:pt x="624" y="158"/>
                  </a:lnTo>
                  <a:lnTo>
                    <a:pt x="632" y="97"/>
                  </a:lnTo>
                  <a:lnTo>
                    <a:pt x="598" y="52"/>
                  </a:lnTo>
                  <a:lnTo>
                    <a:pt x="632" y="48"/>
                  </a:lnTo>
                  <a:lnTo>
                    <a:pt x="628" y="2"/>
                  </a:lnTo>
                  <a:lnTo>
                    <a:pt x="591" y="0"/>
                  </a:lnTo>
                  <a:lnTo>
                    <a:pt x="589" y="32"/>
                  </a:lnTo>
                  <a:lnTo>
                    <a:pt x="598" y="52"/>
                  </a:lnTo>
                  <a:lnTo>
                    <a:pt x="574" y="43"/>
                  </a:lnTo>
                  <a:lnTo>
                    <a:pt x="541" y="69"/>
                  </a:lnTo>
                  <a:lnTo>
                    <a:pt x="500" y="121"/>
                  </a:lnTo>
                  <a:lnTo>
                    <a:pt x="467" y="152"/>
                  </a:lnTo>
                  <a:lnTo>
                    <a:pt x="419" y="162"/>
                  </a:lnTo>
                  <a:lnTo>
                    <a:pt x="395" y="186"/>
                  </a:lnTo>
                  <a:lnTo>
                    <a:pt x="419" y="219"/>
                  </a:lnTo>
                  <a:lnTo>
                    <a:pt x="393" y="269"/>
                  </a:lnTo>
                  <a:lnTo>
                    <a:pt x="356" y="279"/>
                  </a:lnTo>
                  <a:lnTo>
                    <a:pt x="354" y="297"/>
                  </a:lnTo>
                  <a:lnTo>
                    <a:pt x="386" y="329"/>
                  </a:lnTo>
                  <a:lnTo>
                    <a:pt x="375" y="362"/>
                  </a:lnTo>
                  <a:lnTo>
                    <a:pt x="382" y="381"/>
                  </a:lnTo>
                  <a:lnTo>
                    <a:pt x="393" y="401"/>
                  </a:lnTo>
                  <a:lnTo>
                    <a:pt x="351" y="438"/>
                  </a:lnTo>
                  <a:lnTo>
                    <a:pt x="338" y="416"/>
                  </a:lnTo>
                  <a:lnTo>
                    <a:pt x="325" y="368"/>
                  </a:lnTo>
                  <a:lnTo>
                    <a:pt x="282" y="297"/>
                  </a:lnTo>
                  <a:lnTo>
                    <a:pt x="255" y="318"/>
                  </a:lnTo>
                  <a:lnTo>
                    <a:pt x="271" y="344"/>
                  </a:lnTo>
                  <a:lnTo>
                    <a:pt x="273" y="347"/>
                  </a:lnTo>
                  <a:lnTo>
                    <a:pt x="271" y="347"/>
                  </a:lnTo>
                  <a:lnTo>
                    <a:pt x="240" y="403"/>
                  </a:lnTo>
                  <a:lnTo>
                    <a:pt x="253" y="442"/>
                  </a:lnTo>
                  <a:lnTo>
                    <a:pt x="253" y="442"/>
                  </a:lnTo>
                  <a:lnTo>
                    <a:pt x="251" y="444"/>
                  </a:lnTo>
                  <a:lnTo>
                    <a:pt x="234" y="472"/>
                  </a:lnTo>
                  <a:lnTo>
                    <a:pt x="231" y="472"/>
                  </a:lnTo>
                  <a:lnTo>
                    <a:pt x="231" y="474"/>
                  </a:lnTo>
                  <a:lnTo>
                    <a:pt x="201" y="483"/>
                  </a:lnTo>
                  <a:lnTo>
                    <a:pt x="179" y="507"/>
                  </a:lnTo>
                  <a:lnTo>
                    <a:pt x="179" y="509"/>
                  </a:lnTo>
                  <a:lnTo>
                    <a:pt x="179" y="509"/>
                  </a:lnTo>
                  <a:lnTo>
                    <a:pt x="101" y="511"/>
                  </a:lnTo>
                  <a:lnTo>
                    <a:pt x="59" y="544"/>
                  </a:lnTo>
                  <a:lnTo>
                    <a:pt x="59" y="546"/>
                  </a:lnTo>
                  <a:lnTo>
                    <a:pt x="59" y="546"/>
                  </a:lnTo>
                  <a:lnTo>
                    <a:pt x="33" y="546"/>
                  </a:lnTo>
                  <a:lnTo>
                    <a:pt x="31" y="611"/>
                  </a:lnTo>
                  <a:lnTo>
                    <a:pt x="31" y="613"/>
                  </a:lnTo>
                  <a:lnTo>
                    <a:pt x="31" y="613"/>
                  </a:lnTo>
                  <a:lnTo>
                    <a:pt x="0" y="656"/>
                  </a:lnTo>
                  <a:lnTo>
                    <a:pt x="20" y="698"/>
                  </a:lnTo>
                  <a:lnTo>
                    <a:pt x="94" y="704"/>
                  </a:lnTo>
                  <a:lnTo>
                    <a:pt x="96" y="704"/>
                  </a:lnTo>
                  <a:lnTo>
                    <a:pt x="96" y="704"/>
                  </a:lnTo>
                  <a:lnTo>
                    <a:pt x="131" y="732"/>
                  </a:lnTo>
                  <a:lnTo>
                    <a:pt x="133" y="732"/>
                  </a:lnTo>
                  <a:lnTo>
                    <a:pt x="133" y="732"/>
                  </a:lnTo>
                  <a:lnTo>
                    <a:pt x="133" y="769"/>
                  </a:lnTo>
                  <a:lnTo>
                    <a:pt x="146" y="780"/>
                  </a:lnTo>
                  <a:lnTo>
                    <a:pt x="234" y="784"/>
                  </a:lnTo>
                  <a:lnTo>
                    <a:pt x="234" y="784"/>
                  </a:lnTo>
                  <a:lnTo>
                    <a:pt x="236" y="787"/>
                  </a:lnTo>
                  <a:lnTo>
                    <a:pt x="262" y="819"/>
                  </a:lnTo>
                  <a:lnTo>
                    <a:pt x="262" y="821"/>
                  </a:lnTo>
                  <a:lnTo>
                    <a:pt x="262" y="821"/>
                  </a:lnTo>
                  <a:lnTo>
                    <a:pt x="264" y="875"/>
                  </a:lnTo>
                  <a:lnTo>
                    <a:pt x="279" y="895"/>
                  </a:lnTo>
                  <a:lnTo>
                    <a:pt x="279" y="895"/>
                  </a:lnTo>
                  <a:lnTo>
                    <a:pt x="279" y="897"/>
                  </a:lnTo>
                  <a:lnTo>
                    <a:pt x="279" y="932"/>
                  </a:lnTo>
                  <a:lnTo>
                    <a:pt x="336" y="932"/>
                  </a:lnTo>
                  <a:lnTo>
                    <a:pt x="336" y="932"/>
                  </a:lnTo>
                  <a:lnTo>
                    <a:pt x="336" y="932"/>
                  </a:lnTo>
                  <a:lnTo>
                    <a:pt x="388" y="979"/>
                  </a:lnTo>
                  <a:lnTo>
                    <a:pt x="460" y="1012"/>
                  </a:lnTo>
                  <a:lnTo>
                    <a:pt x="460" y="1012"/>
                  </a:lnTo>
                  <a:lnTo>
                    <a:pt x="462" y="1012"/>
                  </a:lnTo>
                  <a:lnTo>
                    <a:pt x="489" y="1055"/>
                  </a:lnTo>
                  <a:lnTo>
                    <a:pt x="534" y="1083"/>
                  </a:lnTo>
                  <a:lnTo>
                    <a:pt x="582" y="1088"/>
                  </a:lnTo>
                  <a:lnTo>
                    <a:pt x="622" y="1060"/>
                  </a:lnTo>
                  <a:lnTo>
                    <a:pt x="622" y="1060"/>
                  </a:lnTo>
                  <a:lnTo>
                    <a:pt x="624" y="1060"/>
                  </a:lnTo>
                  <a:lnTo>
                    <a:pt x="659" y="1092"/>
                  </a:lnTo>
                  <a:lnTo>
                    <a:pt x="696" y="1092"/>
                  </a:lnTo>
                  <a:lnTo>
                    <a:pt x="698" y="1092"/>
                  </a:lnTo>
                  <a:lnTo>
                    <a:pt x="698" y="1092"/>
                  </a:lnTo>
                  <a:lnTo>
                    <a:pt x="724" y="1131"/>
                  </a:lnTo>
                  <a:lnTo>
                    <a:pt x="739" y="1133"/>
                  </a:lnTo>
                  <a:lnTo>
                    <a:pt x="739" y="1133"/>
                  </a:lnTo>
                  <a:lnTo>
                    <a:pt x="739" y="1133"/>
                  </a:lnTo>
                  <a:lnTo>
                    <a:pt x="765" y="1159"/>
                  </a:lnTo>
                  <a:lnTo>
                    <a:pt x="820" y="1092"/>
                  </a:lnTo>
                  <a:lnTo>
                    <a:pt x="824" y="1047"/>
                  </a:lnTo>
                  <a:lnTo>
                    <a:pt x="824" y="1047"/>
                  </a:lnTo>
                  <a:lnTo>
                    <a:pt x="824" y="1047"/>
                  </a:lnTo>
                  <a:lnTo>
                    <a:pt x="861" y="997"/>
                  </a:lnTo>
                  <a:lnTo>
                    <a:pt x="853" y="958"/>
                  </a:lnTo>
                  <a:lnTo>
                    <a:pt x="813" y="927"/>
                  </a:lnTo>
                  <a:lnTo>
                    <a:pt x="811" y="925"/>
                  </a:lnTo>
                  <a:lnTo>
                    <a:pt x="811" y="925"/>
                  </a:lnTo>
                  <a:lnTo>
                    <a:pt x="822" y="867"/>
                  </a:lnTo>
                  <a:lnTo>
                    <a:pt x="796" y="830"/>
                  </a:lnTo>
                  <a:lnTo>
                    <a:pt x="794" y="830"/>
                  </a:lnTo>
                  <a:lnTo>
                    <a:pt x="794" y="828"/>
                  </a:lnTo>
                  <a:lnTo>
                    <a:pt x="802" y="747"/>
                  </a:lnTo>
                  <a:lnTo>
                    <a:pt x="770" y="704"/>
                  </a:lnTo>
                  <a:lnTo>
                    <a:pt x="768" y="704"/>
                  </a:lnTo>
                  <a:lnTo>
                    <a:pt x="768" y="702"/>
                  </a:lnTo>
                  <a:lnTo>
                    <a:pt x="783" y="661"/>
                  </a:lnTo>
                  <a:lnTo>
                    <a:pt x="770" y="630"/>
                  </a:lnTo>
                  <a:lnTo>
                    <a:pt x="768" y="628"/>
                  </a:lnTo>
                  <a:lnTo>
                    <a:pt x="770" y="626"/>
                  </a:lnTo>
                  <a:lnTo>
                    <a:pt x="813" y="615"/>
                  </a:lnTo>
                  <a:lnTo>
                    <a:pt x="833" y="568"/>
                  </a:lnTo>
                  <a:lnTo>
                    <a:pt x="822" y="513"/>
                  </a:lnTo>
                  <a:lnTo>
                    <a:pt x="776" y="500"/>
                  </a:lnTo>
                  <a:lnTo>
                    <a:pt x="776" y="500"/>
                  </a:lnTo>
                  <a:lnTo>
                    <a:pt x="776" y="500"/>
                  </a:lnTo>
                  <a:lnTo>
                    <a:pt x="733" y="444"/>
                  </a:lnTo>
                  <a:lnTo>
                    <a:pt x="733" y="444"/>
                  </a:lnTo>
                  <a:lnTo>
                    <a:pt x="733" y="444"/>
                  </a:lnTo>
                  <a:lnTo>
                    <a:pt x="741" y="409"/>
                  </a:lnTo>
                  <a:lnTo>
                    <a:pt x="741" y="409"/>
                  </a:lnTo>
                  <a:lnTo>
                    <a:pt x="744" y="407"/>
                  </a:lnTo>
                  <a:lnTo>
                    <a:pt x="807" y="379"/>
                  </a:lnTo>
                  <a:lnTo>
                    <a:pt x="813" y="355"/>
                  </a:lnTo>
                  <a:lnTo>
                    <a:pt x="785" y="299"/>
                  </a:lnTo>
                  <a:lnTo>
                    <a:pt x="785" y="297"/>
                  </a:lnTo>
                  <a:lnTo>
                    <a:pt x="785" y="297"/>
                  </a:lnTo>
                  <a:lnTo>
                    <a:pt x="792" y="260"/>
                  </a:lnTo>
                  <a:lnTo>
                    <a:pt x="792" y="258"/>
                  </a:lnTo>
                  <a:lnTo>
                    <a:pt x="794" y="258"/>
                  </a:lnTo>
                  <a:lnTo>
                    <a:pt x="822" y="253"/>
                  </a:lnTo>
                  <a:lnTo>
                    <a:pt x="796" y="199"/>
                  </a:lnTo>
                  <a:lnTo>
                    <a:pt x="796" y="199"/>
                  </a:lnTo>
                  <a:lnTo>
                    <a:pt x="796" y="199"/>
                  </a:lnTo>
                  <a:lnTo>
                    <a:pt x="796" y="193"/>
                  </a:lnTo>
                  <a:lnTo>
                    <a:pt x="796" y="193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71" name="Freeform 227">
              <a:extLst>
                <a:ext uri="{FF2B5EF4-FFF2-40B4-BE49-F238E27FC236}">
                  <a16:creationId xmlns:a16="http://schemas.microsoft.com/office/drawing/2014/main" xmlns="" id="{0A43089E-E1D1-014B-A924-AC73A3325C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3" y="2627"/>
              <a:ext cx="530" cy="418"/>
            </a:xfrm>
            <a:custGeom>
              <a:avLst/>
              <a:gdLst>
                <a:gd name="T0" fmla="*/ 146 w 530"/>
                <a:gd name="T1" fmla="*/ 371 h 418"/>
                <a:gd name="T2" fmla="*/ 194 w 530"/>
                <a:gd name="T3" fmla="*/ 418 h 418"/>
                <a:gd name="T4" fmla="*/ 201 w 530"/>
                <a:gd name="T5" fmla="*/ 399 h 418"/>
                <a:gd name="T6" fmla="*/ 203 w 530"/>
                <a:gd name="T7" fmla="*/ 399 h 418"/>
                <a:gd name="T8" fmla="*/ 247 w 530"/>
                <a:gd name="T9" fmla="*/ 336 h 418"/>
                <a:gd name="T10" fmla="*/ 247 w 530"/>
                <a:gd name="T11" fmla="*/ 336 h 418"/>
                <a:gd name="T12" fmla="*/ 268 w 530"/>
                <a:gd name="T13" fmla="*/ 310 h 418"/>
                <a:gd name="T14" fmla="*/ 299 w 530"/>
                <a:gd name="T15" fmla="*/ 316 h 418"/>
                <a:gd name="T16" fmla="*/ 310 w 530"/>
                <a:gd name="T17" fmla="*/ 284 h 418"/>
                <a:gd name="T18" fmla="*/ 279 w 530"/>
                <a:gd name="T19" fmla="*/ 254 h 418"/>
                <a:gd name="T20" fmla="*/ 277 w 530"/>
                <a:gd name="T21" fmla="*/ 254 h 418"/>
                <a:gd name="T22" fmla="*/ 273 w 530"/>
                <a:gd name="T23" fmla="*/ 238 h 418"/>
                <a:gd name="T24" fmla="*/ 286 w 530"/>
                <a:gd name="T25" fmla="*/ 225 h 418"/>
                <a:gd name="T26" fmla="*/ 290 w 530"/>
                <a:gd name="T27" fmla="*/ 189 h 418"/>
                <a:gd name="T28" fmla="*/ 329 w 530"/>
                <a:gd name="T29" fmla="*/ 150 h 418"/>
                <a:gd name="T30" fmla="*/ 334 w 530"/>
                <a:gd name="T31" fmla="*/ 150 h 418"/>
                <a:gd name="T32" fmla="*/ 358 w 530"/>
                <a:gd name="T33" fmla="*/ 173 h 418"/>
                <a:gd name="T34" fmla="*/ 345 w 530"/>
                <a:gd name="T35" fmla="*/ 193 h 418"/>
                <a:gd name="T36" fmla="*/ 360 w 530"/>
                <a:gd name="T37" fmla="*/ 195 h 418"/>
                <a:gd name="T38" fmla="*/ 401 w 530"/>
                <a:gd name="T39" fmla="*/ 223 h 418"/>
                <a:gd name="T40" fmla="*/ 432 w 530"/>
                <a:gd name="T41" fmla="*/ 219 h 418"/>
                <a:gd name="T42" fmla="*/ 462 w 530"/>
                <a:gd name="T43" fmla="*/ 236 h 418"/>
                <a:gd name="T44" fmla="*/ 530 w 530"/>
                <a:gd name="T45" fmla="*/ 210 h 418"/>
                <a:gd name="T46" fmla="*/ 460 w 530"/>
                <a:gd name="T47" fmla="*/ 160 h 418"/>
                <a:gd name="T48" fmla="*/ 428 w 530"/>
                <a:gd name="T49" fmla="*/ 95 h 418"/>
                <a:gd name="T50" fmla="*/ 401 w 530"/>
                <a:gd name="T51" fmla="*/ 39 h 418"/>
                <a:gd name="T52" fmla="*/ 384 w 530"/>
                <a:gd name="T53" fmla="*/ 35 h 418"/>
                <a:gd name="T54" fmla="*/ 343 w 530"/>
                <a:gd name="T55" fmla="*/ 20 h 418"/>
                <a:gd name="T56" fmla="*/ 343 w 530"/>
                <a:gd name="T57" fmla="*/ 17 h 418"/>
                <a:gd name="T58" fmla="*/ 316 w 530"/>
                <a:gd name="T59" fmla="*/ 15 h 418"/>
                <a:gd name="T60" fmla="*/ 314 w 530"/>
                <a:gd name="T61" fmla="*/ 17 h 418"/>
                <a:gd name="T62" fmla="*/ 275 w 530"/>
                <a:gd name="T63" fmla="*/ 24 h 418"/>
                <a:gd name="T64" fmla="*/ 273 w 530"/>
                <a:gd name="T65" fmla="*/ 24 h 418"/>
                <a:gd name="T66" fmla="*/ 253 w 530"/>
                <a:gd name="T67" fmla="*/ 35 h 418"/>
                <a:gd name="T68" fmla="*/ 236 w 530"/>
                <a:gd name="T69" fmla="*/ 33 h 418"/>
                <a:gd name="T70" fmla="*/ 227 w 530"/>
                <a:gd name="T71" fmla="*/ 41 h 418"/>
                <a:gd name="T72" fmla="*/ 205 w 530"/>
                <a:gd name="T73" fmla="*/ 41 h 418"/>
                <a:gd name="T74" fmla="*/ 205 w 530"/>
                <a:gd name="T75" fmla="*/ 39 h 418"/>
                <a:gd name="T76" fmla="*/ 168 w 530"/>
                <a:gd name="T77" fmla="*/ 50 h 418"/>
                <a:gd name="T78" fmla="*/ 166 w 530"/>
                <a:gd name="T79" fmla="*/ 50 h 418"/>
                <a:gd name="T80" fmla="*/ 107 w 530"/>
                <a:gd name="T81" fmla="*/ 98 h 418"/>
                <a:gd name="T82" fmla="*/ 105 w 530"/>
                <a:gd name="T83" fmla="*/ 100 h 418"/>
                <a:gd name="T84" fmla="*/ 24 w 530"/>
                <a:gd name="T85" fmla="*/ 134 h 418"/>
                <a:gd name="T86" fmla="*/ 24 w 530"/>
                <a:gd name="T87" fmla="*/ 171 h 418"/>
                <a:gd name="T88" fmla="*/ 7 w 530"/>
                <a:gd name="T89" fmla="*/ 176 h 418"/>
                <a:gd name="T90" fmla="*/ 16 w 530"/>
                <a:gd name="T91" fmla="*/ 238 h 418"/>
                <a:gd name="T92" fmla="*/ 16 w 530"/>
                <a:gd name="T93" fmla="*/ 238 h 418"/>
                <a:gd name="T94" fmla="*/ 48 w 530"/>
                <a:gd name="T95" fmla="*/ 269 h 418"/>
                <a:gd name="T96" fmla="*/ 48 w 530"/>
                <a:gd name="T97" fmla="*/ 269 h 418"/>
                <a:gd name="T98" fmla="*/ 74 w 530"/>
                <a:gd name="T99" fmla="*/ 293 h 418"/>
                <a:gd name="T100" fmla="*/ 74 w 530"/>
                <a:gd name="T101" fmla="*/ 316 h 418"/>
                <a:gd name="T102" fmla="*/ 114 w 530"/>
                <a:gd name="T103" fmla="*/ 349 h 418"/>
                <a:gd name="T104" fmla="*/ 116 w 530"/>
                <a:gd name="T105" fmla="*/ 371 h 418"/>
                <a:gd name="T106" fmla="*/ 116 w 530"/>
                <a:gd name="T107" fmla="*/ 371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30" h="418">
                  <a:moveTo>
                    <a:pt x="116" y="371"/>
                  </a:moveTo>
                  <a:lnTo>
                    <a:pt x="146" y="371"/>
                  </a:lnTo>
                  <a:lnTo>
                    <a:pt x="173" y="414"/>
                  </a:lnTo>
                  <a:lnTo>
                    <a:pt x="194" y="418"/>
                  </a:lnTo>
                  <a:lnTo>
                    <a:pt x="194" y="416"/>
                  </a:lnTo>
                  <a:lnTo>
                    <a:pt x="201" y="399"/>
                  </a:lnTo>
                  <a:lnTo>
                    <a:pt x="203" y="399"/>
                  </a:lnTo>
                  <a:lnTo>
                    <a:pt x="203" y="399"/>
                  </a:lnTo>
                  <a:lnTo>
                    <a:pt x="240" y="364"/>
                  </a:lnTo>
                  <a:lnTo>
                    <a:pt x="247" y="336"/>
                  </a:lnTo>
                  <a:lnTo>
                    <a:pt x="247" y="336"/>
                  </a:lnTo>
                  <a:lnTo>
                    <a:pt x="247" y="336"/>
                  </a:lnTo>
                  <a:lnTo>
                    <a:pt x="268" y="310"/>
                  </a:lnTo>
                  <a:lnTo>
                    <a:pt x="268" y="310"/>
                  </a:lnTo>
                  <a:lnTo>
                    <a:pt x="271" y="310"/>
                  </a:lnTo>
                  <a:lnTo>
                    <a:pt x="299" y="316"/>
                  </a:lnTo>
                  <a:lnTo>
                    <a:pt x="306" y="303"/>
                  </a:lnTo>
                  <a:lnTo>
                    <a:pt x="310" y="284"/>
                  </a:lnTo>
                  <a:lnTo>
                    <a:pt x="303" y="264"/>
                  </a:lnTo>
                  <a:lnTo>
                    <a:pt x="279" y="254"/>
                  </a:lnTo>
                  <a:lnTo>
                    <a:pt x="277" y="254"/>
                  </a:lnTo>
                  <a:lnTo>
                    <a:pt x="277" y="254"/>
                  </a:lnTo>
                  <a:lnTo>
                    <a:pt x="275" y="241"/>
                  </a:lnTo>
                  <a:lnTo>
                    <a:pt x="273" y="238"/>
                  </a:lnTo>
                  <a:lnTo>
                    <a:pt x="275" y="238"/>
                  </a:lnTo>
                  <a:lnTo>
                    <a:pt x="286" y="225"/>
                  </a:lnTo>
                  <a:lnTo>
                    <a:pt x="290" y="191"/>
                  </a:lnTo>
                  <a:lnTo>
                    <a:pt x="290" y="189"/>
                  </a:lnTo>
                  <a:lnTo>
                    <a:pt x="290" y="189"/>
                  </a:lnTo>
                  <a:lnTo>
                    <a:pt x="329" y="150"/>
                  </a:lnTo>
                  <a:lnTo>
                    <a:pt x="332" y="147"/>
                  </a:lnTo>
                  <a:lnTo>
                    <a:pt x="334" y="150"/>
                  </a:lnTo>
                  <a:lnTo>
                    <a:pt x="356" y="171"/>
                  </a:lnTo>
                  <a:lnTo>
                    <a:pt x="358" y="173"/>
                  </a:lnTo>
                  <a:lnTo>
                    <a:pt x="356" y="176"/>
                  </a:lnTo>
                  <a:lnTo>
                    <a:pt x="345" y="193"/>
                  </a:lnTo>
                  <a:lnTo>
                    <a:pt x="360" y="195"/>
                  </a:lnTo>
                  <a:lnTo>
                    <a:pt x="360" y="195"/>
                  </a:lnTo>
                  <a:lnTo>
                    <a:pt x="360" y="195"/>
                  </a:lnTo>
                  <a:lnTo>
                    <a:pt x="401" y="223"/>
                  </a:lnTo>
                  <a:lnTo>
                    <a:pt x="432" y="219"/>
                  </a:lnTo>
                  <a:lnTo>
                    <a:pt x="432" y="219"/>
                  </a:lnTo>
                  <a:lnTo>
                    <a:pt x="434" y="219"/>
                  </a:lnTo>
                  <a:lnTo>
                    <a:pt x="462" y="236"/>
                  </a:lnTo>
                  <a:lnTo>
                    <a:pt x="491" y="236"/>
                  </a:lnTo>
                  <a:lnTo>
                    <a:pt x="530" y="210"/>
                  </a:lnTo>
                  <a:lnTo>
                    <a:pt x="460" y="160"/>
                  </a:lnTo>
                  <a:lnTo>
                    <a:pt x="460" y="160"/>
                  </a:lnTo>
                  <a:lnTo>
                    <a:pt x="460" y="158"/>
                  </a:lnTo>
                  <a:lnTo>
                    <a:pt x="428" y="95"/>
                  </a:lnTo>
                  <a:lnTo>
                    <a:pt x="428" y="93"/>
                  </a:lnTo>
                  <a:lnTo>
                    <a:pt x="401" y="39"/>
                  </a:lnTo>
                  <a:lnTo>
                    <a:pt x="384" y="35"/>
                  </a:lnTo>
                  <a:lnTo>
                    <a:pt x="384" y="35"/>
                  </a:lnTo>
                  <a:lnTo>
                    <a:pt x="384" y="35"/>
                  </a:lnTo>
                  <a:lnTo>
                    <a:pt x="343" y="20"/>
                  </a:lnTo>
                  <a:lnTo>
                    <a:pt x="343" y="20"/>
                  </a:lnTo>
                  <a:lnTo>
                    <a:pt x="343" y="17"/>
                  </a:lnTo>
                  <a:lnTo>
                    <a:pt x="323" y="0"/>
                  </a:lnTo>
                  <a:lnTo>
                    <a:pt x="316" y="15"/>
                  </a:lnTo>
                  <a:lnTo>
                    <a:pt x="316" y="17"/>
                  </a:lnTo>
                  <a:lnTo>
                    <a:pt x="314" y="17"/>
                  </a:lnTo>
                  <a:lnTo>
                    <a:pt x="282" y="15"/>
                  </a:lnTo>
                  <a:lnTo>
                    <a:pt x="275" y="24"/>
                  </a:lnTo>
                  <a:lnTo>
                    <a:pt x="275" y="24"/>
                  </a:lnTo>
                  <a:lnTo>
                    <a:pt x="273" y="24"/>
                  </a:lnTo>
                  <a:lnTo>
                    <a:pt x="253" y="35"/>
                  </a:lnTo>
                  <a:lnTo>
                    <a:pt x="253" y="35"/>
                  </a:lnTo>
                  <a:lnTo>
                    <a:pt x="251" y="35"/>
                  </a:lnTo>
                  <a:lnTo>
                    <a:pt x="236" y="33"/>
                  </a:lnTo>
                  <a:lnTo>
                    <a:pt x="227" y="39"/>
                  </a:lnTo>
                  <a:lnTo>
                    <a:pt x="227" y="41"/>
                  </a:lnTo>
                  <a:lnTo>
                    <a:pt x="225" y="41"/>
                  </a:lnTo>
                  <a:lnTo>
                    <a:pt x="205" y="41"/>
                  </a:lnTo>
                  <a:lnTo>
                    <a:pt x="205" y="41"/>
                  </a:lnTo>
                  <a:lnTo>
                    <a:pt x="205" y="39"/>
                  </a:lnTo>
                  <a:lnTo>
                    <a:pt x="179" y="28"/>
                  </a:lnTo>
                  <a:lnTo>
                    <a:pt x="168" y="50"/>
                  </a:lnTo>
                  <a:lnTo>
                    <a:pt x="168" y="50"/>
                  </a:lnTo>
                  <a:lnTo>
                    <a:pt x="166" y="50"/>
                  </a:lnTo>
                  <a:lnTo>
                    <a:pt x="131" y="59"/>
                  </a:lnTo>
                  <a:lnTo>
                    <a:pt x="107" y="98"/>
                  </a:lnTo>
                  <a:lnTo>
                    <a:pt x="107" y="100"/>
                  </a:lnTo>
                  <a:lnTo>
                    <a:pt x="105" y="100"/>
                  </a:lnTo>
                  <a:lnTo>
                    <a:pt x="42" y="98"/>
                  </a:lnTo>
                  <a:lnTo>
                    <a:pt x="24" y="134"/>
                  </a:lnTo>
                  <a:lnTo>
                    <a:pt x="24" y="169"/>
                  </a:lnTo>
                  <a:lnTo>
                    <a:pt x="24" y="171"/>
                  </a:lnTo>
                  <a:lnTo>
                    <a:pt x="22" y="171"/>
                  </a:lnTo>
                  <a:lnTo>
                    <a:pt x="7" y="176"/>
                  </a:lnTo>
                  <a:lnTo>
                    <a:pt x="0" y="204"/>
                  </a:lnTo>
                  <a:lnTo>
                    <a:pt x="16" y="238"/>
                  </a:lnTo>
                  <a:lnTo>
                    <a:pt x="16" y="238"/>
                  </a:lnTo>
                  <a:lnTo>
                    <a:pt x="16" y="238"/>
                  </a:lnTo>
                  <a:lnTo>
                    <a:pt x="20" y="260"/>
                  </a:lnTo>
                  <a:lnTo>
                    <a:pt x="48" y="269"/>
                  </a:lnTo>
                  <a:lnTo>
                    <a:pt x="48" y="269"/>
                  </a:lnTo>
                  <a:lnTo>
                    <a:pt x="48" y="269"/>
                  </a:lnTo>
                  <a:lnTo>
                    <a:pt x="74" y="293"/>
                  </a:lnTo>
                  <a:lnTo>
                    <a:pt x="74" y="293"/>
                  </a:lnTo>
                  <a:lnTo>
                    <a:pt x="74" y="293"/>
                  </a:lnTo>
                  <a:lnTo>
                    <a:pt x="74" y="316"/>
                  </a:lnTo>
                  <a:lnTo>
                    <a:pt x="112" y="349"/>
                  </a:lnTo>
                  <a:lnTo>
                    <a:pt x="114" y="349"/>
                  </a:lnTo>
                  <a:lnTo>
                    <a:pt x="114" y="349"/>
                  </a:lnTo>
                  <a:lnTo>
                    <a:pt x="116" y="371"/>
                  </a:lnTo>
                  <a:lnTo>
                    <a:pt x="116" y="371"/>
                  </a:lnTo>
                  <a:lnTo>
                    <a:pt x="116" y="371"/>
                  </a:lnTo>
                  <a:lnTo>
                    <a:pt x="116" y="371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72" name="Freeform 228">
              <a:extLst>
                <a:ext uri="{FF2B5EF4-FFF2-40B4-BE49-F238E27FC236}">
                  <a16:creationId xmlns:a16="http://schemas.microsoft.com/office/drawing/2014/main" xmlns="" id="{37A2F209-ED15-6D4B-8F82-F51C4FADCB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5" y="2761"/>
              <a:ext cx="330" cy="256"/>
            </a:xfrm>
            <a:custGeom>
              <a:avLst/>
              <a:gdLst>
                <a:gd name="T0" fmla="*/ 29 w 330"/>
                <a:gd name="T1" fmla="*/ 198 h 256"/>
                <a:gd name="T2" fmla="*/ 94 w 330"/>
                <a:gd name="T3" fmla="*/ 213 h 256"/>
                <a:gd name="T4" fmla="*/ 129 w 330"/>
                <a:gd name="T5" fmla="*/ 234 h 256"/>
                <a:gd name="T6" fmla="*/ 151 w 330"/>
                <a:gd name="T7" fmla="*/ 219 h 256"/>
                <a:gd name="T8" fmla="*/ 184 w 330"/>
                <a:gd name="T9" fmla="*/ 234 h 256"/>
                <a:gd name="T10" fmla="*/ 290 w 330"/>
                <a:gd name="T11" fmla="*/ 256 h 256"/>
                <a:gd name="T12" fmla="*/ 330 w 330"/>
                <a:gd name="T13" fmla="*/ 239 h 256"/>
                <a:gd name="T14" fmla="*/ 330 w 330"/>
                <a:gd name="T15" fmla="*/ 237 h 256"/>
                <a:gd name="T16" fmla="*/ 327 w 330"/>
                <a:gd name="T17" fmla="*/ 217 h 256"/>
                <a:gd name="T18" fmla="*/ 290 w 330"/>
                <a:gd name="T19" fmla="*/ 185 h 256"/>
                <a:gd name="T20" fmla="*/ 288 w 330"/>
                <a:gd name="T21" fmla="*/ 185 h 256"/>
                <a:gd name="T22" fmla="*/ 288 w 330"/>
                <a:gd name="T23" fmla="*/ 182 h 256"/>
                <a:gd name="T24" fmla="*/ 288 w 330"/>
                <a:gd name="T25" fmla="*/ 161 h 256"/>
                <a:gd name="T26" fmla="*/ 264 w 330"/>
                <a:gd name="T27" fmla="*/ 139 h 256"/>
                <a:gd name="T28" fmla="*/ 236 w 330"/>
                <a:gd name="T29" fmla="*/ 130 h 256"/>
                <a:gd name="T30" fmla="*/ 236 w 330"/>
                <a:gd name="T31" fmla="*/ 130 h 256"/>
                <a:gd name="T32" fmla="*/ 236 w 330"/>
                <a:gd name="T33" fmla="*/ 128 h 256"/>
                <a:gd name="T34" fmla="*/ 229 w 330"/>
                <a:gd name="T35" fmla="*/ 107 h 256"/>
                <a:gd name="T36" fmla="*/ 214 w 330"/>
                <a:gd name="T37" fmla="*/ 72 h 256"/>
                <a:gd name="T38" fmla="*/ 214 w 330"/>
                <a:gd name="T39" fmla="*/ 72 h 256"/>
                <a:gd name="T40" fmla="*/ 214 w 330"/>
                <a:gd name="T41" fmla="*/ 70 h 256"/>
                <a:gd name="T42" fmla="*/ 221 w 330"/>
                <a:gd name="T43" fmla="*/ 42 h 256"/>
                <a:gd name="T44" fmla="*/ 190 w 330"/>
                <a:gd name="T45" fmla="*/ 26 h 256"/>
                <a:gd name="T46" fmla="*/ 166 w 330"/>
                <a:gd name="T47" fmla="*/ 39 h 256"/>
                <a:gd name="T48" fmla="*/ 166 w 330"/>
                <a:gd name="T49" fmla="*/ 39 h 256"/>
                <a:gd name="T50" fmla="*/ 164 w 330"/>
                <a:gd name="T51" fmla="*/ 37 h 256"/>
                <a:gd name="T52" fmla="*/ 146 w 330"/>
                <a:gd name="T53" fmla="*/ 13 h 256"/>
                <a:gd name="T54" fmla="*/ 107 w 330"/>
                <a:gd name="T55" fmla="*/ 0 h 256"/>
                <a:gd name="T56" fmla="*/ 61 w 330"/>
                <a:gd name="T57" fmla="*/ 13 h 256"/>
                <a:gd name="T58" fmla="*/ 64 w 330"/>
                <a:gd name="T59" fmla="*/ 26 h 256"/>
                <a:gd name="T60" fmla="*/ 64 w 330"/>
                <a:gd name="T61" fmla="*/ 26 h 256"/>
                <a:gd name="T62" fmla="*/ 64 w 330"/>
                <a:gd name="T63" fmla="*/ 26 h 256"/>
                <a:gd name="T64" fmla="*/ 64 w 330"/>
                <a:gd name="T65" fmla="*/ 68 h 256"/>
                <a:gd name="T66" fmla="*/ 64 w 330"/>
                <a:gd name="T67" fmla="*/ 68 h 256"/>
                <a:gd name="T68" fmla="*/ 61 w 330"/>
                <a:gd name="T69" fmla="*/ 70 h 256"/>
                <a:gd name="T70" fmla="*/ 3 w 330"/>
                <a:gd name="T71" fmla="*/ 115 h 256"/>
                <a:gd name="T72" fmla="*/ 0 w 330"/>
                <a:gd name="T73" fmla="*/ 137 h 256"/>
                <a:gd name="T74" fmla="*/ 46 w 330"/>
                <a:gd name="T75" fmla="*/ 163 h 256"/>
                <a:gd name="T76" fmla="*/ 48 w 330"/>
                <a:gd name="T77" fmla="*/ 165 h 256"/>
                <a:gd name="T78" fmla="*/ 46 w 330"/>
                <a:gd name="T79" fmla="*/ 167 h 256"/>
                <a:gd name="T80" fmla="*/ 29 w 330"/>
                <a:gd name="T81" fmla="*/ 198 h 256"/>
                <a:gd name="T82" fmla="*/ 29 w 330"/>
                <a:gd name="T83" fmla="*/ 198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30" h="256">
                  <a:moveTo>
                    <a:pt x="29" y="198"/>
                  </a:moveTo>
                  <a:lnTo>
                    <a:pt x="94" y="213"/>
                  </a:lnTo>
                  <a:lnTo>
                    <a:pt x="129" y="234"/>
                  </a:lnTo>
                  <a:lnTo>
                    <a:pt x="151" y="219"/>
                  </a:lnTo>
                  <a:lnTo>
                    <a:pt x="184" y="234"/>
                  </a:lnTo>
                  <a:lnTo>
                    <a:pt x="290" y="256"/>
                  </a:lnTo>
                  <a:lnTo>
                    <a:pt x="330" y="239"/>
                  </a:lnTo>
                  <a:lnTo>
                    <a:pt x="330" y="237"/>
                  </a:lnTo>
                  <a:lnTo>
                    <a:pt x="327" y="217"/>
                  </a:lnTo>
                  <a:lnTo>
                    <a:pt x="290" y="185"/>
                  </a:lnTo>
                  <a:lnTo>
                    <a:pt x="288" y="185"/>
                  </a:lnTo>
                  <a:lnTo>
                    <a:pt x="288" y="182"/>
                  </a:lnTo>
                  <a:lnTo>
                    <a:pt x="288" y="161"/>
                  </a:lnTo>
                  <a:lnTo>
                    <a:pt x="264" y="139"/>
                  </a:lnTo>
                  <a:lnTo>
                    <a:pt x="236" y="130"/>
                  </a:lnTo>
                  <a:lnTo>
                    <a:pt x="236" y="130"/>
                  </a:lnTo>
                  <a:lnTo>
                    <a:pt x="236" y="128"/>
                  </a:lnTo>
                  <a:lnTo>
                    <a:pt x="229" y="107"/>
                  </a:lnTo>
                  <a:lnTo>
                    <a:pt x="214" y="72"/>
                  </a:lnTo>
                  <a:lnTo>
                    <a:pt x="214" y="72"/>
                  </a:lnTo>
                  <a:lnTo>
                    <a:pt x="214" y="70"/>
                  </a:lnTo>
                  <a:lnTo>
                    <a:pt x="221" y="42"/>
                  </a:lnTo>
                  <a:lnTo>
                    <a:pt x="190" y="26"/>
                  </a:lnTo>
                  <a:lnTo>
                    <a:pt x="166" y="39"/>
                  </a:lnTo>
                  <a:lnTo>
                    <a:pt x="166" y="39"/>
                  </a:lnTo>
                  <a:lnTo>
                    <a:pt x="164" y="37"/>
                  </a:lnTo>
                  <a:lnTo>
                    <a:pt x="146" y="13"/>
                  </a:lnTo>
                  <a:lnTo>
                    <a:pt x="107" y="0"/>
                  </a:lnTo>
                  <a:lnTo>
                    <a:pt x="61" y="13"/>
                  </a:lnTo>
                  <a:lnTo>
                    <a:pt x="64" y="26"/>
                  </a:lnTo>
                  <a:lnTo>
                    <a:pt x="64" y="26"/>
                  </a:lnTo>
                  <a:lnTo>
                    <a:pt x="64" y="26"/>
                  </a:lnTo>
                  <a:lnTo>
                    <a:pt x="64" y="68"/>
                  </a:lnTo>
                  <a:lnTo>
                    <a:pt x="64" y="68"/>
                  </a:lnTo>
                  <a:lnTo>
                    <a:pt x="61" y="70"/>
                  </a:lnTo>
                  <a:lnTo>
                    <a:pt x="3" y="115"/>
                  </a:lnTo>
                  <a:lnTo>
                    <a:pt x="0" y="137"/>
                  </a:lnTo>
                  <a:lnTo>
                    <a:pt x="46" y="163"/>
                  </a:lnTo>
                  <a:lnTo>
                    <a:pt x="48" y="165"/>
                  </a:lnTo>
                  <a:lnTo>
                    <a:pt x="46" y="167"/>
                  </a:lnTo>
                  <a:lnTo>
                    <a:pt x="29" y="198"/>
                  </a:lnTo>
                  <a:lnTo>
                    <a:pt x="29" y="198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73" name="Freeform 229">
              <a:extLst>
                <a:ext uri="{FF2B5EF4-FFF2-40B4-BE49-F238E27FC236}">
                  <a16:creationId xmlns:a16="http://schemas.microsoft.com/office/drawing/2014/main" xmlns="" id="{6E28FAEF-D116-054C-A4BD-6D426C75196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4" y="2690"/>
              <a:ext cx="320" cy="379"/>
            </a:xfrm>
            <a:custGeom>
              <a:avLst/>
              <a:gdLst>
                <a:gd name="T0" fmla="*/ 52 w 320"/>
                <a:gd name="T1" fmla="*/ 364 h 379"/>
                <a:gd name="T2" fmla="*/ 98 w 320"/>
                <a:gd name="T3" fmla="*/ 329 h 379"/>
                <a:gd name="T4" fmla="*/ 139 w 320"/>
                <a:gd name="T5" fmla="*/ 318 h 379"/>
                <a:gd name="T6" fmla="*/ 183 w 320"/>
                <a:gd name="T7" fmla="*/ 325 h 379"/>
                <a:gd name="T8" fmla="*/ 155 w 320"/>
                <a:gd name="T9" fmla="*/ 262 h 379"/>
                <a:gd name="T10" fmla="*/ 194 w 320"/>
                <a:gd name="T11" fmla="*/ 232 h 379"/>
                <a:gd name="T12" fmla="*/ 285 w 320"/>
                <a:gd name="T13" fmla="*/ 269 h 379"/>
                <a:gd name="T14" fmla="*/ 285 w 320"/>
                <a:gd name="T15" fmla="*/ 269 h 379"/>
                <a:gd name="T16" fmla="*/ 303 w 320"/>
                <a:gd name="T17" fmla="*/ 238 h 379"/>
                <a:gd name="T18" fmla="*/ 257 w 320"/>
                <a:gd name="T19" fmla="*/ 210 h 379"/>
                <a:gd name="T20" fmla="*/ 259 w 320"/>
                <a:gd name="T21" fmla="*/ 184 h 379"/>
                <a:gd name="T22" fmla="*/ 259 w 320"/>
                <a:gd name="T23" fmla="*/ 182 h 379"/>
                <a:gd name="T24" fmla="*/ 320 w 320"/>
                <a:gd name="T25" fmla="*/ 97 h 379"/>
                <a:gd name="T26" fmla="*/ 299 w 320"/>
                <a:gd name="T27" fmla="*/ 54 h 379"/>
                <a:gd name="T28" fmla="*/ 290 w 320"/>
                <a:gd name="T29" fmla="*/ 61 h 379"/>
                <a:gd name="T30" fmla="*/ 272 w 320"/>
                <a:gd name="T31" fmla="*/ 56 h 379"/>
                <a:gd name="T32" fmla="*/ 272 w 320"/>
                <a:gd name="T33" fmla="*/ 56 h 379"/>
                <a:gd name="T34" fmla="*/ 196 w 320"/>
                <a:gd name="T35" fmla="*/ 4 h 379"/>
                <a:gd name="T36" fmla="*/ 194 w 320"/>
                <a:gd name="T37" fmla="*/ 26 h 379"/>
                <a:gd name="T38" fmla="*/ 179 w 320"/>
                <a:gd name="T39" fmla="*/ 52 h 379"/>
                <a:gd name="T40" fmla="*/ 194 w 320"/>
                <a:gd name="T41" fmla="*/ 82 h 379"/>
                <a:gd name="T42" fmla="*/ 194 w 320"/>
                <a:gd name="T43" fmla="*/ 84 h 379"/>
                <a:gd name="T44" fmla="*/ 187 w 320"/>
                <a:gd name="T45" fmla="*/ 100 h 379"/>
                <a:gd name="T46" fmla="*/ 174 w 320"/>
                <a:gd name="T47" fmla="*/ 108 h 379"/>
                <a:gd name="T48" fmla="*/ 172 w 320"/>
                <a:gd name="T49" fmla="*/ 108 h 379"/>
                <a:gd name="T50" fmla="*/ 142 w 320"/>
                <a:gd name="T51" fmla="*/ 80 h 379"/>
                <a:gd name="T52" fmla="*/ 113 w 320"/>
                <a:gd name="T53" fmla="*/ 84 h 379"/>
                <a:gd name="T54" fmla="*/ 111 w 320"/>
                <a:gd name="T55" fmla="*/ 84 h 379"/>
                <a:gd name="T56" fmla="*/ 96 w 320"/>
                <a:gd name="T57" fmla="*/ 74 h 379"/>
                <a:gd name="T58" fmla="*/ 96 w 320"/>
                <a:gd name="T59" fmla="*/ 45 h 379"/>
                <a:gd name="T60" fmla="*/ 70 w 320"/>
                <a:gd name="T61" fmla="*/ 28 h 379"/>
                <a:gd name="T62" fmla="*/ 35 w 320"/>
                <a:gd name="T63" fmla="*/ 65 h 379"/>
                <a:gd name="T64" fmla="*/ 63 w 320"/>
                <a:gd name="T65" fmla="*/ 110 h 379"/>
                <a:gd name="T66" fmla="*/ 137 w 320"/>
                <a:gd name="T67" fmla="*/ 123 h 379"/>
                <a:gd name="T68" fmla="*/ 146 w 320"/>
                <a:gd name="T69" fmla="*/ 117 h 379"/>
                <a:gd name="T70" fmla="*/ 148 w 320"/>
                <a:gd name="T71" fmla="*/ 119 h 379"/>
                <a:gd name="T72" fmla="*/ 168 w 320"/>
                <a:gd name="T73" fmla="*/ 139 h 379"/>
                <a:gd name="T74" fmla="*/ 152 w 320"/>
                <a:gd name="T75" fmla="*/ 149 h 379"/>
                <a:gd name="T76" fmla="*/ 152 w 320"/>
                <a:gd name="T77" fmla="*/ 149 h 379"/>
                <a:gd name="T78" fmla="*/ 126 w 320"/>
                <a:gd name="T79" fmla="*/ 180 h 379"/>
                <a:gd name="T80" fmla="*/ 126 w 320"/>
                <a:gd name="T81" fmla="*/ 182 h 379"/>
                <a:gd name="T82" fmla="*/ 113 w 320"/>
                <a:gd name="T83" fmla="*/ 182 h 379"/>
                <a:gd name="T84" fmla="*/ 96 w 320"/>
                <a:gd name="T85" fmla="*/ 171 h 379"/>
                <a:gd name="T86" fmla="*/ 37 w 320"/>
                <a:gd name="T87" fmla="*/ 230 h 379"/>
                <a:gd name="T88" fmla="*/ 33 w 320"/>
                <a:gd name="T89" fmla="*/ 253 h 379"/>
                <a:gd name="T90" fmla="*/ 4 w 320"/>
                <a:gd name="T91" fmla="*/ 260 h 379"/>
                <a:gd name="T92" fmla="*/ 2 w 320"/>
                <a:gd name="T93" fmla="*/ 279 h 379"/>
                <a:gd name="T94" fmla="*/ 44 w 320"/>
                <a:gd name="T95" fmla="*/ 310 h 379"/>
                <a:gd name="T96" fmla="*/ 46 w 320"/>
                <a:gd name="T97" fmla="*/ 312 h 379"/>
                <a:gd name="T98" fmla="*/ 54 w 320"/>
                <a:gd name="T99" fmla="*/ 334 h 379"/>
                <a:gd name="T100" fmla="*/ 50 w 320"/>
                <a:gd name="T101" fmla="*/ 347 h 379"/>
                <a:gd name="T102" fmla="*/ 50 w 320"/>
                <a:gd name="T103" fmla="*/ 349 h 379"/>
                <a:gd name="T104" fmla="*/ 39 w 320"/>
                <a:gd name="T105" fmla="*/ 379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20" h="379">
                  <a:moveTo>
                    <a:pt x="39" y="379"/>
                  </a:moveTo>
                  <a:lnTo>
                    <a:pt x="52" y="364"/>
                  </a:lnTo>
                  <a:lnTo>
                    <a:pt x="94" y="360"/>
                  </a:lnTo>
                  <a:lnTo>
                    <a:pt x="98" y="329"/>
                  </a:lnTo>
                  <a:lnTo>
                    <a:pt x="118" y="318"/>
                  </a:lnTo>
                  <a:lnTo>
                    <a:pt x="139" y="318"/>
                  </a:lnTo>
                  <a:lnTo>
                    <a:pt x="166" y="340"/>
                  </a:lnTo>
                  <a:lnTo>
                    <a:pt x="183" y="325"/>
                  </a:lnTo>
                  <a:lnTo>
                    <a:pt x="163" y="292"/>
                  </a:lnTo>
                  <a:lnTo>
                    <a:pt x="155" y="262"/>
                  </a:lnTo>
                  <a:lnTo>
                    <a:pt x="176" y="238"/>
                  </a:lnTo>
                  <a:lnTo>
                    <a:pt x="194" y="232"/>
                  </a:lnTo>
                  <a:lnTo>
                    <a:pt x="224" y="264"/>
                  </a:lnTo>
                  <a:lnTo>
                    <a:pt x="285" y="269"/>
                  </a:lnTo>
                  <a:lnTo>
                    <a:pt x="285" y="269"/>
                  </a:lnTo>
                  <a:lnTo>
                    <a:pt x="285" y="269"/>
                  </a:lnTo>
                  <a:lnTo>
                    <a:pt x="285" y="266"/>
                  </a:lnTo>
                  <a:lnTo>
                    <a:pt x="303" y="238"/>
                  </a:lnTo>
                  <a:lnTo>
                    <a:pt x="257" y="210"/>
                  </a:lnTo>
                  <a:lnTo>
                    <a:pt x="257" y="210"/>
                  </a:lnTo>
                  <a:lnTo>
                    <a:pt x="257" y="208"/>
                  </a:lnTo>
                  <a:lnTo>
                    <a:pt x="259" y="184"/>
                  </a:lnTo>
                  <a:lnTo>
                    <a:pt x="259" y="184"/>
                  </a:lnTo>
                  <a:lnTo>
                    <a:pt x="259" y="182"/>
                  </a:lnTo>
                  <a:lnTo>
                    <a:pt x="320" y="136"/>
                  </a:lnTo>
                  <a:lnTo>
                    <a:pt x="320" y="97"/>
                  </a:lnTo>
                  <a:lnTo>
                    <a:pt x="316" y="71"/>
                  </a:lnTo>
                  <a:lnTo>
                    <a:pt x="299" y="54"/>
                  </a:lnTo>
                  <a:lnTo>
                    <a:pt x="290" y="61"/>
                  </a:lnTo>
                  <a:lnTo>
                    <a:pt x="290" y="61"/>
                  </a:lnTo>
                  <a:lnTo>
                    <a:pt x="290" y="61"/>
                  </a:lnTo>
                  <a:lnTo>
                    <a:pt x="272" y="56"/>
                  </a:lnTo>
                  <a:lnTo>
                    <a:pt x="272" y="56"/>
                  </a:lnTo>
                  <a:lnTo>
                    <a:pt x="272" y="56"/>
                  </a:lnTo>
                  <a:lnTo>
                    <a:pt x="207" y="0"/>
                  </a:lnTo>
                  <a:lnTo>
                    <a:pt x="196" y="4"/>
                  </a:lnTo>
                  <a:lnTo>
                    <a:pt x="194" y="26"/>
                  </a:lnTo>
                  <a:lnTo>
                    <a:pt x="194" y="26"/>
                  </a:lnTo>
                  <a:lnTo>
                    <a:pt x="194" y="26"/>
                  </a:lnTo>
                  <a:lnTo>
                    <a:pt x="179" y="52"/>
                  </a:lnTo>
                  <a:lnTo>
                    <a:pt x="181" y="65"/>
                  </a:lnTo>
                  <a:lnTo>
                    <a:pt x="194" y="82"/>
                  </a:lnTo>
                  <a:lnTo>
                    <a:pt x="196" y="82"/>
                  </a:lnTo>
                  <a:lnTo>
                    <a:pt x="194" y="84"/>
                  </a:lnTo>
                  <a:lnTo>
                    <a:pt x="187" y="100"/>
                  </a:lnTo>
                  <a:lnTo>
                    <a:pt x="187" y="100"/>
                  </a:lnTo>
                  <a:lnTo>
                    <a:pt x="185" y="102"/>
                  </a:lnTo>
                  <a:lnTo>
                    <a:pt x="174" y="108"/>
                  </a:lnTo>
                  <a:lnTo>
                    <a:pt x="172" y="108"/>
                  </a:lnTo>
                  <a:lnTo>
                    <a:pt x="172" y="108"/>
                  </a:lnTo>
                  <a:lnTo>
                    <a:pt x="150" y="87"/>
                  </a:lnTo>
                  <a:lnTo>
                    <a:pt x="142" y="80"/>
                  </a:lnTo>
                  <a:lnTo>
                    <a:pt x="129" y="78"/>
                  </a:lnTo>
                  <a:lnTo>
                    <a:pt x="113" y="84"/>
                  </a:lnTo>
                  <a:lnTo>
                    <a:pt x="111" y="87"/>
                  </a:lnTo>
                  <a:lnTo>
                    <a:pt x="111" y="84"/>
                  </a:lnTo>
                  <a:lnTo>
                    <a:pt x="96" y="74"/>
                  </a:lnTo>
                  <a:lnTo>
                    <a:pt x="96" y="74"/>
                  </a:lnTo>
                  <a:lnTo>
                    <a:pt x="96" y="74"/>
                  </a:lnTo>
                  <a:lnTo>
                    <a:pt x="96" y="45"/>
                  </a:lnTo>
                  <a:lnTo>
                    <a:pt x="83" y="30"/>
                  </a:lnTo>
                  <a:lnTo>
                    <a:pt x="70" y="28"/>
                  </a:lnTo>
                  <a:lnTo>
                    <a:pt x="41" y="45"/>
                  </a:lnTo>
                  <a:lnTo>
                    <a:pt x="35" y="65"/>
                  </a:lnTo>
                  <a:lnTo>
                    <a:pt x="50" y="100"/>
                  </a:lnTo>
                  <a:lnTo>
                    <a:pt x="63" y="110"/>
                  </a:lnTo>
                  <a:lnTo>
                    <a:pt x="124" y="130"/>
                  </a:lnTo>
                  <a:lnTo>
                    <a:pt x="137" y="123"/>
                  </a:lnTo>
                  <a:lnTo>
                    <a:pt x="137" y="121"/>
                  </a:lnTo>
                  <a:lnTo>
                    <a:pt x="146" y="117"/>
                  </a:lnTo>
                  <a:lnTo>
                    <a:pt x="148" y="117"/>
                  </a:lnTo>
                  <a:lnTo>
                    <a:pt x="148" y="119"/>
                  </a:lnTo>
                  <a:lnTo>
                    <a:pt x="166" y="136"/>
                  </a:lnTo>
                  <a:lnTo>
                    <a:pt x="168" y="139"/>
                  </a:lnTo>
                  <a:lnTo>
                    <a:pt x="166" y="139"/>
                  </a:lnTo>
                  <a:lnTo>
                    <a:pt x="152" y="149"/>
                  </a:lnTo>
                  <a:lnTo>
                    <a:pt x="152" y="149"/>
                  </a:lnTo>
                  <a:lnTo>
                    <a:pt x="152" y="149"/>
                  </a:lnTo>
                  <a:lnTo>
                    <a:pt x="135" y="156"/>
                  </a:lnTo>
                  <a:lnTo>
                    <a:pt x="126" y="180"/>
                  </a:lnTo>
                  <a:lnTo>
                    <a:pt x="126" y="182"/>
                  </a:lnTo>
                  <a:lnTo>
                    <a:pt x="126" y="182"/>
                  </a:lnTo>
                  <a:lnTo>
                    <a:pt x="113" y="182"/>
                  </a:lnTo>
                  <a:lnTo>
                    <a:pt x="113" y="182"/>
                  </a:lnTo>
                  <a:lnTo>
                    <a:pt x="113" y="182"/>
                  </a:lnTo>
                  <a:lnTo>
                    <a:pt x="96" y="171"/>
                  </a:lnTo>
                  <a:lnTo>
                    <a:pt x="59" y="193"/>
                  </a:lnTo>
                  <a:lnTo>
                    <a:pt x="37" y="230"/>
                  </a:lnTo>
                  <a:lnTo>
                    <a:pt x="33" y="251"/>
                  </a:lnTo>
                  <a:lnTo>
                    <a:pt x="33" y="253"/>
                  </a:lnTo>
                  <a:lnTo>
                    <a:pt x="33" y="253"/>
                  </a:lnTo>
                  <a:lnTo>
                    <a:pt x="4" y="260"/>
                  </a:lnTo>
                  <a:lnTo>
                    <a:pt x="2" y="277"/>
                  </a:lnTo>
                  <a:lnTo>
                    <a:pt x="2" y="279"/>
                  </a:lnTo>
                  <a:lnTo>
                    <a:pt x="0" y="297"/>
                  </a:lnTo>
                  <a:lnTo>
                    <a:pt x="44" y="310"/>
                  </a:lnTo>
                  <a:lnTo>
                    <a:pt x="46" y="312"/>
                  </a:lnTo>
                  <a:lnTo>
                    <a:pt x="46" y="312"/>
                  </a:lnTo>
                  <a:lnTo>
                    <a:pt x="54" y="331"/>
                  </a:lnTo>
                  <a:lnTo>
                    <a:pt x="54" y="334"/>
                  </a:lnTo>
                  <a:lnTo>
                    <a:pt x="54" y="334"/>
                  </a:lnTo>
                  <a:lnTo>
                    <a:pt x="50" y="347"/>
                  </a:lnTo>
                  <a:lnTo>
                    <a:pt x="50" y="349"/>
                  </a:lnTo>
                  <a:lnTo>
                    <a:pt x="50" y="349"/>
                  </a:lnTo>
                  <a:lnTo>
                    <a:pt x="33" y="362"/>
                  </a:lnTo>
                  <a:lnTo>
                    <a:pt x="39" y="379"/>
                  </a:lnTo>
                  <a:lnTo>
                    <a:pt x="39" y="379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74" name="Freeform 230">
              <a:extLst>
                <a:ext uri="{FF2B5EF4-FFF2-40B4-BE49-F238E27FC236}">
                  <a16:creationId xmlns:a16="http://schemas.microsoft.com/office/drawing/2014/main" xmlns="" id="{5BF30C2B-9FF0-F14A-99EA-30F24A2627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6" y="2250"/>
              <a:ext cx="484" cy="548"/>
            </a:xfrm>
            <a:custGeom>
              <a:avLst/>
              <a:gdLst>
                <a:gd name="T0" fmla="*/ 360 w 484"/>
                <a:gd name="T1" fmla="*/ 20 h 548"/>
                <a:gd name="T2" fmla="*/ 351 w 484"/>
                <a:gd name="T3" fmla="*/ 37 h 548"/>
                <a:gd name="T4" fmla="*/ 314 w 484"/>
                <a:gd name="T5" fmla="*/ 87 h 548"/>
                <a:gd name="T6" fmla="*/ 314 w 484"/>
                <a:gd name="T7" fmla="*/ 87 h 548"/>
                <a:gd name="T8" fmla="*/ 259 w 484"/>
                <a:gd name="T9" fmla="*/ 139 h 548"/>
                <a:gd name="T10" fmla="*/ 214 w 484"/>
                <a:gd name="T11" fmla="*/ 160 h 548"/>
                <a:gd name="T12" fmla="*/ 227 w 484"/>
                <a:gd name="T13" fmla="*/ 210 h 548"/>
                <a:gd name="T14" fmla="*/ 227 w 484"/>
                <a:gd name="T15" fmla="*/ 212 h 548"/>
                <a:gd name="T16" fmla="*/ 203 w 484"/>
                <a:gd name="T17" fmla="*/ 264 h 548"/>
                <a:gd name="T18" fmla="*/ 203 w 484"/>
                <a:gd name="T19" fmla="*/ 267 h 548"/>
                <a:gd name="T20" fmla="*/ 190 w 484"/>
                <a:gd name="T21" fmla="*/ 284 h 548"/>
                <a:gd name="T22" fmla="*/ 144 w 484"/>
                <a:gd name="T23" fmla="*/ 286 h 548"/>
                <a:gd name="T24" fmla="*/ 139 w 484"/>
                <a:gd name="T25" fmla="*/ 314 h 548"/>
                <a:gd name="T26" fmla="*/ 120 w 484"/>
                <a:gd name="T27" fmla="*/ 325 h 548"/>
                <a:gd name="T28" fmla="*/ 118 w 484"/>
                <a:gd name="T29" fmla="*/ 325 h 548"/>
                <a:gd name="T30" fmla="*/ 74 w 484"/>
                <a:gd name="T31" fmla="*/ 345 h 548"/>
                <a:gd name="T32" fmla="*/ 74 w 484"/>
                <a:gd name="T33" fmla="*/ 345 h 548"/>
                <a:gd name="T34" fmla="*/ 0 w 484"/>
                <a:gd name="T35" fmla="*/ 390 h 548"/>
                <a:gd name="T36" fmla="*/ 22 w 484"/>
                <a:gd name="T37" fmla="*/ 420 h 548"/>
                <a:gd name="T38" fmla="*/ 72 w 484"/>
                <a:gd name="T39" fmla="*/ 440 h 548"/>
                <a:gd name="T40" fmla="*/ 87 w 484"/>
                <a:gd name="T41" fmla="*/ 436 h 548"/>
                <a:gd name="T42" fmla="*/ 153 w 484"/>
                <a:gd name="T43" fmla="*/ 492 h 548"/>
                <a:gd name="T44" fmla="*/ 177 w 484"/>
                <a:gd name="T45" fmla="*/ 490 h 548"/>
                <a:gd name="T46" fmla="*/ 179 w 484"/>
                <a:gd name="T47" fmla="*/ 490 h 548"/>
                <a:gd name="T48" fmla="*/ 198 w 484"/>
                <a:gd name="T49" fmla="*/ 509 h 548"/>
                <a:gd name="T50" fmla="*/ 200 w 484"/>
                <a:gd name="T51" fmla="*/ 520 h 548"/>
                <a:gd name="T52" fmla="*/ 246 w 484"/>
                <a:gd name="T53" fmla="*/ 507 h 548"/>
                <a:gd name="T54" fmla="*/ 288 w 484"/>
                <a:gd name="T55" fmla="*/ 522 h 548"/>
                <a:gd name="T56" fmla="*/ 288 w 484"/>
                <a:gd name="T57" fmla="*/ 522 h 548"/>
                <a:gd name="T58" fmla="*/ 327 w 484"/>
                <a:gd name="T59" fmla="*/ 533 h 548"/>
                <a:gd name="T60" fmla="*/ 329 w 484"/>
                <a:gd name="T61" fmla="*/ 533 h 548"/>
                <a:gd name="T62" fmla="*/ 377 w 484"/>
                <a:gd name="T63" fmla="*/ 544 h 548"/>
                <a:gd name="T64" fmla="*/ 377 w 484"/>
                <a:gd name="T65" fmla="*/ 509 h 548"/>
                <a:gd name="T66" fmla="*/ 394 w 484"/>
                <a:gd name="T67" fmla="*/ 470 h 548"/>
                <a:gd name="T68" fmla="*/ 397 w 484"/>
                <a:gd name="T69" fmla="*/ 470 h 548"/>
                <a:gd name="T70" fmla="*/ 484 w 484"/>
                <a:gd name="T71" fmla="*/ 433 h 548"/>
                <a:gd name="T72" fmla="*/ 466 w 484"/>
                <a:gd name="T73" fmla="*/ 407 h 548"/>
                <a:gd name="T74" fmla="*/ 469 w 484"/>
                <a:gd name="T75" fmla="*/ 384 h 548"/>
                <a:gd name="T76" fmla="*/ 475 w 484"/>
                <a:gd name="T77" fmla="*/ 340 h 548"/>
                <a:gd name="T78" fmla="*/ 431 w 484"/>
                <a:gd name="T79" fmla="*/ 312 h 548"/>
                <a:gd name="T80" fmla="*/ 423 w 484"/>
                <a:gd name="T81" fmla="*/ 293 h 548"/>
                <a:gd name="T82" fmla="*/ 423 w 484"/>
                <a:gd name="T83" fmla="*/ 290 h 548"/>
                <a:gd name="T84" fmla="*/ 442 w 484"/>
                <a:gd name="T85" fmla="*/ 234 h 548"/>
                <a:gd name="T86" fmla="*/ 434 w 484"/>
                <a:gd name="T87" fmla="*/ 189 h 548"/>
                <a:gd name="T88" fmla="*/ 436 w 484"/>
                <a:gd name="T89" fmla="*/ 186 h 548"/>
                <a:gd name="T90" fmla="*/ 455 w 484"/>
                <a:gd name="T91" fmla="*/ 124 h 548"/>
                <a:gd name="T92" fmla="*/ 390 w 484"/>
                <a:gd name="T93" fmla="*/ 41 h 548"/>
                <a:gd name="T94" fmla="*/ 388 w 484"/>
                <a:gd name="T95" fmla="*/ 39 h 548"/>
                <a:gd name="T96" fmla="*/ 370 w 484"/>
                <a:gd name="T97" fmla="*/ 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84" h="548">
                  <a:moveTo>
                    <a:pt x="370" y="0"/>
                  </a:moveTo>
                  <a:lnTo>
                    <a:pt x="360" y="20"/>
                  </a:lnTo>
                  <a:lnTo>
                    <a:pt x="351" y="37"/>
                  </a:lnTo>
                  <a:lnTo>
                    <a:pt x="351" y="37"/>
                  </a:lnTo>
                  <a:lnTo>
                    <a:pt x="351" y="37"/>
                  </a:lnTo>
                  <a:lnTo>
                    <a:pt x="314" y="87"/>
                  </a:lnTo>
                  <a:lnTo>
                    <a:pt x="314" y="87"/>
                  </a:lnTo>
                  <a:lnTo>
                    <a:pt x="314" y="87"/>
                  </a:lnTo>
                  <a:lnTo>
                    <a:pt x="259" y="139"/>
                  </a:lnTo>
                  <a:lnTo>
                    <a:pt x="259" y="139"/>
                  </a:lnTo>
                  <a:lnTo>
                    <a:pt x="259" y="139"/>
                  </a:lnTo>
                  <a:lnTo>
                    <a:pt x="214" y="160"/>
                  </a:lnTo>
                  <a:lnTo>
                    <a:pt x="211" y="182"/>
                  </a:lnTo>
                  <a:lnTo>
                    <a:pt x="227" y="210"/>
                  </a:lnTo>
                  <a:lnTo>
                    <a:pt x="227" y="210"/>
                  </a:lnTo>
                  <a:lnTo>
                    <a:pt x="227" y="212"/>
                  </a:lnTo>
                  <a:lnTo>
                    <a:pt x="207" y="234"/>
                  </a:lnTo>
                  <a:lnTo>
                    <a:pt x="203" y="264"/>
                  </a:lnTo>
                  <a:lnTo>
                    <a:pt x="203" y="267"/>
                  </a:lnTo>
                  <a:lnTo>
                    <a:pt x="203" y="267"/>
                  </a:lnTo>
                  <a:lnTo>
                    <a:pt x="190" y="282"/>
                  </a:lnTo>
                  <a:lnTo>
                    <a:pt x="190" y="284"/>
                  </a:lnTo>
                  <a:lnTo>
                    <a:pt x="187" y="284"/>
                  </a:lnTo>
                  <a:lnTo>
                    <a:pt x="144" y="286"/>
                  </a:lnTo>
                  <a:lnTo>
                    <a:pt x="139" y="312"/>
                  </a:lnTo>
                  <a:lnTo>
                    <a:pt x="139" y="314"/>
                  </a:lnTo>
                  <a:lnTo>
                    <a:pt x="137" y="314"/>
                  </a:lnTo>
                  <a:lnTo>
                    <a:pt x="120" y="325"/>
                  </a:lnTo>
                  <a:lnTo>
                    <a:pt x="118" y="327"/>
                  </a:lnTo>
                  <a:lnTo>
                    <a:pt x="118" y="325"/>
                  </a:lnTo>
                  <a:lnTo>
                    <a:pt x="100" y="306"/>
                  </a:lnTo>
                  <a:lnTo>
                    <a:pt x="74" y="345"/>
                  </a:lnTo>
                  <a:lnTo>
                    <a:pt x="74" y="345"/>
                  </a:lnTo>
                  <a:lnTo>
                    <a:pt x="74" y="345"/>
                  </a:lnTo>
                  <a:lnTo>
                    <a:pt x="33" y="349"/>
                  </a:lnTo>
                  <a:lnTo>
                    <a:pt x="0" y="390"/>
                  </a:lnTo>
                  <a:lnTo>
                    <a:pt x="4" y="410"/>
                  </a:lnTo>
                  <a:lnTo>
                    <a:pt x="22" y="420"/>
                  </a:lnTo>
                  <a:lnTo>
                    <a:pt x="59" y="438"/>
                  </a:lnTo>
                  <a:lnTo>
                    <a:pt x="72" y="440"/>
                  </a:lnTo>
                  <a:lnTo>
                    <a:pt x="85" y="436"/>
                  </a:lnTo>
                  <a:lnTo>
                    <a:pt x="87" y="436"/>
                  </a:lnTo>
                  <a:lnTo>
                    <a:pt x="87" y="438"/>
                  </a:lnTo>
                  <a:lnTo>
                    <a:pt x="153" y="492"/>
                  </a:lnTo>
                  <a:lnTo>
                    <a:pt x="168" y="496"/>
                  </a:lnTo>
                  <a:lnTo>
                    <a:pt x="177" y="490"/>
                  </a:lnTo>
                  <a:lnTo>
                    <a:pt x="179" y="490"/>
                  </a:lnTo>
                  <a:lnTo>
                    <a:pt x="179" y="490"/>
                  </a:lnTo>
                  <a:lnTo>
                    <a:pt x="196" y="507"/>
                  </a:lnTo>
                  <a:lnTo>
                    <a:pt x="198" y="509"/>
                  </a:lnTo>
                  <a:lnTo>
                    <a:pt x="198" y="509"/>
                  </a:lnTo>
                  <a:lnTo>
                    <a:pt x="200" y="520"/>
                  </a:lnTo>
                  <a:lnTo>
                    <a:pt x="244" y="507"/>
                  </a:lnTo>
                  <a:lnTo>
                    <a:pt x="246" y="507"/>
                  </a:lnTo>
                  <a:lnTo>
                    <a:pt x="246" y="507"/>
                  </a:lnTo>
                  <a:lnTo>
                    <a:pt x="288" y="522"/>
                  </a:lnTo>
                  <a:lnTo>
                    <a:pt x="288" y="522"/>
                  </a:lnTo>
                  <a:lnTo>
                    <a:pt x="288" y="522"/>
                  </a:lnTo>
                  <a:lnTo>
                    <a:pt x="305" y="544"/>
                  </a:lnTo>
                  <a:lnTo>
                    <a:pt x="327" y="533"/>
                  </a:lnTo>
                  <a:lnTo>
                    <a:pt x="329" y="533"/>
                  </a:lnTo>
                  <a:lnTo>
                    <a:pt x="329" y="533"/>
                  </a:lnTo>
                  <a:lnTo>
                    <a:pt x="362" y="548"/>
                  </a:lnTo>
                  <a:lnTo>
                    <a:pt x="377" y="544"/>
                  </a:lnTo>
                  <a:lnTo>
                    <a:pt x="377" y="509"/>
                  </a:lnTo>
                  <a:lnTo>
                    <a:pt x="377" y="509"/>
                  </a:lnTo>
                  <a:lnTo>
                    <a:pt x="377" y="509"/>
                  </a:lnTo>
                  <a:lnTo>
                    <a:pt x="394" y="470"/>
                  </a:lnTo>
                  <a:lnTo>
                    <a:pt x="397" y="470"/>
                  </a:lnTo>
                  <a:lnTo>
                    <a:pt x="397" y="470"/>
                  </a:lnTo>
                  <a:lnTo>
                    <a:pt x="462" y="472"/>
                  </a:lnTo>
                  <a:lnTo>
                    <a:pt x="484" y="433"/>
                  </a:lnTo>
                  <a:lnTo>
                    <a:pt x="466" y="407"/>
                  </a:lnTo>
                  <a:lnTo>
                    <a:pt x="466" y="407"/>
                  </a:lnTo>
                  <a:lnTo>
                    <a:pt x="466" y="407"/>
                  </a:lnTo>
                  <a:lnTo>
                    <a:pt x="469" y="384"/>
                  </a:lnTo>
                  <a:lnTo>
                    <a:pt x="469" y="384"/>
                  </a:lnTo>
                  <a:lnTo>
                    <a:pt x="475" y="340"/>
                  </a:lnTo>
                  <a:lnTo>
                    <a:pt x="431" y="312"/>
                  </a:lnTo>
                  <a:lnTo>
                    <a:pt x="431" y="312"/>
                  </a:lnTo>
                  <a:lnTo>
                    <a:pt x="429" y="312"/>
                  </a:lnTo>
                  <a:lnTo>
                    <a:pt x="423" y="293"/>
                  </a:lnTo>
                  <a:lnTo>
                    <a:pt x="423" y="290"/>
                  </a:lnTo>
                  <a:lnTo>
                    <a:pt x="423" y="290"/>
                  </a:lnTo>
                  <a:lnTo>
                    <a:pt x="449" y="260"/>
                  </a:lnTo>
                  <a:lnTo>
                    <a:pt x="442" y="234"/>
                  </a:lnTo>
                  <a:lnTo>
                    <a:pt x="442" y="234"/>
                  </a:lnTo>
                  <a:lnTo>
                    <a:pt x="434" y="189"/>
                  </a:lnTo>
                  <a:lnTo>
                    <a:pt x="434" y="189"/>
                  </a:lnTo>
                  <a:lnTo>
                    <a:pt x="436" y="186"/>
                  </a:lnTo>
                  <a:lnTo>
                    <a:pt x="455" y="158"/>
                  </a:lnTo>
                  <a:lnTo>
                    <a:pt x="455" y="124"/>
                  </a:lnTo>
                  <a:lnTo>
                    <a:pt x="431" y="65"/>
                  </a:lnTo>
                  <a:lnTo>
                    <a:pt x="390" y="41"/>
                  </a:lnTo>
                  <a:lnTo>
                    <a:pt x="388" y="41"/>
                  </a:lnTo>
                  <a:lnTo>
                    <a:pt x="388" y="39"/>
                  </a:lnTo>
                  <a:lnTo>
                    <a:pt x="381" y="11"/>
                  </a:lnTo>
                  <a:lnTo>
                    <a:pt x="370" y="0"/>
                  </a:lnTo>
                  <a:lnTo>
                    <a:pt x="370" y="0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75" name="Freeform 231">
              <a:extLst>
                <a:ext uri="{FF2B5EF4-FFF2-40B4-BE49-F238E27FC236}">
                  <a16:creationId xmlns:a16="http://schemas.microsoft.com/office/drawing/2014/main" xmlns="" id="{E1A546F2-7432-254E-A278-675EECDA21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9" y="2003"/>
              <a:ext cx="1063" cy="832"/>
            </a:xfrm>
            <a:custGeom>
              <a:avLst/>
              <a:gdLst>
                <a:gd name="T0" fmla="*/ 220 w 1063"/>
                <a:gd name="T1" fmla="*/ 32 h 832"/>
                <a:gd name="T2" fmla="*/ 187 w 1063"/>
                <a:gd name="T3" fmla="*/ 35 h 832"/>
                <a:gd name="T4" fmla="*/ 174 w 1063"/>
                <a:gd name="T5" fmla="*/ 17 h 832"/>
                <a:gd name="T6" fmla="*/ 115 w 1063"/>
                <a:gd name="T7" fmla="*/ 93 h 832"/>
                <a:gd name="T8" fmla="*/ 0 w 1063"/>
                <a:gd name="T9" fmla="*/ 243 h 832"/>
                <a:gd name="T10" fmla="*/ 13 w 1063"/>
                <a:gd name="T11" fmla="*/ 258 h 832"/>
                <a:gd name="T12" fmla="*/ 61 w 1063"/>
                <a:gd name="T13" fmla="*/ 310 h 832"/>
                <a:gd name="T14" fmla="*/ 87 w 1063"/>
                <a:gd name="T15" fmla="*/ 368 h 832"/>
                <a:gd name="T16" fmla="*/ 87 w 1063"/>
                <a:gd name="T17" fmla="*/ 405 h 832"/>
                <a:gd name="T18" fmla="*/ 74 w 1063"/>
                <a:gd name="T19" fmla="*/ 481 h 832"/>
                <a:gd name="T20" fmla="*/ 80 w 1063"/>
                <a:gd name="T21" fmla="*/ 509 h 832"/>
                <a:gd name="T22" fmla="*/ 61 w 1063"/>
                <a:gd name="T23" fmla="*/ 557 h 832"/>
                <a:gd name="T24" fmla="*/ 106 w 1063"/>
                <a:gd name="T25" fmla="*/ 587 h 832"/>
                <a:gd name="T26" fmla="*/ 98 w 1063"/>
                <a:gd name="T27" fmla="*/ 654 h 832"/>
                <a:gd name="T28" fmla="*/ 161 w 1063"/>
                <a:gd name="T29" fmla="*/ 650 h 832"/>
                <a:gd name="T30" fmla="*/ 189 w 1063"/>
                <a:gd name="T31" fmla="*/ 661 h 832"/>
                <a:gd name="T32" fmla="*/ 220 w 1063"/>
                <a:gd name="T33" fmla="*/ 652 h 832"/>
                <a:gd name="T34" fmla="*/ 255 w 1063"/>
                <a:gd name="T35" fmla="*/ 646 h 832"/>
                <a:gd name="T36" fmla="*/ 266 w 1063"/>
                <a:gd name="T37" fmla="*/ 635 h 832"/>
                <a:gd name="T38" fmla="*/ 305 w 1063"/>
                <a:gd name="T39" fmla="*/ 615 h 832"/>
                <a:gd name="T40" fmla="*/ 368 w 1063"/>
                <a:gd name="T41" fmla="*/ 654 h 832"/>
                <a:gd name="T42" fmla="*/ 390 w 1063"/>
                <a:gd name="T43" fmla="*/ 661 h 832"/>
                <a:gd name="T44" fmla="*/ 449 w 1063"/>
                <a:gd name="T45" fmla="*/ 780 h 832"/>
                <a:gd name="T46" fmla="*/ 560 w 1063"/>
                <a:gd name="T47" fmla="*/ 787 h 832"/>
                <a:gd name="T48" fmla="*/ 584 w 1063"/>
                <a:gd name="T49" fmla="*/ 771 h 832"/>
                <a:gd name="T50" fmla="*/ 612 w 1063"/>
                <a:gd name="T51" fmla="*/ 774 h 832"/>
                <a:gd name="T52" fmla="*/ 638 w 1063"/>
                <a:gd name="T53" fmla="*/ 698 h 832"/>
                <a:gd name="T54" fmla="*/ 673 w 1063"/>
                <a:gd name="T55" fmla="*/ 672 h 832"/>
                <a:gd name="T56" fmla="*/ 710 w 1063"/>
                <a:gd name="T57" fmla="*/ 683 h 832"/>
                <a:gd name="T58" fmla="*/ 832 w 1063"/>
                <a:gd name="T59" fmla="*/ 715 h 832"/>
                <a:gd name="T60" fmla="*/ 945 w 1063"/>
                <a:gd name="T61" fmla="*/ 717 h 832"/>
                <a:gd name="T62" fmla="*/ 980 w 1063"/>
                <a:gd name="T63" fmla="*/ 741 h 832"/>
                <a:gd name="T64" fmla="*/ 1063 w 1063"/>
                <a:gd name="T65" fmla="*/ 702 h 832"/>
                <a:gd name="T66" fmla="*/ 1017 w 1063"/>
                <a:gd name="T67" fmla="*/ 674 h 832"/>
                <a:gd name="T68" fmla="*/ 976 w 1063"/>
                <a:gd name="T69" fmla="*/ 589 h 832"/>
                <a:gd name="T70" fmla="*/ 948 w 1063"/>
                <a:gd name="T71" fmla="*/ 550 h 832"/>
                <a:gd name="T72" fmla="*/ 908 w 1063"/>
                <a:gd name="T73" fmla="*/ 550 h 832"/>
                <a:gd name="T74" fmla="*/ 837 w 1063"/>
                <a:gd name="T75" fmla="*/ 546 h 832"/>
                <a:gd name="T76" fmla="*/ 786 w 1063"/>
                <a:gd name="T77" fmla="*/ 542 h 832"/>
                <a:gd name="T78" fmla="*/ 736 w 1063"/>
                <a:gd name="T79" fmla="*/ 511 h 832"/>
                <a:gd name="T80" fmla="*/ 638 w 1063"/>
                <a:gd name="T81" fmla="*/ 438 h 832"/>
                <a:gd name="T82" fmla="*/ 586 w 1063"/>
                <a:gd name="T83" fmla="*/ 390 h 832"/>
                <a:gd name="T84" fmla="*/ 527 w 1063"/>
                <a:gd name="T85" fmla="*/ 388 h 832"/>
                <a:gd name="T86" fmla="*/ 512 w 1063"/>
                <a:gd name="T87" fmla="*/ 332 h 832"/>
                <a:gd name="T88" fmla="*/ 483 w 1063"/>
                <a:gd name="T89" fmla="*/ 243 h 832"/>
                <a:gd name="T90" fmla="*/ 396 w 1063"/>
                <a:gd name="T91" fmla="*/ 238 h 832"/>
                <a:gd name="T92" fmla="*/ 381 w 1063"/>
                <a:gd name="T93" fmla="*/ 223 h 832"/>
                <a:gd name="T94" fmla="*/ 270 w 1063"/>
                <a:gd name="T95" fmla="*/ 156 h 832"/>
                <a:gd name="T96" fmla="*/ 248 w 1063"/>
                <a:gd name="T97" fmla="*/ 110 h 832"/>
                <a:gd name="T98" fmla="*/ 279 w 1063"/>
                <a:gd name="T99" fmla="*/ 65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63" h="832">
                  <a:moveTo>
                    <a:pt x="281" y="0"/>
                  </a:moveTo>
                  <a:lnTo>
                    <a:pt x="257" y="0"/>
                  </a:lnTo>
                  <a:lnTo>
                    <a:pt x="220" y="32"/>
                  </a:lnTo>
                  <a:lnTo>
                    <a:pt x="220" y="32"/>
                  </a:lnTo>
                  <a:lnTo>
                    <a:pt x="220" y="32"/>
                  </a:lnTo>
                  <a:lnTo>
                    <a:pt x="187" y="35"/>
                  </a:lnTo>
                  <a:lnTo>
                    <a:pt x="187" y="35"/>
                  </a:lnTo>
                  <a:lnTo>
                    <a:pt x="185" y="32"/>
                  </a:lnTo>
                  <a:lnTo>
                    <a:pt x="174" y="17"/>
                  </a:lnTo>
                  <a:lnTo>
                    <a:pt x="124" y="63"/>
                  </a:lnTo>
                  <a:lnTo>
                    <a:pt x="115" y="91"/>
                  </a:lnTo>
                  <a:lnTo>
                    <a:pt x="115" y="93"/>
                  </a:lnTo>
                  <a:lnTo>
                    <a:pt x="115" y="93"/>
                  </a:lnTo>
                  <a:lnTo>
                    <a:pt x="61" y="141"/>
                  </a:lnTo>
                  <a:lnTo>
                    <a:pt x="0" y="243"/>
                  </a:lnTo>
                  <a:lnTo>
                    <a:pt x="13" y="256"/>
                  </a:lnTo>
                  <a:lnTo>
                    <a:pt x="13" y="256"/>
                  </a:lnTo>
                  <a:lnTo>
                    <a:pt x="13" y="258"/>
                  </a:lnTo>
                  <a:lnTo>
                    <a:pt x="19" y="286"/>
                  </a:lnTo>
                  <a:lnTo>
                    <a:pt x="61" y="310"/>
                  </a:lnTo>
                  <a:lnTo>
                    <a:pt x="61" y="310"/>
                  </a:lnTo>
                  <a:lnTo>
                    <a:pt x="61" y="310"/>
                  </a:lnTo>
                  <a:lnTo>
                    <a:pt x="87" y="368"/>
                  </a:lnTo>
                  <a:lnTo>
                    <a:pt x="87" y="368"/>
                  </a:lnTo>
                  <a:lnTo>
                    <a:pt x="87" y="371"/>
                  </a:lnTo>
                  <a:lnTo>
                    <a:pt x="87" y="405"/>
                  </a:lnTo>
                  <a:lnTo>
                    <a:pt x="87" y="405"/>
                  </a:lnTo>
                  <a:lnTo>
                    <a:pt x="87" y="407"/>
                  </a:lnTo>
                  <a:lnTo>
                    <a:pt x="65" y="436"/>
                  </a:lnTo>
                  <a:lnTo>
                    <a:pt x="74" y="481"/>
                  </a:lnTo>
                  <a:lnTo>
                    <a:pt x="74" y="481"/>
                  </a:lnTo>
                  <a:lnTo>
                    <a:pt x="80" y="507"/>
                  </a:lnTo>
                  <a:lnTo>
                    <a:pt x="80" y="509"/>
                  </a:lnTo>
                  <a:lnTo>
                    <a:pt x="80" y="509"/>
                  </a:lnTo>
                  <a:lnTo>
                    <a:pt x="54" y="540"/>
                  </a:lnTo>
                  <a:lnTo>
                    <a:pt x="61" y="557"/>
                  </a:lnTo>
                  <a:lnTo>
                    <a:pt x="106" y="585"/>
                  </a:lnTo>
                  <a:lnTo>
                    <a:pt x="106" y="585"/>
                  </a:lnTo>
                  <a:lnTo>
                    <a:pt x="106" y="587"/>
                  </a:lnTo>
                  <a:lnTo>
                    <a:pt x="100" y="631"/>
                  </a:lnTo>
                  <a:lnTo>
                    <a:pt x="100" y="631"/>
                  </a:lnTo>
                  <a:lnTo>
                    <a:pt x="98" y="654"/>
                  </a:lnTo>
                  <a:lnTo>
                    <a:pt x="115" y="678"/>
                  </a:lnTo>
                  <a:lnTo>
                    <a:pt x="148" y="672"/>
                  </a:lnTo>
                  <a:lnTo>
                    <a:pt x="161" y="650"/>
                  </a:lnTo>
                  <a:lnTo>
                    <a:pt x="161" y="648"/>
                  </a:lnTo>
                  <a:lnTo>
                    <a:pt x="163" y="648"/>
                  </a:lnTo>
                  <a:lnTo>
                    <a:pt x="189" y="661"/>
                  </a:lnTo>
                  <a:lnTo>
                    <a:pt x="209" y="661"/>
                  </a:lnTo>
                  <a:lnTo>
                    <a:pt x="218" y="652"/>
                  </a:lnTo>
                  <a:lnTo>
                    <a:pt x="220" y="652"/>
                  </a:lnTo>
                  <a:lnTo>
                    <a:pt x="220" y="652"/>
                  </a:lnTo>
                  <a:lnTo>
                    <a:pt x="237" y="654"/>
                  </a:lnTo>
                  <a:lnTo>
                    <a:pt x="255" y="646"/>
                  </a:lnTo>
                  <a:lnTo>
                    <a:pt x="263" y="637"/>
                  </a:lnTo>
                  <a:lnTo>
                    <a:pt x="263" y="635"/>
                  </a:lnTo>
                  <a:lnTo>
                    <a:pt x="266" y="635"/>
                  </a:lnTo>
                  <a:lnTo>
                    <a:pt x="296" y="637"/>
                  </a:lnTo>
                  <a:lnTo>
                    <a:pt x="303" y="620"/>
                  </a:lnTo>
                  <a:lnTo>
                    <a:pt x="305" y="615"/>
                  </a:lnTo>
                  <a:lnTo>
                    <a:pt x="307" y="618"/>
                  </a:lnTo>
                  <a:lnTo>
                    <a:pt x="329" y="639"/>
                  </a:lnTo>
                  <a:lnTo>
                    <a:pt x="368" y="654"/>
                  </a:lnTo>
                  <a:lnTo>
                    <a:pt x="388" y="661"/>
                  </a:lnTo>
                  <a:lnTo>
                    <a:pt x="390" y="661"/>
                  </a:lnTo>
                  <a:lnTo>
                    <a:pt x="390" y="661"/>
                  </a:lnTo>
                  <a:lnTo>
                    <a:pt x="414" y="717"/>
                  </a:lnTo>
                  <a:lnTo>
                    <a:pt x="414" y="717"/>
                  </a:lnTo>
                  <a:lnTo>
                    <a:pt x="449" y="780"/>
                  </a:lnTo>
                  <a:lnTo>
                    <a:pt x="516" y="832"/>
                  </a:lnTo>
                  <a:lnTo>
                    <a:pt x="555" y="810"/>
                  </a:lnTo>
                  <a:lnTo>
                    <a:pt x="560" y="787"/>
                  </a:lnTo>
                  <a:lnTo>
                    <a:pt x="560" y="787"/>
                  </a:lnTo>
                  <a:lnTo>
                    <a:pt x="560" y="787"/>
                  </a:lnTo>
                  <a:lnTo>
                    <a:pt x="584" y="771"/>
                  </a:lnTo>
                  <a:lnTo>
                    <a:pt x="584" y="771"/>
                  </a:lnTo>
                  <a:lnTo>
                    <a:pt x="586" y="771"/>
                  </a:lnTo>
                  <a:lnTo>
                    <a:pt x="612" y="774"/>
                  </a:lnTo>
                  <a:lnTo>
                    <a:pt x="636" y="698"/>
                  </a:lnTo>
                  <a:lnTo>
                    <a:pt x="636" y="698"/>
                  </a:lnTo>
                  <a:lnTo>
                    <a:pt x="638" y="698"/>
                  </a:lnTo>
                  <a:lnTo>
                    <a:pt x="671" y="672"/>
                  </a:lnTo>
                  <a:lnTo>
                    <a:pt x="671" y="672"/>
                  </a:lnTo>
                  <a:lnTo>
                    <a:pt x="673" y="672"/>
                  </a:lnTo>
                  <a:lnTo>
                    <a:pt x="708" y="683"/>
                  </a:lnTo>
                  <a:lnTo>
                    <a:pt x="710" y="683"/>
                  </a:lnTo>
                  <a:lnTo>
                    <a:pt x="710" y="683"/>
                  </a:lnTo>
                  <a:lnTo>
                    <a:pt x="758" y="715"/>
                  </a:lnTo>
                  <a:lnTo>
                    <a:pt x="832" y="715"/>
                  </a:lnTo>
                  <a:lnTo>
                    <a:pt x="832" y="715"/>
                  </a:lnTo>
                  <a:lnTo>
                    <a:pt x="832" y="715"/>
                  </a:lnTo>
                  <a:lnTo>
                    <a:pt x="884" y="754"/>
                  </a:lnTo>
                  <a:lnTo>
                    <a:pt x="945" y="717"/>
                  </a:lnTo>
                  <a:lnTo>
                    <a:pt x="948" y="717"/>
                  </a:lnTo>
                  <a:lnTo>
                    <a:pt x="948" y="717"/>
                  </a:lnTo>
                  <a:lnTo>
                    <a:pt x="980" y="741"/>
                  </a:lnTo>
                  <a:lnTo>
                    <a:pt x="1015" y="737"/>
                  </a:lnTo>
                  <a:lnTo>
                    <a:pt x="1054" y="719"/>
                  </a:lnTo>
                  <a:lnTo>
                    <a:pt x="1063" y="702"/>
                  </a:lnTo>
                  <a:lnTo>
                    <a:pt x="1017" y="676"/>
                  </a:lnTo>
                  <a:lnTo>
                    <a:pt x="1017" y="674"/>
                  </a:lnTo>
                  <a:lnTo>
                    <a:pt x="1017" y="674"/>
                  </a:lnTo>
                  <a:lnTo>
                    <a:pt x="1017" y="618"/>
                  </a:lnTo>
                  <a:lnTo>
                    <a:pt x="989" y="592"/>
                  </a:lnTo>
                  <a:lnTo>
                    <a:pt x="976" y="589"/>
                  </a:lnTo>
                  <a:lnTo>
                    <a:pt x="974" y="589"/>
                  </a:lnTo>
                  <a:lnTo>
                    <a:pt x="974" y="589"/>
                  </a:lnTo>
                  <a:lnTo>
                    <a:pt x="948" y="550"/>
                  </a:lnTo>
                  <a:lnTo>
                    <a:pt x="911" y="550"/>
                  </a:lnTo>
                  <a:lnTo>
                    <a:pt x="911" y="550"/>
                  </a:lnTo>
                  <a:lnTo>
                    <a:pt x="908" y="550"/>
                  </a:lnTo>
                  <a:lnTo>
                    <a:pt x="874" y="518"/>
                  </a:lnTo>
                  <a:lnTo>
                    <a:pt x="837" y="546"/>
                  </a:lnTo>
                  <a:lnTo>
                    <a:pt x="837" y="546"/>
                  </a:lnTo>
                  <a:lnTo>
                    <a:pt x="834" y="546"/>
                  </a:lnTo>
                  <a:lnTo>
                    <a:pt x="786" y="542"/>
                  </a:lnTo>
                  <a:lnTo>
                    <a:pt x="786" y="542"/>
                  </a:lnTo>
                  <a:lnTo>
                    <a:pt x="784" y="542"/>
                  </a:lnTo>
                  <a:lnTo>
                    <a:pt x="738" y="511"/>
                  </a:lnTo>
                  <a:lnTo>
                    <a:pt x="736" y="511"/>
                  </a:lnTo>
                  <a:lnTo>
                    <a:pt x="736" y="511"/>
                  </a:lnTo>
                  <a:lnTo>
                    <a:pt x="710" y="468"/>
                  </a:lnTo>
                  <a:lnTo>
                    <a:pt x="638" y="438"/>
                  </a:lnTo>
                  <a:lnTo>
                    <a:pt x="638" y="438"/>
                  </a:lnTo>
                  <a:lnTo>
                    <a:pt x="638" y="438"/>
                  </a:lnTo>
                  <a:lnTo>
                    <a:pt x="586" y="390"/>
                  </a:lnTo>
                  <a:lnTo>
                    <a:pt x="529" y="390"/>
                  </a:lnTo>
                  <a:lnTo>
                    <a:pt x="527" y="390"/>
                  </a:lnTo>
                  <a:lnTo>
                    <a:pt x="527" y="388"/>
                  </a:lnTo>
                  <a:lnTo>
                    <a:pt x="527" y="351"/>
                  </a:lnTo>
                  <a:lnTo>
                    <a:pt x="512" y="332"/>
                  </a:lnTo>
                  <a:lnTo>
                    <a:pt x="512" y="332"/>
                  </a:lnTo>
                  <a:lnTo>
                    <a:pt x="512" y="332"/>
                  </a:lnTo>
                  <a:lnTo>
                    <a:pt x="510" y="275"/>
                  </a:lnTo>
                  <a:lnTo>
                    <a:pt x="483" y="243"/>
                  </a:lnTo>
                  <a:lnTo>
                    <a:pt x="398" y="238"/>
                  </a:lnTo>
                  <a:lnTo>
                    <a:pt x="396" y="238"/>
                  </a:lnTo>
                  <a:lnTo>
                    <a:pt x="396" y="238"/>
                  </a:lnTo>
                  <a:lnTo>
                    <a:pt x="383" y="225"/>
                  </a:lnTo>
                  <a:lnTo>
                    <a:pt x="381" y="225"/>
                  </a:lnTo>
                  <a:lnTo>
                    <a:pt x="381" y="223"/>
                  </a:lnTo>
                  <a:lnTo>
                    <a:pt x="381" y="188"/>
                  </a:lnTo>
                  <a:lnTo>
                    <a:pt x="346" y="162"/>
                  </a:lnTo>
                  <a:lnTo>
                    <a:pt x="270" y="156"/>
                  </a:lnTo>
                  <a:lnTo>
                    <a:pt x="270" y="156"/>
                  </a:lnTo>
                  <a:lnTo>
                    <a:pt x="268" y="154"/>
                  </a:lnTo>
                  <a:lnTo>
                    <a:pt x="248" y="110"/>
                  </a:lnTo>
                  <a:lnTo>
                    <a:pt x="246" y="110"/>
                  </a:lnTo>
                  <a:lnTo>
                    <a:pt x="248" y="108"/>
                  </a:lnTo>
                  <a:lnTo>
                    <a:pt x="279" y="65"/>
                  </a:lnTo>
                  <a:lnTo>
                    <a:pt x="281" y="0"/>
                  </a:lnTo>
                  <a:lnTo>
                    <a:pt x="281" y="0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76" name="Freeform 232">
              <a:extLst>
                <a:ext uri="{FF2B5EF4-FFF2-40B4-BE49-F238E27FC236}">
                  <a16:creationId xmlns:a16="http://schemas.microsoft.com/office/drawing/2014/main" xmlns="" id="{C609B1BD-3291-B04F-A1F8-61CA91106C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3" y="1522"/>
              <a:ext cx="283" cy="260"/>
            </a:xfrm>
            <a:custGeom>
              <a:avLst/>
              <a:gdLst>
                <a:gd name="T0" fmla="*/ 74 w 283"/>
                <a:gd name="T1" fmla="*/ 9 h 260"/>
                <a:gd name="T2" fmla="*/ 67 w 283"/>
                <a:gd name="T3" fmla="*/ 78 h 260"/>
                <a:gd name="T4" fmla="*/ 67 w 283"/>
                <a:gd name="T5" fmla="*/ 80 h 260"/>
                <a:gd name="T6" fmla="*/ 26 w 283"/>
                <a:gd name="T7" fmla="*/ 110 h 260"/>
                <a:gd name="T8" fmla="*/ 24 w 283"/>
                <a:gd name="T9" fmla="*/ 113 h 260"/>
                <a:gd name="T10" fmla="*/ 6 w 283"/>
                <a:gd name="T11" fmla="*/ 128 h 260"/>
                <a:gd name="T12" fmla="*/ 6 w 283"/>
                <a:gd name="T13" fmla="*/ 128 h 260"/>
                <a:gd name="T14" fmla="*/ 13 w 283"/>
                <a:gd name="T15" fmla="*/ 147 h 260"/>
                <a:gd name="T16" fmla="*/ 87 w 283"/>
                <a:gd name="T17" fmla="*/ 178 h 260"/>
                <a:gd name="T18" fmla="*/ 89 w 283"/>
                <a:gd name="T19" fmla="*/ 178 h 260"/>
                <a:gd name="T20" fmla="*/ 152 w 283"/>
                <a:gd name="T21" fmla="*/ 197 h 260"/>
                <a:gd name="T22" fmla="*/ 157 w 283"/>
                <a:gd name="T23" fmla="*/ 180 h 260"/>
                <a:gd name="T24" fmla="*/ 165 w 283"/>
                <a:gd name="T25" fmla="*/ 171 h 260"/>
                <a:gd name="T26" fmla="*/ 170 w 283"/>
                <a:gd name="T27" fmla="*/ 171 h 260"/>
                <a:gd name="T28" fmla="*/ 192 w 283"/>
                <a:gd name="T29" fmla="*/ 188 h 260"/>
                <a:gd name="T30" fmla="*/ 196 w 283"/>
                <a:gd name="T31" fmla="*/ 208 h 260"/>
                <a:gd name="T32" fmla="*/ 246 w 283"/>
                <a:gd name="T33" fmla="*/ 227 h 260"/>
                <a:gd name="T34" fmla="*/ 246 w 283"/>
                <a:gd name="T35" fmla="*/ 230 h 260"/>
                <a:gd name="T36" fmla="*/ 283 w 283"/>
                <a:gd name="T37" fmla="*/ 245 h 260"/>
                <a:gd name="T38" fmla="*/ 261 w 283"/>
                <a:gd name="T39" fmla="*/ 206 h 260"/>
                <a:gd name="T40" fmla="*/ 261 w 283"/>
                <a:gd name="T41" fmla="*/ 204 h 260"/>
                <a:gd name="T42" fmla="*/ 274 w 283"/>
                <a:gd name="T43" fmla="*/ 154 h 260"/>
                <a:gd name="T44" fmla="*/ 259 w 283"/>
                <a:gd name="T45" fmla="*/ 126 h 260"/>
                <a:gd name="T46" fmla="*/ 264 w 283"/>
                <a:gd name="T47" fmla="*/ 106 h 260"/>
                <a:gd name="T48" fmla="*/ 248 w 283"/>
                <a:gd name="T49" fmla="*/ 104 h 260"/>
                <a:gd name="T50" fmla="*/ 246 w 283"/>
                <a:gd name="T51" fmla="*/ 91 h 260"/>
                <a:gd name="T52" fmla="*/ 220 w 283"/>
                <a:gd name="T53" fmla="*/ 89 h 260"/>
                <a:gd name="T54" fmla="*/ 211 w 283"/>
                <a:gd name="T55" fmla="*/ 76 h 260"/>
                <a:gd name="T56" fmla="*/ 211 w 283"/>
                <a:gd name="T57" fmla="*/ 74 h 260"/>
                <a:gd name="T58" fmla="*/ 218 w 283"/>
                <a:gd name="T59" fmla="*/ 48 h 260"/>
                <a:gd name="T60" fmla="*/ 194 w 283"/>
                <a:gd name="T61" fmla="*/ 48 h 260"/>
                <a:gd name="T62" fmla="*/ 192 w 283"/>
                <a:gd name="T63" fmla="*/ 50 h 260"/>
                <a:gd name="T64" fmla="*/ 176 w 283"/>
                <a:gd name="T65" fmla="*/ 48 h 260"/>
                <a:gd name="T66" fmla="*/ 163 w 283"/>
                <a:gd name="T67" fmla="*/ 35 h 260"/>
                <a:gd name="T68" fmla="*/ 141 w 283"/>
                <a:gd name="T69" fmla="*/ 39 h 260"/>
                <a:gd name="T70" fmla="*/ 131 w 283"/>
                <a:gd name="T71" fmla="*/ 17 h 260"/>
                <a:gd name="T72" fmla="*/ 94 w 283"/>
                <a:gd name="T73" fmla="*/ 22 h 260"/>
                <a:gd name="T74" fmla="*/ 89 w 283"/>
                <a:gd name="T75" fmla="*/ 19 h 260"/>
                <a:gd name="T76" fmla="*/ 83 w 283"/>
                <a:gd name="T77" fmla="*/ 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83" h="260">
                  <a:moveTo>
                    <a:pt x="83" y="0"/>
                  </a:moveTo>
                  <a:lnTo>
                    <a:pt x="74" y="9"/>
                  </a:lnTo>
                  <a:lnTo>
                    <a:pt x="67" y="26"/>
                  </a:lnTo>
                  <a:lnTo>
                    <a:pt x="67" y="78"/>
                  </a:lnTo>
                  <a:lnTo>
                    <a:pt x="67" y="80"/>
                  </a:lnTo>
                  <a:lnTo>
                    <a:pt x="67" y="80"/>
                  </a:lnTo>
                  <a:lnTo>
                    <a:pt x="28" y="93"/>
                  </a:lnTo>
                  <a:lnTo>
                    <a:pt x="26" y="110"/>
                  </a:lnTo>
                  <a:lnTo>
                    <a:pt x="24" y="113"/>
                  </a:lnTo>
                  <a:lnTo>
                    <a:pt x="24" y="113"/>
                  </a:lnTo>
                  <a:lnTo>
                    <a:pt x="11" y="115"/>
                  </a:lnTo>
                  <a:lnTo>
                    <a:pt x="6" y="128"/>
                  </a:lnTo>
                  <a:lnTo>
                    <a:pt x="6" y="128"/>
                  </a:lnTo>
                  <a:lnTo>
                    <a:pt x="6" y="128"/>
                  </a:lnTo>
                  <a:lnTo>
                    <a:pt x="0" y="134"/>
                  </a:lnTo>
                  <a:lnTo>
                    <a:pt x="13" y="147"/>
                  </a:lnTo>
                  <a:lnTo>
                    <a:pt x="39" y="165"/>
                  </a:lnTo>
                  <a:lnTo>
                    <a:pt x="87" y="178"/>
                  </a:lnTo>
                  <a:lnTo>
                    <a:pt x="89" y="178"/>
                  </a:lnTo>
                  <a:lnTo>
                    <a:pt x="89" y="178"/>
                  </a:lnTo>
                  <a:lnTo>
                    <a:pt x="104" y="193"/>
                  </a:lnTo>
                  <a:lnTo>
                    <a:pt x="152" y="197"/>
                  </a:lnTo>
                  <a:lnTo>
                    <a:pt x="157" y="180"/>
                  </a:lnTo>
                  <a:lnTo>
                    <a:pt x="157" y="180"/>
                  </a:lnTo>
                  <a:lnTo>
                    <a:pt x="157" y="178"/>
                  </a:lnTo>
                  <a:lnTo>
                    <a:pt x="165" y="171"/>
                  </a:lnTo>
                  <a:lnTo>
                    <a:pt x="168" y="171"/>
                  </a:lnTo>
                  <a:lnTo>
                    <a:pt x="170" y="171"/>
                  </a:lnTo>
                  <a:lnTo>
                    <a:pt x="192" y="186"/>
                  </a:lnTo>
                  <a:lnTo>
                    <a:pt x="192" y="188"/>
                  </a:lnTo>
                  <a:lnTo>
                    <a:pt x="192" y="188"/>
                  </a:lnTo>
                  <a:lnTo>
                    <a:pt x="196" y="208"/>
                  </a:lnTo>
                  <a:lnTo>
                    <a:pt x="222" y="230"/>
                  </a:lnTo>
                  <a:lnTo>
                    <a:pt x="246" y="227"/>
                  </a:lnTo>
                  <a:lnTo>
                    <a:pt x="246" y="227"/>
                  </a:lnTo>
                  <a:lnTo>
                    <a:pt x="246" y="230"/>
                  </a:lnTo>
                  <a:lnTo>
                    <a:pt x="283" y="260"/>
                  </a:lnTo>
                  <a:lnTo>
                    <a:pt x="283" y="245"/>
                  </a:lnTo>
                  <a:lnTo>
                    <a:pt x="279" y="223"/>
                  </a:lnTo>
                  <a:lnTo>
                    <a:pt x="261" y="206"/>
                  </a:lnTo>
                  <a:lnTo>
                    <a:pt x="261" y="206"/>
                  </a:lnTo>
                  <a:lnTo>
                    <a:pt x="261" y="204"/>
                  </a:lnTo>
                  <a:lnTo>
                    <a:pt x="277" y="180"/>
                  </a:lnTo>
                  <a:lnTo>
                    <a:pt x="274" y="154"/>
                  </a:lnTo>
                  <a:lnTo>
                    <a:pt x="259" y="128"/>
                  </a:lnTo>
                  <a:lnTo>
                    <a:pt x="259" y="126"/>
                  </a:lnTo>
                  <a:lnTo>
                    <a:pt x="259" y="126"/>
                  </a:lnTo>
                  <a:lnTo>
                    <a:pt x="264" y="106"/>
                  </a:lnTo>
                  <a:lnTo>
                    <a:pt x="250" y="104"/>
                  </a:lnTo>
                  <a:lnTo>
                    <a:pt x="248" y="104"/>
                  </a:lnTo>
                  <a:lnTo>
                    <a:pt x="248" y="104"/>
                  </a:lnTo>
                  <a:lnTo>
                    <a:pt x="246" y="91"/>
                  </a:lnTo>
                  <a:lnTo>
                    <a:pt x="222" y="89"/>
                  </a:lnTo>
                  <a:lnTo>
                    <a:pt x="220" y="89"/>
                  </a:lnTo>
                  <a:lnTo>
                    <a:pt x="220" y="89"/>
                  </a:lnTo>
                  <a:lnTo>
                    <a:pt x="211" y="76"/>
                  </a:lnTo>
                  <a:lnTo>
                    <a:pt x="211" y="76"/>
                  </a:lnTo>
                  <a:lnTo>
                    <a:pt x="211" y="74"/>
                  </a:lnTo>
                  <a:lnTo>
                    <a:pt x="218" y="63"/>
                  </a:lnTo>
                  <a:lnTo>
                    <a:pt x="218" y="48"/>
                  </a:lnTo>
                  <a:lnTo>
                    <a:pt x="198" y="41"/>
                  </a:lnTo>
                  <a:lnTo>
                    <a:pt x="194" y="48"/>
                  </a:lnTo>
                  <a:lnTo>
                    <a:pt x="192" y="50"/>
                  </a:lnTo>
                  <a:lnTo>
                    <a:pt x="192" y="50"/>
                  </a:lnTo>
                  <a:lnTo>
                    <a:pt x="179" y="48"/>
                  </a:lnTo>
                  <a:lnTo>
                    <a:pt x="176" y="48"/>
                  </a:lnTo>
                  <a:lnTo>
                    <a:pt x="176" y="48"/>
                  </a:lnTo>
                  <a:lnTo>
                    <a:pt x="163" y="35"/>
                  </a:lnTo>
                  <a:lnTo>
                    <a:pt x="144" y="39"/>
                  </a:lnTo>
                  <a:lnTo>
                    <a:pt x="141" y="39"/>
                  </a:lnTo>
                  <a:lnTo>
                    <a:pt x="141" y="37"/>
                  </a:lnTo>
                  <a:lnTo>
                    <a:pt x="131" y="17"/>
                  </a:lnTo>
                  <a:lnTo>
                    <a:pt x="115" y="11"/>
                  </a:lnTo>
                  <a:lnTo>
                    <a:pt x="94" y="22"/>
                  </a:lnTo>
                  <a:lnTo>
                    <a:pt x="91" y="24"/>
                  </a:lnTo>
                  <a:lnTo>
                    <a:pt x="89" y="19"/>
                  </a:lnTo>
                  <a:lnTo>
                    <a:pt x="83" y="0"/>
                  </a:lnTo>
                  <a:lnTo>
                    <a:pt x="83" y="0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77" name="Freeform 233">
              <a:extLst>
                <a:ext uri="{FF2B5EF4-FFF2-40B4-BE49-F238E27FC236}">
                  <a16:creationId xmlns:a16="http://schemas.microsoft.com/office/drawing/2014/main" xmlns="" id="{DEDD1E4F-DE80-4247-A4A7-F234B8E8D9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9" y="1617"/>
              <a:ext cx="512" cy="466"/>
            </a:xfrm>
            <a:custGeom>
              <a:avLst/>
              <a:gdLst>
                <a:gd name="T0" fmla="*/ 109 w 512"/>
                <a:gd name="T1" fmla="*/ 241 h 466"/>
                <a:gd name="T2" fmla="*/ 128 w 512"/>
                <a:gd name="T3" fmla="*/ 241 h 466"/>
                <a:gd name="T4" fmla="*/ 150 w 512"/>
                <a:gd name="T5" fmla="*/ 267 h 466"/>
                <a:gd name="T6" fmla="*/ 152 w 512"/>
                <a:gd name="T7" fmla="*/ 269 h 466"/>
                <a:gd name="T8" fmla="*/ 170 w 512"/>
                <a:gd name="T9" fmla="*/ 334 h 466"/>
                <a:gd name="T10" fmla="*/ 244 w 512"/>
                <a:gd name="T11" fmla="*/ 338 h 466"/>
                <a:gd name="T12" fmla="*/ 296 w 512"/>
                <a:gd name="T13" fmla="*/ 369 h 466"/>
                <a:gd name="T14" fmla="*/ 296 w 512"/>
                <a:gd name="T15" fmla="*/ 369 h 466"/>
                <a:gd name="T16" fmla="*/ 381 w 512"/>
                <a:gd name="T17" fmla="*/ 460 h 466"/>
                <a:gd name="T18" fmla="*/ 418 w 512"/>
                <a:gd name="T19" fmla="*/ 449 h 466"/>
                <a:gd name="T20" fmla="*/ 436 w 512"/>
                <a:gd name="T21" fmla="*/ 466 h 466"/>
                <a:gd name="T22" fmla="*/ 438 w 512"/>
                <a:gd name="T23" fmla="*/ 418 h 466"/>
                <a:gd name="T24" fmla="*/ 438 w 512"/>
                <a:gd name="T25" fmla="*/ 416 h 466"/>
                <a:gd name="T26" fmla="*/ 442 w 512"/>
                <a:gd name="T27" fmla="*/ 401 h 466"/>
                <a:gd name="T28" fmla="*/ 477 w 512"/>
                <a:gd name="T29" fmla="*/ 403 h 466"/>
                <a:gd name="T30" fmla="*/ 512 w 512"/>
                <a:gd name="T31" fmla="*/ 356 h 466"/>
                <a:gd name="T32" fmla="*/ 488 w 512"/>
                <a:gd name="T33" fmla="*/ 343 h 466"/>
                <a:gd name="T34" fmla="*/ 494 w 512"/>
                <a:gd name="T35" fmla="*/ 321 h 466"/>
                <a:gd name="T36" fmla="*/ 457 w 512"/>
                <a:gd name="T37" fmla="*/ 321 h 466"/>
                <a:gd name="T38" fmla="*/ 455 w 512"/>
                <a:gd name="T39" fmla="*/ 319 h 466"/>
                <a:gd name="T40" fmla="*/ 394 w 512"/>
                <a:gd name="T41" fmla="*/ 273 h 466"/>
                <a:gd name="T42" fmla="*/ 392 w 512"/>
                <a:gd name="T43" fmla="*/ 273 h 466"/>
                <a:gd name="T44" fmla="*/ 338 w 512"/>
                <a:gd name="T45" fmla="*/ 223 h 466"/>
                <a:gd name="T46" fmla="*/ 338 w 512"/>
                <a:gd name="T47" fmla="*/ 223 h 466"/>
                <a:gd name="T48" fmla="*/ 311 w 512"/>
                <a:gd name="T49" fmla="*/ 200 h 466"/>
                <a:gd name="T50" fmla="*/ 237 w 512"/>
                <a:gd name="T51" fmla="*/ 115 h 466"/>
                <a:gd name="T52" fmla="*/ 237 w 512"/>
                <a:gd name="T53" fmla="*/ 113 h 466"/>
                <a:gd name="T54" fmla="*/ 242 w 512"/>
                <a:gd name="T55" fmla="*/ 72 h 466"/>
                <a:gd name="T56" fmla="*/ 270 w 512"/>
                <a:gd name="T57" fmla="*/ 39 h 466"/>
                <a:gd name="T58" fmla="*/ 250 w 512"/>
                <a:gd name="T59" fmla="*/ 33 h 466"/>
                <a:gd name="T60" fmla="*/ 250 w 512"/>
                <a:gd name="T61" fmla="*/ 2 h 466"/>
                <a:gd name="T62" fmla="*/ 213 w 512"/>
                <a:gd name="T63" fmla="*/ 18 h 466"/>
                <a:gd name="T64" fmla="*/ 211 w 512"/>
                <a:gd name="T65" fmla="*/ 18 h 466"/>
                <a:gd name="T66" fmla="*/ 181 w 512"/>
                <a:gd name="T67" fmla="*/ 18 h 466"/>
                <a:gd name="T68" fmla="*/ 163 w 512"/>
                <a:gd name="T69" fmla="*/ 0 h 466"/>
                <a:gd name="T70" fmla="*/ 128 w 512"/>
                <a:gd name="T71" fmla="*/ 7 h 466"/>
                <a:gd name="T72" fmla="*/ 74 w 512"/>
                <a:gd name="T73" fmla="*/ 78 h 466"/>
                <a:gd name="T74" fmla="*/ 72 w 512"/>
                <a:gd name="T75" fmla="*/ 80 h 466"/>
                <a:gd name="T76" fmla="*/ 15 w 512"/>
                <a:gd name="T77" fmla="*/ 87 h 466"/>
                <a:gd name="T78" fmla="*/ 15 w 512"/>
                <a:gd name="T79" fmla="*/ 126 h 466"/>
                <a:gd name="T80" fmla="*/ 15 w 512"/>
                <a:gd name="T81" fmla="*/ 128 h 466"/>
                <a:gd name="T82" fmla="*/ 22 w 512"/>
                <a:gd name="T83" fmla="*/ 148 h 466"/>
                <a:gd name="T84" fmla="*/ 22 w 512"/>
                <a:gd name="T85" fmla="*/ 167 h 466"/>
                <a:gd name="T86" fmla="*/ 59 w 512"/>
                <a:gd name="T87" fmla="*/ 167 h 466"/>
                <a:gd name="T88" fmla="*/ 63 w 512"/>
                <a:gd name="T89" fmla="*/ 21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12" h="466">
                  <a:moveTo>
                    <a:pt x="63" y="210"/>
                  </a:moveTo>
                  <a:lnTo>
                    <a:pt x="109" y="241"/>
                  </a:lnTo>
                  <a:lnTo>
                    <a:pt x="128" y="241"/>
                  </a:lnTo>
                  <a:lnTo>
                    <a:pt x="128" y="241"/>
                  </a:lnTo>
                  <a:lnTo>
                    <a:pt x="128" y="241"/>
                  </a:lnTo>
                  <a:lnTo>
                    <a:pt x="150" y="267"/>
                  </a:lnTo>
                  <a:lnTo>
                    <a:pt x="152" y="269"/>
                  </a:lnTo>
                  <a:lnTo>
                    <a:pt x="152" y="269"/>
                  </a:lnTo>
                  <a:lnTo>
                    <a:pt x="141" y="308"/>
                  </a:lnTo>
                  <a:lnTo>
                    <a:pt x="170" y="334"/>
                  </a:lnTo>
                  <a:lnTo>
                    <a:pt x="244" y="338"/>
                  </a:lnTo>
                  <a:lnTo>
                    <a:pt x="244" y="338"/>
                  </a:lnTo>
                  <a:lnTo>
                    <a:pt x="246" y="338"/>
                  </a:lnTo>
                  <a:lnTo>
                    <a:pt x="296" y="369"/>
                  </a:lnTo>
                  <a:lnTo>
                    <a:pt x="296" y="369"/>
                  </a:lnTo>
                  <a:lnTo>
                    <a:pt x="296" y="369"/>
                  </a:lnTo>
                  <a:lnTo>
                    <a:pt x="329" y="429"/>
                  </a:lnTo>
                  <a:lnTo>
                    <a:pt x="381" y="460"/>
                  </a:lnTo>
                  <a:lnTo>
                    <a:pt x="416" y="451"/>
                  </a:lnTo>
                  <a:lnTo>
                    <a:pt x="418" y="449"/>
                  </a:lnTo>
                  <a:lnTo>
                    <a:pt x="418" y="451"/>
                  </a:lnTo>
                  <a:lnTo>
                    <a:pt x="436" y="466"/>
                  </a:lnTo>
                  <a:lnTo>
                    <a:pt x="460" y="440"/>
                  </a:lnTo>
                  <a:lnTo>
                    <a:pt x="438" y="418"/>
                  </a:lnTo>
                  <a:lnTo>
                    <a:pt x="436" y="418"/>
                  </a:lnTo>
                  <a:lnTo>
                    <a:pt x="438" y="416"/>
                  </a:lnTo>
                  <a:lnTo>
                    <a:pt x="442" y="403"/>
                  </a:lnTo>
                  <a:lnTo>
                    <a:pt x="442" y="401"/>
                  </a:lnTo>
                  <a:lnTo>
                    <a:pt x="444" y="401"/>
                  </a:lnTo>
                  <a:lnTo>
                    <a:pt x="477" y="403"/>
                  </a:lnTo>
                  <a:lnTo>
                    <a:pt x="512" y="379"/>
                  </a:lnTo>
                  <a:lnTo>
                    <a:pt x="512" y="356"/>
                  </a:lnTo>
                  <a:lnTo>
                    <a:pt x="488" y="345"/>
                  </a:lnTo>
                  <a:lnTo>
                    <a:pt x="488" y="343"/>
                  </a:lnTo>
                  <a:lnTo>
                    <a:pt x="488" y="340"/>
                  </a:lnTo>
                  <a:lnTo>
                    <a:pt x="494" y="321"/>
                  </a:lnTo>
                  <a:lnTo>
                    <a:pt x="473" y="314"/>
                  </a:lnTo>
                  <a:lnTo>
                    <a:pt x="457" y="321"/>
                  </a:lnTo>
                  <a:lnTo>
                    <a:pt x="455" y="321"/>
                  </a:lnTo>
                  <a:lnTo>
                    <a:pt x="455" y="319"/>
                  </a:lnTo>
                  <a:lnTo>
                    <a:pt x="438" y="273"/>
                  </a:lnTo>
                  <a:lnTo>
                    <a:pt x="394" y="273"/>
                  </a:lnTo>
                  <a:lnTo>
                    <a:pt x="392" y="273"/>
                  </a:lnTo>
                  <a:lnTo>
                    <a:pt x="392" y="273"/>
                  </a:lnTo>
                  <a:lnTo>
                    <a:pt x="364" y="241"/>
                  </a:lnTo>
                  <a:lnTo>
                    <a:pt x="338" y="223"/>
                  </a:lnTo>
                  <a:lnTo>
                    <a:pt x="338" y="223"/>
                  </a:lnTo>
                  <a:lnTo>
                    <a:pt x="338" y="223"/>
                  </a:lnTo>
                  <a:lnTo>
                    <a:pt x="311" y="200"/>
                  </a:lnTo>
                  <a:lnTo>
                    <a:pt x="311" y="200"/>
                  </a:lnTo>
                  <a:lnTo>
                    <a:pt x="311" y="200"/>
                  </a:lnTo>
                  <a:lnTo>
                    <a:pt x="237" y="115"/>
                  </a:lnTo>
                  <a:lnTo>
                    <a:pt x="237" y="115"/>
                  </a:lnTo>
                  <a:lnTo>
                    <a:pt x="237" y="113"/>
                  </a:lnTo>
                  <a:lnTo>
                    <a:pt x="242" y="72"/>
                  </a:lnTo>
                  <a:lnTo>
                    <a:pt x="242" y="72"/>
                  </a:lnTo>
                  <a:lnTo>
                    <a:pt x="244" y="72"/>
                  </a:lnTo>
                  <a:lnTo>
                    <a:pt x="270" y="39"/>
                  </a:lnTo>
                  <a:lnTo>
                    <a:pt x="253" y="33"/>
                  </a:lnTo>
                  <a:lnTo>
                    <a:pt x="250" y="33"/>
                  </a:lnTo>
                  <a:lnTo>
                    <a:pt x="250" y="31"/>
                  </a:lnTo>
                  <a:lnTo>
                    <a:pt x="250" y="2"/>
                  </a:lnTo>
                  <a:lnTo>
                    <a:pt x="229" y="2"/>
                  </a:lnTo>
                  <a:lnTo>
                    <a:pt x="213" y="18"/>
                  </a:lnTo>
                  <a:lnTo>
                    <a:pt x="213" y="18"/>
                  </a:lnTo>
                  <a:lnTo>
                    <a:pt x="211" y="18"/>
                  </a:lnTo>
                  <a:lnTo>
                    <a:pt x="181" y="18"/>
                  </a:lnTo>
                  <a:lnTo>
                    <a:pt x="181" y="18"/>
                  </a:lnTo>
                  <a:lnTo>
                    <a:pt x="178" y="15"/>
                  </a:lnTo>
                  <a:lnTo>
                    <a:pt x="163" y="0"/>
                  </a:lnTo>
                  <a:lnTo>
                    <a:pt x="150" y="0"/>
                  </a:lnTo>
                  <a:lnTo>
                    <a:pt x="128" y="7"/>
                  </a:lnTo>
                  <a:lnTo>
                    <a:pt x="96" y="33"/>
                  </a:lnTo>
                  <a:lnTo>
                    <a:pt x="74" y="78"/>
                  </a:lnTo>
                  <a:lnTo>
                    <a:pt x="74" y="80"/>
                  </a:lnTo>
                  <a:lnTo>
                    <a:pt x="72" y="80"/>
                  </a:lnTo>
                  <a:lnTo>
                    <a:pt x="35" y="76"/>
                  </a:lnTo>
                  <a:lnTo>
                    <a:pt x="15" y="87"/>
                  </a:lnTo>
                  <a:lnTo>
                    <a:pt x="0" y="111"/>
                  </a:lnTo>
                  <a:lnTo>
                    <a:pt x="15" y="126"/>
                  </a:lnTo>
                  <a:lnTo>
                    <a:pt x="15" y="126"/>
                  </a:lnTo>
                  <a:lnTo>
                    <a:pt x="15" y="128"/>
                  </a:lnTo>
                  <a:lnTo>
                    <a:pt x="22" y="148"/>
                  </a:lnTo>
                  <a:lnTo>
                    <a:pt x="22" y="148"/>
                  </a:lnTo>
                  <a:lnTo>
                    <a:pt x="22" y="150"/>
                  </a:lnTo>
                  <a:lnTo>
                    <a:pt x="22" y="167"/>
                  </a:lnTo>
                  <a:lnTo>
                    <a:pt x="56" y="167"/>
                  </a:lnTo>
                  <a:lnTo>
                    <a:pt x="59" y="167"/>
                  </a:lnTo>
                  <a:lnTo>
                    <a:pt x="59" y="169"/>
                  </a:lnTo>
                  <a:lnTo>
                    <a:pt x="63" y="210"/>
                  </a:lnTo>
                  <a:lnTo>
                    <a:pt x="63" y="210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78" name="Freeform 234">
              <a:extLst>
                <a:ext uri="{FF2B5EF4-FFF2-40B4-BE49-F238E27FC236}">
                  <a16:creationId xmlns:a16="http://schemas.microsoft.com/office/drawing/2014/main" xmlns="" id="{183CADD4-4519-D04B-845F-D1648477F8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8" y="1418"/>
              <a:ext cx="231" cy="312"/>
            </a:xfrm>
            <a:custGeom>
              <a:avLst/>
              <a:gdLst>
                <a:gd name="T0" fmla="*/ 211 w 231"/>
                <a:gd name="T1" fmla="*/ 0 h 312"/>
                <a:gd name="T2" fmla="*/ 189 w 231"/>
                <a:gd name="T3" fmla="*/ 4 h 312"/>
                <a:gd name="T4" fmla="*/ 154 w 231"/>
                <a:gd name="T5" fmla="*/ 30 h 312"/>
                <a:gd name="T6" fmla="*/ 135 w 231"/>
                <a:gd name="T7" fmla="*/ 58 h 312"/>
                <a:gd name="T8" fmla="*/ 93 w 231"/>
                <a:gd name="T9" fmla="*/ 56 h 312"/>
                <a:gd name="T10" fmla="*/ 69 w 231"/>
                <a:gd name="T11" fmla="*/ 95 h 312"/>
                <a:gd name="T12" fmla="*/ 41 w 231"/>
                <a:gd name="T13" fmla="*/ 100 h 312"/>
                <a:gd name="T14" fmla="*/ 41 w 231"/>
                <a:gd name="T15" fmla="*/ 130 h 312"/>
                <a:gd name="T16" fmla="*/ 0 w 231"/>
                <a:gd name="T17" fmla="*/ 158 h 312"/>
                <a:gd name="T18" fmla="*/ 2 w 231"/>
                <a:gd name="T19" fmla="*/ 197 h 312"/>
                <a:gd name="T20" fmla="*/ 17 w 231"/>
                <a:gd name="T21" fmla="*/ 219 h 312"/>
                <a:gd name="T22" fmla="*/ 0 w 231"/>
                <a:gd name="T23" fmla="*/ 243 h 312"/>
                <a:gd name="T24" fmla="*/ 4 w 231"/>
                <a:gd name="T25" fmla="*/ 262 h 312"/>
                <a:gd name="T26" fmla="*/ 30 w 231"/>
                <a:gd name="T27" fmla="*/ 269 h 312"/>
                <a:gd name="T28" fmla="*/ 37 w 231"/>
                <a:gd name="T29" fmla="*/ 297 h 312"/>
                <a:gd name="T30" fmla="*/ 28 w 231"/>
                <a:gd name="T31" fmla="*/ 312 h 312"/>
                <a:gd name="T32" fmla="*/ 30 w 231"/>
                <a:gd name="T33" fmla="*/ 312 h 312"/>
                <a:gd name="T34" fmla="*/ 48 w 231"/>
                <a:gd name="T35" fmla="*/ 308 h 312"/>
                <a:gd name="T36" fmla="*/ 48 w 231"/>
                <a:gd name="T37" fmla="*/ 308 h 312"/>
                <a:gd name="T38" fmla="*/ 50 w 231"/>
                <a:gd name="T39" fmla="*/ 308 h 312"/>
                <a:gd name="T40" fmla="*/ 59 w 231"/>
                <a:gd name="T41" fmla="*/ 312 h 312"/>
                <a:gd name="T42" fmla="*/ 93 w 231"/>
                <a:gd name="T43" fmla="*/ 305 h 312"/>
                <a:gd name="T44" fmla="*/ 106 w 231"/>
                <a:gd name="T45" fmla="*/ 284 h 312"/>
                <a:gd name="T46" fmla="*/ 115 w 231"/>
                <a:gd name="T47" fmla="*/ 251 h 312"/>
                <a:gd name="T48" fmla="*/ 115 w 231"/>
                <a:gd name="T49" fmla="*/ 251 h 312"/>
                <a:gd name="T50" fmla="*/ 115 w 231"/>
                <a:gd name="T51" fmla="*/ 251 h 312"/>
                <a:gd name="T52" fmla="*/ 137 w 231"/>
                <a:gd name="T53" fmla="*/ 230 h 312"/>
                <a:gd name="T54" fmla="*/ 141 w 231"/>
                <a:gd name="T55" fmla="*/ 217 h 312"/>
                <a:gd name="T56" fmla="*/ 141 w 231"/>
                <a:gd name="T57" fmla="*/ 214 h 312"/>
                <a:gd name="T58" fmla="*/ 144 w 231"/>
                <a:gd name="T59" fmla="*/ 214 h 312"/>
                <a:gd name="T60" fmla="*/ 157 w 231"/>
                <a:gd name="T61" fmla="*/ 212 h 312"/>
                <a:gd name="T62" fmla="*/ 159 w 231"/>
                <a:gd name="T63" fmla="*/ 195 h 312"/>
                <a:gd name="T64" fmla="*/ 159 w 231"/>
                <a:gd name="T65" fmla="*/ 193 h 312"/>
                <a:gd name="T66" fmla="*/ 159 w 231"/>
                <a:gd name="T67" fmla="*/ 193 h 312"/>
                <a:gd name="T68" fmla="*/ 198 w 231"/>
                <a:gd name="T69" fmla="*/ 180 h 312"/>
                <a:gd name="T70" fmla="*/ 198 w 231"/>
                <a:gd name="T71" fmla="*/ 128 h 312"/>
                <a:gd name="T72" fmla="*/ 198 w 231"/>
                <a:gd name="T73" fmla="*/ 128 h 312"/>
                <a:gd name="T74" fmla="*/ 198 w 231"/>
                <a:gd name="T75" fmla="*/ 128 h 312"/>
                <a:gd name="T76" fmla="*/ 205 w 231"/>
                <a:gd name="T77" fmla="*/ 110 h 312"/>
                <a:gd name="T78" fmla="*/ 205 w 231"/>
                <a:gd name="T79" fmla="*/ 110 h 312"/>
                <a:gd name="T80" fmla="*/ 205 w 231"/>
                <a:gd name="T81" fmla="*/ 110 h 312"/>
                <a:gd name="T82" fmla="*/ 218 w 231"/>
                <a:gd name="T83" fmla="*/ 100 h 312"/>
                <a:gd name="T84" fmla="*/ 231 w 231"/>
                <a:gd name="T85" fmla="*/ 61 h 312"/>
                <a:gd name="T86" fmla="*/ 213 w 231"/>
                <a:gd name="T87" fmla="*/ 35 h 312"/>
                <a:gd name="T88" fmla="*/ 213 w 231"/>
                <a:gd name="T89" fmla="*/ 35 h 312"/>
                <a:gd name="T90" fmla="*/ 213 w 231"/>
                <a:gd name="T91" fmla="*/ 35 h 312"/>
                <a:gd name="T92" fmla="*/ 211 w 231"/>
                <a:gd name="T93" fmla="*/ 0 h 312"/>
                <a:gd name="T94" fmla="*/ 211 w 231"/>
                <a:gd name="T95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31" h="312">
                  <a:moveTo>
                    <a:pt x="211" y="0"/>
                  </a:moveTo>
                  <a:lnTo>
                    <a:pt x="189" y="4"/>
                  </a:lnTo>
                  <a:lnTo>
                    <a:pt x="154" y="30"/>
                  </a:lnTo>
                  <a:lnTo>
                    <a:pt x="135" y="58"/>
                  </a:lnTo>
                  <a:lnTo>
                    <a:pt x="93" y="56"/>
                  </a:lnTo>
                  <a:lnTo>
                    <a:pt x="69" y="95"/>
                  </a:lnTo>
                  <a:lnTo>
                    <a:pt x="41" y="100"/>
                  </a:lnTo>
                  <a:lnTo>
                    <a:pt x="41" y="130"/>
                  </a:lnTo>
                  <a:lnTo>
                    <a:pt x="0" y="158"/>
                  </a:lnTo>
                  <a:lnTo>
                    <a:pt x="2" y="197"/>
                  </a:lnTo>
                  <a:lnTo>
                    <a:pt x="17" y="219"/>
                  </a:lnTo>
                  <a:lnTo>
                    <a:pt x="0" y="243"/>
                  </a:lnTo>
                  <a:lnTo>
                    <a:pt x="4" y="262"/>
                  </a:lnTo>
                  <a:lnTo>
                    <a:pt x="30" y="269"/>
                  </a:lnTo>
                  <a:lnTo>
                    <a:pt x="37" y="297"/>
                  </a:lnTo>
                  <a:lnTo>
                    <a:pt x="28" y="312"/>
                  </a:lnTo>
                  <a:lnTo>
                    <a:pt x="30" y="312"/>
                  </a:lnTo>
                  <a:lnTo>
                    <a:pt x="48" y="308"/>
                  </a:lnTo>
                  <a:lnTo>
                    <a:pt x="48" y="308"/>
                  </a:lnTo>
                  <a:lnTo>
                    <a:pt x="50" y="308"/>
                  </a:lnTo>
                  <a:lnTo>
                    <a:pt x="59" y="312"/>
                  </a:lnTo>
                  <a:lnTo>
                    <a:pt x="93" y="305"/>
                  </a:lnTo>
                  <a:lnTo>
                    <a:pt x="106" y="284"/>
                  </a:lnTo>
                  <a:lnTo>
                    <a:pt x="115" y="251"/>
                  </a:lnTo>
                  <a:lnTo>
                    <a:pt x="115" y="251"/>
                  </a:lnTo>
                  <a:lnTo>
                    <a:pt x="115" y="251"/>
                  </a:lnTo>
                  <a:lnTo>
                    <a:pt x="137" y="230"/>
                  </a:lnTo>
                  <a:lnTo>
                    <a:pt x="141" y="217"/>
                  </a:lnTo>
                  <a:lnTo>
                    <a:pt x="141" y="214"/>
                  </a:lnTo>
                  <a:lnTo>
                    <a:pt x="144" y="214"/>
                  </a:lnTo>
                  <a:lnTo>
                    <a:pt x="157" y="212"/>
                  </a:lnTo>
                  <a:lnTo>
                    <a:pt x="159" y="195"/>
                  </a:lnTo>
                  <a:lnTo>
                    <a:pt x="159" y="193"/>
                  </a:lnTo>
                  <a:lnTo>
                    <a:pt x="159" y="193"/>
                  </a:lnTo>
                  <a:lnTo>
                    <a:pt x="198" y="180"/>
                  </a:lnTo>
                  <a:lnTo>
                    <a:pt x="198" y="128"/>
                  </a:lnTo>
                  <a:lnTo>
                    <a:pt x="198" y="128"/>
                  </a:lnTo>
                  <a:lnTo>
                    <a:pt x="198" y="128"/>
                  </a:lnTo>
                  <a:lnTo>
                    <a:pt x="205" y="110"/>
                  </a:lnTo>
                  <a:lnTo>
                    <a:pt x="205" y="110"/>
                  </a:lnTo>
                  <a:lnTo>
                    <a:pt x="205" y="110"/>
                  </a:lnTo>
                  <a:lnTo>
                    <a:pt x="218" y="100"/>
                  </a:lnTo>
                  <a:lnTo>
                    <a:pt x="231" y="61"/>
                  </a:lnTo>
                  <a:lnTo>
                    <a:pt x="213" y="35"/>
                  </a:lnTo>
                  <a:lnTo>
                    <a:pt x="213" y="35"/>
                  </a:lnTo>
                  <a:lnTo>
                    <a:pt x="213" y="35"/>
                  </a:lnTo>
                  <a:lnTo>
                    <a:pt x="211" y="0"/>
                  </a:lnTo>
                  <a:lnTo>
                    <a:pt x="211" y="0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79" name="Freeform 235">
              <a:extLst>
                <a:ext uri="{FF2B5EF4-FFF2-40B4-BE49-F238E27FC236}">
                  <a16:creationId xmlns:a16="http://schemas.microsoft.com/office/drawing/2014/main" xmlns="" id="{D4AA9237-4EDA-194D-B403-0417BC0B8F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3" y="1364"/>
              <a:ext cx="382" cy="336"/>
            </a:xfrm>
            <a:custGeom>
              <a:avLst/>
              <a:gdLst>
                <a:gd name="T0" fmla="*/ 175 w 382"/>
                <a:gd name="T1" fmla="*/ 0 h 336"/>
                <a:gd name="T2" fmla="*/ 127 w 382"/>
                <a:gd name="T3" fmla="*/ 56 h 336"/>
                <a:gd name="T4" fmla="*/ 118 w 382"/>
                <a:gd name="T5" fmla="*/ 84 h 336"/>
                <a:gd name="T6" fmla="*/ 90 w 382"/>
                <a:gd name="T7" fmla="*/ 56 h 336"/>
                <a:gd name="T8" fmla="*/ 24 w 382"/>
                <a:gd name="T9" fmla="*/ 52 h 336"/>
                <a:gd name="T10" fmla="*/ 3 w 382"/>
                <a:gd name="T11" fmla="*/ 86 h 336"/>
                <a:gd name="T12" fmla="*/ 20 w 382"/>
                <a:gd name="T13" fmla="*/ 115 h 336"/>
                <a:gd name="T14" fmla="*/ 7 w 382"/>
                <a:gd name="T15" fmla="*/ 156 h 336"/>
                <a:gd name="T16" fmla="*/ 35 w 382"/>
                <a:gd name="T17" fmla="*/ 164 h 336"/>
                <a:gd name="T18" fmla="*/ 38 w 382"/>
                <a:gd name="T19" fmla="*/ 164 h 336"/>
                <a:gd name="T20" fmla="*/ 53 w 382"/>
                <a:gd name="T21" fmla="*/ 171 h 336"/>
                <a:gd name="T22" fmla="*/ 64 w 382"/>
                <a:gd name="T23" fmla="*/ 193 h 336"/>
                <a:gd name="T24" fmla="*/ 85 w 382"/>
                <a:gd name="T25" fmla="*/ 188 h 336"/>
                <a:gd name="T26" fmla="*/ 99 w 382"/>
                <a:gd name="T27" fmla="*/ 201 h 336"/>
                <a:gd name="T28" fmla="*/ 116 w 382"/>
                <a:gd name="T29" fmla="*/ 195 h 336"/>
                <a:gd name="T30" fmla="*/ 118 w 382"/>
                <a:gd name="T31" fmla="*/ 195 h 336"/>
                <a:gd name="T32" fmla="*/ 142 w 382"/>
                <a:gd name="T33" fmla="*/ 201 h 336"/>
                <a:gd name="T34" fmla="*/ 142 w 382"/>
                <a:gd name="T35" fmla="*/ 221 h 336"/>
                <a:gd name="T36" fmla="*/ 142 w 382"/>
                <a:gd name="T37" fmla="*/ 221 h 336"/>
                <a:gd name="T38" fmla="*/ 142 w 382"/>
                <a:gd name="T39" fmla="*/ 245 h 336"/>
                <a:gd name="T40" fmla="*/ 168 w 382"/>
                <a:gd name="T41" fmla="*/ 245 h 336"/>
                <a:gd name="T42" fmla="*/ 173 w 382"/>
                <a:gd name="T43" fmla="*/ 258 h 336"/>
                <a:gd name="T44" fmla="*/ 188 w 382"/>
                <a:gd name="T45" fmla="*/ 262 h 336"/>
                <a:gd name="T46" fmla="*/ 184 w 382"/>
                <a:gd name="T47" fmla="*/ 284 h 336"/>
                <a:gd name="T48" fmla="*/ 199 w 382"/>
                <a:gd name="T49" fmla="*/ 312 h 336"/>
                <a:gd name="T50" fmla="*/ 201 w 382"/>
                <a:gd name="T51" fmla="*/ 336 h 336"/>
                <a:gd name="T52" fmla="*/ 221 w 382"/>
                <a:gd name="T53" fmla="*/ 325 h 336"/>
                <a:gd name="T54" fmla="*/ 255 w 382"/>
                <a:gd name="T55" fmla="*/ 329 h 336"/>
                <a:gd name="T56" fmla="*/ 277 w 382"/>
                <a:gd name="T57" fmla="*/ 284 h 336"/>
                <a:gd name="T58" fmla="*/ 312 w 382"/>
                <a:gd name="T59" fmla="*/ 258 h 336"/>
                <a:gd name="T60" fmla="*/ 314 w 382"/>
                <a:gd name="T61" fmla="*/ 255 h 336"/>
                <a:gd name="T62" fmla="*/ 336 w 382"/>
                <a:gd name="T63" fmla="*/ 249 h 336"/>
                <a:gd name="T64" fmla="*/ 367 w 382"/>
                <a:gd name="T65" fmla="*/ 249 h 336"/>
                <a:gd name="T66" fmla="*/ 351 w 382"/>
                <a:gd name="T67" fmla="*/ 199 h 336"/>
                <a:gd name="T68" fmla="*/ 332 w 382"/>
                <a:gd name="T69" fmla="*/ 197 h 336"/>
                <a:gd name="T70" fmla="*/ 323 w 382"/>
                <a:gd name="T71" fmla="*/ 167 h 336"/>
                <a:gd name="T72" fmla="*/ 310 w 382"/>
                <a:gd name="T73" fmla="*/ 184 h 336"/>
                <a:gd name="T74" fmla="*/ 308 w 382"/>
                <a:gd name="T75" fmla="*/ 186 h 336"/>
                <a:gd name="T76" fmla="*/ 297 w 382"/>
                <a:gd name="T77" fmla="*/ 184 h 336"/>
                <a:gd name="T78" fmla="*/ 290 w 382"/>
                <a:gd name="T79" fmla="*/ 171 h 336"/>
                <a:gd name="T80" fmla="*/ 279 w 382"/>
                <a:gd name="T81" fmla="*/ 195 h 336"/>
                <a:gd name="T82" fmla="*/ 277 w 382"/>
                <a:gd name="T83" fmla="*/ 197 h 336"/>
                <a:gd name="T84" fmla="*/ 262 w 382"/>
                <a:gd name="T85" fmla="*/ 193 h 336"/>
                <a:gd name="T86" fmla="*/ 255 w 382"/>
                <a:gd name="T87" fmla="*/ 177 h 336"/>
                <a:gd name="T88" fmla="*/ 218 w 382"/>
                <a:gd name="T89" fmla="*/ 177 h 336"/>
                <a:gd name="T90" fmla="*/ 203 w 382"/>
                <a:gd name="T91" fmla="*/ 156 h 336"/>
                <a:gd name="T92" fmla="*/ 168 w 382"/>
                <a:gd name="T93" fmla="*/ 156 h 336"/>
                <a:gd name="T94" fmla="*/ 157 w 382"/>
                <a:gd name="T95" fmla="*/ 143 h 336"/>
                <a:gd name="T96" fmla="*/ 157 w 382"/>
                <a:gd name="T97" fmla="*/ 141 h 336"/>
                <a:gd name="T98" fmla="*/ 212 w 382"/>
                <a:gd name="T99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82" h="336">
                  <a:moveTo>
                    <a:pt x="212" y="0"/>
                  </a:moveTo>
                  <a:lnTo>
                    <a:pt x="175" y="0"/>
                  </a:lnTo>
                  <a:lnTo>
                    <a:pt x="129" y="17"/>
                  </a:lnTo>
                  <a:lnTo>
                    <a:pt x="127" y="56"/>
                  </a:lnTo>
                  <a:lnTo>
                    <a:pt x="131" y="71"/>
                  </a:lnTo>
                  <a:lnTo>
                    <a:pt x="118" y="84"/>
                  </a:lnTo>
                  <a:lnTo>
                    <a:pt x="107" y="58"/>
                  </a:lnTo>
                  <a:lnTo>
                    <a:pt x="90" y="56"/>
                  </a:lnTo>
                  <a:lnTo>
                    <a:pt x="59" y="30"/>
                  </a:lnTo>
                  <a:lnTo>
                    <a:pt x="24" y="52"/>
                  </a:lnTo>
                  <a:lnTo>
                    <a:pt x="0" y="54"/>
                  </a:lnTo>
                  <a:lnTo>
                    <a:pt x="3" y="86"/>
                  </a:lnTo>
                  <a:lnTo>
                    <a:pt x="20" y="115"/>
                  </a:lnTo>
                  <a:lnTo>
                    <a:pt x="20" y="115"/>
                  </a:lnTo>
                  <a:lnTo>
                    <a:pt x="20" y="115"/>
                  </a:lnTo>
                  <a:lnTo>
                    <a:pt x="7" y="156"/>
                  </a:lnTo>
                  <a:lnTo>
                    <a:pt x="14" y="175"/>
                  </a:lnTo>
                  <a:lnTo>
                    <a:pt x="35" y="164"/>
                  </a:lnTo>
                  <a:lnTo>
                    <a:pt x="35" y="164"/>
                  </a:lnTo>
                  <a:lnTo>
                    <a:pt x="38" y="164"/>
                  </a:lnTo>
                  <a:lnTo>
                    <a:pt x="53" y="171"/>
                  </a:lnTo>
                  <a:lnTo>
                    <a:pt x="53" y="171"/>
                  </a:lnTo>
                  <a:lnTo>
                    <a:pt x="53" y="171"/>
                  </a:lnTo>
                  <a:lnTo>
                    <a:pt x="64" y="193"/>
                  </a:lnTo>
                  <a:lnTo>
                    <a:pt x="85" y="188"/>
                  </a:lnTo>
                  <a:lnTo>
                    <a:pt x="85" y="188"/>
                  </a:lnTo>
                  <a:lnTo>
                    <a:pt x="85" y="190"/>
                  </a:lnTo>
                  <a:lnTo>
                    <a:pt x="99" y="201"/>
                  </a:lnTo>
                  <a:lnTo>
                    <a:pt x="109" y="203"/>
                  </a:lnTo>
                  <a:lnTo>
                    <a:pt x="116" y="195"/>
                  </a:lnTo>
                  <a:lnTo>
                    <a:pt x="116" y="195"/>
                  </a:lnTo>
                  <a:lnTo>
                    <a:pt x="118" y="195"/>
                  </a:lnTo>
                  <a:lnTo>
                    <a:pt x="140" y="201"/>
                  </a:lnTo>
                  <a:lnTo>
                    <a:pt x="142" y="201"/>
                  </a:lnTo>
                  <a:lnTo>
                    <a:pt x="142" y="203"/>
                  </a:lnTo>
                  <a:lnTo>
                    <a:pt x="142" y="221"/>
                  </a:lnTo>
                  <a:lnTo>
                    <a:pt x="142" y="221"/>
                  </a:lnTo>
                  <a:lnTo>
                    <a:pt x="142" y="221"/>
                  </a:lnTo>
                  <a:lnTo>
                    <a:pt x="136" y="234"/>
                  </a:lnTo>
                  <a:lnTo>
                    <a:pt x="142" y="245"/>
                  </a:lnTo>
                  <a:lnTo>
                    <a:pt x="166" y="245"/>
                  </a:lnTo>
                  <a:lnTo>
                    <a:pt x="168" y="245"/>
                  </a:lnTo>
                  <a:lnTo>
                    <a:pt x="168" y="247"/>
                  </a:lnTo>
                  <a:lnTo>
                    <a:pt x="173" y="258"/>
                  </a:lnTo>
                  <a:lnTo>
                    <a:pt x="186" y="260"/>
                  </a:lnTo>
                  <a:lnTo>
                    <a:pt x="188" y="262"/>
                  </a:lnTo>
                  <a:lnTo>
                    <a:pt x="188" y="264"/>
                  </a:lnTo>
                  <a:lnTo>
                    <a:pt x="184" y="284"/>
                  </a:lnTo>
                  <a:lnTo>
                    <a:pt x="199" y="312"/>
                  </a:lnTo>
                  <a:lnTo>
                    <a:pt x="199" y="312"/>
                  </a:lnTo>
                  <a:lnTo>
                    <a:pt x="199" y="312"/>
                  </a:lnTo>
                  <a:lnTo>
                    <a:pt x="201" y="336"/>
                  </a:lnTo>
                  <a:lnTo>
                    <a:pt x="221" y="325"/>
                  </a:lnTo>
                  <a:lnTo>
                    <a:pt x="221" y="325"/>
                  </a:lnTo>
                  <a:lnTo>
                    <a:pt x="221" y="325"/>
                  </a:lnTo>
                  <a:lnTo>
                    <a:pt x="255" y="329"/>
                  </a:lnTo>
                  <a:lnTo>
                    <a:pt x="277" y="284"/>
                  </a:lnTo>
                  <a:lnTo>
                    <a:pt x="277" y="284"/>
                  </a:lnTo>
                  <a:lnTo>
                    <a:pt x="279" y="281"/>
                  </a:lnTo>
                  <a:lnTo>
                    <a:pt x="312" y="258"/>
                  </a:lnTo>
                  <a:lnTo>
                    <a:pt x="314" y="258"/>
                  </a:lnTo>
                  <a:lnTo>
                    <a:pt x="314" y="255"/>
                  </a:lnTo>
                  <a:lnTo>
                    <a:pt x="336" y="249"/>
                  </a:lnTo>
                  <a:lnTo>
                    <a:pt x="336" y="249"/>
                  </a:lnTo>
                  <a:lnTo>
                    <a:pt x="336" y="249"/>
                  </a:lnTo>
                  <a:lnTo>
                    <a:pt x="367" y="249"/>
                  </a:lnTo>
                  <a:lnTo>
                    <a:pt x="382" y="238"/>
                  </a:lnTo>
                  <a:lnTo>
                    <a:pt x="351" y="199"/>
                  </a:lnTo>
                  <a:lnTo>
                    <a:pt x="334" y="197"/>
                  </a:lnTo>
                  <a:lnTo>
                    <a:pt x="332" y="197"/>
                  </a:lnTo>
                  <a:lnTo>
                    <a:pt x="332" y="195"/>
                  </a:lnTo>
                  <a:lnTo>
                    <a:pt x="323" y="167"/>
                  </a:lnTo>
                  <a:lnTo>
                    <a:pt x="312" y="167"/>
                  </a:lnTo>
                  <a:lnTo>
                    <a:pt x="310" y="184"/>
                  </a:lnTo>
                  <a:lnTo>
                    <a:pt x="310" y="186"/>
                  </a:lnTo>
                  <a:lnTo>
                    <a:pt x="308" y="186"/>
                  </a:lnTo>
                  <a:lnTo>
                    <a:pt x="299" y="184"/>
                  </a:lnTo>
                  <a:lnTo>
                    <a:pt x="297" y="184"/>
                  </a:lnTo>
                  <a:lnTo>
                    <a:pt x="297" y="184"/>
                  </a:lnTo>
                  <a:lnTo>
                    <a:pt x="290" y="171"/>
                  </a:lnTo>
                  <a:lnTo>
                    <a:pt x="282" y="173"/>
                  </a:lnTo>
                  <a:lnTo>
                    <a:pt x="279" y="195"/>
                  </a:lnTo>
                  <a:lnTo>
                    <a:pt x="279" y="197"/>
                  </a:lnTo>
                  <a:lnTo>
                    <a:pt x="277" y="197"/>
                  </a:lnTo>
                  <a:lnTo>
                    <a:pt x="264" y="193"/>
                  </a:lnTo>
                  <a:lnTo>
                    <a:pt x="262" y="193"/>
                  </a:lnTo>
                  <a:lnTo>
                    <a:pt x="262" y="193"/>
                  </a:lnTo>
                  <a:lnTo>
                    <a:pt x="255" y="177"/>
                  </a:lnTo>
                  <a:lnTo>
                    <a:pt x="218" y="177"/>
                  </a:lnTo>
                  <a:lnTo>
                    <a:pt x="218" y="177"/>
                  </a:lnTo>
                  <a:lnTo>
                    <a:pt x="218" y="177"/>
                  </a:lnTo>
                  <a:lnTo>
                    <a:pt x="203" y="156"/>
                  </a:lnTo>
                  <a:lnTo>
                    <a:pt x="168" y="156"/>
                  </a:lnTo>
                  <a:lnTo>
                    <a:pt x="168" y="156"/>
                  </a:lnTo>
                  <a:lnTo>
                    <a:pt x="168" y="156"/>
                  </a:lnTo>
                  <a:lnTo>
                    <a:pt x="157" y="143"/>
                  </a:lnTo>
                  <a:lnTo>
                    <a:pt x="157" y="143"/>
                  </a:lnTo>
                  <a:lnTo>
                    <a:pt x="157" y="141"/>
                  </a:lnTo>
                  <a:lnTo>
                    <a:pt x="216" y="71"/>
                  </a:lnTo>
                  <a:lnTo>
                    <a:pt x="212" y="0"/>
                  </a:lnTo>
                  <a:lnTo>
                    <a:pt x="212" y="0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80" name="Freeform 236">
              <a:extLst>
                <a:ext uri="{FF2B5EF4-FFF2-40B4-BE49-F238E27FC236}">
                  <a16:creationId xmlns:a16="http://schemas.microsoft.com/office/drawing/2014/main" xmlns="" id="{D1175211-2ECF-B246-AA1E-E3E6B774F3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0" y="959"/>
              <a:ext cx="342" cy="489"/>
            </a:xfrm>
            <a:custGeom>
              <a:avLst/>
              <a:gdLst>
                <a:gd name="T0" fmla="*/ 78 w 342"/>
                <a:gd name="T1" fmla="*/ 264 h 489"/>
                <a:gd name="T2" fmla="*/ 87 w 342"/>
                <a:gd name="T3" fmla="*/ 205 h 489"/>
                <a:gd name="T4" fmla="*/ 100 w 342"/>
                <a:gd name="T5" fmla="*/ 225 h 489"/>
                <a:gd name="T6" fmla="*/ 96 w 342"/>
                <a:gd name="T7" fmla="*/ 266 h 489"/>
                <a:gd name="T8" fmla="*/ 111 w 342"/>
                <a:gd name="T9" fmla="*/ 301 h 489"/>
                <a:gd name="T10" fmla="*/ 115 w 342"/>
                <a:gd name="T11" fmla="*/ 361 h 489"/>
                <a:gd name="T12" fmla="*/ 139 w 342"/>
                <a:gd name="T13" fmla="*/ 398 h 489"/>
                <a:gd name="T14" fmla="*/ 146 w 342"/>
                <a:gd name="T15" fmla="*/ 435 h 489"/>
                <a:gd name="T16" fmla="*/ 235 w 342"/>
                <a:gd name="T17" fmla="*/ 489 h 489"/>
                <a:gd name="T18" fmla="*/ 290 w 342"/>
                <a:gd name="T19" fmla="*/ 478 h 489"/>
                <a:gd name="T20" fmla="*/ 331 w 342"/>
                <a:gd name="T21" fmla="*/ 422 h 489"/>
                <a:gd name="T22" fmla="*/ 342 w 342"/>
                <a:gd name="T23" fmla="*/ 364 h 489"/>
                <a:gd name="T24" fmla="*/ 322 w 342"/>
                <a:gd name="T25" fmla="*/ 294 h 489"/>
                <a:gd name="T26" fmla="*/ 327 w 342"/>
                <a:gd name="T27" fmla="*/ 192 h 489"/>
                <a:gd name="T28" fmla="*/ 314 w 342"/>
                <a:gd name="T29" fmla="*/ 156 h 489"/>
                <a:gd name="T30" fmla="*/ 285 w 342"/>
                <a:gd name="T31" fmla="*/ 110 h 489"/>
                <a:gd name="T32" fmla="*/ 281 w 342"/>
                <a:gd name="T33" fmla="*/ 75 h 489"/>
                <a:gd name="T34" fmla="*/ 294 w 342"/>
                <a:gd name="T35" fmla="*/ 67 h 489"/>
                <a:gd name="T36" fmla="*/ 311 w 342"/>
                <a:gd name="T37" fmla="*/ 91 h 489"/>
                <a:gd name="T38" fmla="*/ 329 w 342"/>
                <a:gd name="T39" fmla="*/ 80 h 489"/>
                <a:gd name="T40" fmla="*/ 311 w 342"/>
                <a:gd name="T41" fmla="*/ 47 h 489"/>
                <a:gd name="T42" fmla="*/ 253 w 342"/>
                <a:gd name="T43" fmla="*/ 8 h 489"/>
                <a:gd name="T44" fmla="*/ 165 w 342"/>
                <a:gd name="T45" fmla="*/ 0 h 489"/>
                <a:gd name="T46" fmla="*/ 148 w 342"/>
                <a:gd name="T47" fmla="*/ 13 h 489"/>
                <a:gd name="T48" fmla="*/ 104 w 342"/>
                <a:gd name="T49" fmla="*/ 36 h 489"/>
                <a:gd name="T50" fmla="*/ 107 w 342"/>
                <a:gd name="T51" fmla="*/ 71 h 489"/>
                <a:gd name="T52" fmla="*/ 76 w 342"/>
                <a:gd name="T53" fmla="*/ 119 h 489"/>
                <a:gd name="T54" fmla="*/ 19 w 342"/>
                <a:gd name="T55" fmla="*/ 119 h 489"/>
                <a:gd name="T56" fmla="*/ 0 w 342"/>
                <a:gd name="T57" fmla="*/ 145 h 489"/>
                <a:gd name="T58" fmla="*/ 41 w 342"/>
                <a:gd name="T59" fmla="*/ 201 h 489"/>
                <a:gd name="T60" fmla="*/ 41 w 342"/>
                <a:gd name="T61" fmla="*/ 201 h 489"/>
                <a:gd name="T62" fmla="*/ 41 w 342"/>
                <a:gd name="T63" fmla="*/ 201 h 489"/>
                <a:gd name="T64" fmla="*/ 35 w 342"/>
                <a:gd name="T65" fmla="*/ 236 h 489"/>
                <a:gd name="T66" fmla="*/ 70 w 342"/>
                <a:gd name="T67" fmla="*/ 253 h 489"/>
                <a:gd name="T68" fmla="*/ 72 w 342"/>
                <a:gd name="T69" fmla="*/ 253 h 489"/>
                <a:gd name="T70" fmla="*/ 72 w 342"/>
                <a:gd name="T71" fmla="*/ 253 h 489"/>
                <a:gd name="T72" fmla="*/ 78 w 342"/>
                <a:gd name="T73" fmla="*/ 264 h 489"/>
                <a:gd name="T74" fmla="*/ 78 w 342"/>
                <a:gd name="T75" fmla="*/ 264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42" h="489">
                  <a:moveTo>
                    <a:pt x="78" y="264"/>
                  </a:moveTo>
                  <a:lnTo>
                    <a:pt x="87" y="205"/>
                  </a:lnTo>
                  <a:lnTo>
                    <a:pt x="100" y="225"/>
                  </a:lnTo>
                  <a:lnTo>
                    <a:pt x="96" y="266"/>
                  </a:lnTo>
                  <a:lnTo>
                    <a:pt x="111" y="301"/>
                  </a:lnTo>
                  <a:lnTo>
                    <a:pt x="115" y="361"/>
                  </a:lnTo>
                  <a:lnTo>
                    <a:pt x="139" y="398"/>
                  </a:lnTo>
                  <a:lnTo>
                    <a:pt x="146" y="435"/>
                  </a:lnTo>
                  <a:lnTo>
                    <a:pt x="235" y="489"/>
                  </a:lnTo>
                  <a:lnTo>
                    <a:pt x="290" y="478"/>
                  </a:lnTo>
                  <a:lnTo>
                    <a:pt x="331" y="422"/>
                  </a:lnTo>
                  <a:lnTo>
                    <a:pt x="342" y="364"/>
                  </a:lnTo>
                  <a:lnTo>
                    <a:pt x="322" y="294"/>
                  </a:lnTo>
                  <a:lnTo>
                    <a:pt x="327" y="192"/>
                  </a:lnTo>
                  <a:lnTo>
                    <a:pt x="314" y="156"/>
                  </a:lnTo>
                  <a:lnTo>
                    <a:pt x="285" y="110"/>
                  </a:lnTo>
                  <a:lnTo>
                    <a:pt x="281" y="75"/>
                  </a:lnTo>
                  <a:lnTo>
                    <a:pt x="294" y="67"/>
                  </a:lnTo>
                  <a:lnTo>
                    <a:pt x="311" y="91"/>
                  </a:lnTo>
                  <a:lnTo>
                    <a:pt x="329" y="80"/>
                  </a:lnTo>
                  <a:lnTo>
                    <a:pt x="311" y="47"/>
                  </a:lnTo>
                  <a:lnTo>
                    <a:pt x="253" y="8"/>
                  </a:lnTo>
                  <a:lnTo>
                    <a:pt x="165" y="0"/>
                  </a:lnTo>
                  <a:lnTo>
                    <a:pt x="148" y="13"/>
                  </a:lnTo>
                  <a:lnTo>
                    <a:pt x="104" y="36"/>
                  </a:lnTo>
                  <a:lnTo>
                    <a:pt x="107" y="71"/>
                  </a:lnTo>
                  <a:lnTo>
                    <a:pt x="76" y="119"/>
                  </a:lnTo>
                  <a:lnTo>
                    <a:pt x="19" y="119"/>
                  </a:lnTo>
                  <a:lnTo>
                    <a:pt x="0" y="145"/>
                  </a:lnTo>
                  <a:lnTo>
                    <a:pt x="41" y="201"/>
                  </a:lnTo>
                  <a:lnTo>
                    <a:pt x="41" y="201"/>
                  </a:lnTo>
                  <a:lnTo>
                    <a:pt x="41" y="201"/>
                  </a:lnTo>
                  <a:lnTo>
                    <a:pt x="35" y="236"/>
                  </a:lnTo>
                  <a:lnTo>
                    <a:pt x="70" y="253"/>
                  </a:lnTo>
                  <a:lnTo>
                    <a:pt x="72" y="253"/>
                  </a:lnTo>
                  <a:lnTo>
                    <a:pt x="72" y="253"/>
                  </a:lnTo>
                  <a:lnTo>
                    <a:pt x="78" y="264"/>
                  </a:lnTo>
                  <a:lnTo>
                    <a:pt x="78" y="264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81" name="Freeform 237">
              <a:extLst>
                <a:ext uri="{FF2B5EF4-FFF2-40B4-BE49-F238E27FC236}">
                  <a16:creationId xmlns:a16="http://schemas.microsoft.com/office/drawing/2014/main" xmlns="" id="{5F9DA075-13EC-5C43-AF6F-5AD2F8D6E7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9" y="1106"/>
              <a:ext cx="497" cy="548"/>
            </a:xfrm>
            <a:custGeom>
              <a:avLst/>
              <a:gdLst>
                <a:gd name="T0" fmla="*/ 390 w 497"/>
                <a:gd name="T1" fmla="*/ 334 h 548"/>
                <a:gd name="T2" fmla="*/ 377 w 497"/>
                <a:gd name="T3" fmla="*/ 297 h 548"/>
                <a:gd name="T4" fmla="*/ 434 w 497"/>
                <a:gd name="T5" fmla="*/ 221 h 548"/>
                <a:gd name="T6" fmla="*/ 491 w 497"/>
                <a:gd name="T7" fmla="*/ 173 h 548"/>
                <a:gd name="T8" fmla="*/ 488 w 497"/>
                <a:gd name="T9" fmla="*/ 108 h 548"/>
                <a:gd name="T10" fmla="*/ 451 w 497"/>
                <a:gd name="T11" fmla="*/ 91 h 548"/>
                <a:gd name="T12" fmla="*/ 458 w 497"/>
                <a:gd name="T13" fmla="*/ 54 h 548"/>
                <a:gd name="T14" fmla="*/ 369 w 497"/>
                <a:gd name="T15" fmla="*/ 61 h 548"/>
                <a:gd name="T16" fmla="*/ 312 w 497"/>
                <a:gd name="T17" fmla="*/ 82 h 548"/>
                <a:gd name="T18" fmla="*/ 279 w 497"/>
                <a:gd name="T19" fmla="*/ 102 h 548"/>
                <a:gd name="T20" fmla="*/ 251 w 497"/>
                <a:gd name="T21" fmla="*/ 136 h 548"/>
                <a:gd name="T22" fmla="*/ 249 w 497"/>
                <a:gd name="T23" fmla="*/ 167 h 548"/>
                <a:gd name="T24" fmla="*/ 196 w 497"/>
                <a:gd name="T25" fmla="*/ 199 h 548"/>
                <a:gd name="T26" fmla="*/ 164 w 497"/>
                <a:gd name="T27" fmla="*/ 271 h 548"/>
                <a:gd name="T28" fmla="*/ 0 w 497"/>
                <a:gd name="T29" fmla="*/ 258 h 548"/>
                <a:gd name="T30" fmla="*/ 31 w 497"/>
                <a:gd name="T31" fmla="*/ 284 h 548"/>
                <a:gd name="T32" fmla="*/ 31 w 497"/>
                <a:gd name="T33" fmla="*/ 284 h 548"/>
                <a:gd name="T34" fmla="*/ 68 w 497"/>
                <a:gd name="T35" fmla="*/ 290 h 548"/>
                <a:gd name="T36" fmla="*/ 83 w 497"/>
                <a:gd name="T37" fmla="*/ 310 h 548"/>
                <a:gd name="T38" fmla="*/ 83 w 497"/>
                <a:gd name="T39" fmla="*/ 312 h 548"/>
                <a:gd name="T40" fmla="*/ 81 w 497"/>
                <a:gd name="T41" fmla="*/ 338 h 548"/>
                <a:gd name="T42" fmla="*/ 70 w 497"/>
                <a:gd name="T43" fmla="*/ 351 h 548"/>
                <a:gd name="T44" fmla="*/ 70 w 497"/>
                <a:gd name="T45" fmla="*/ 379 h 548"/>
                <a:gd name="T46" fmla="*/ 68 w 497"/>
                <a:gd name="T47" fmla="*/ 405 h 548"/>
                <a:gd name="T48" fmla="*/ 66 w 497"/>
                <a:gd name="T49" fmla="*/ 405 h 548"/>
                <a:gd name="T50" fmla="*/ 42 w 497"/>
                <a:gd name="T51" fmla="*/ 433 h 548"/>
                <a:gd name="T52" fmla="*/ 59 w 497"/>
                <a:gd name="T53" fmla="*/ 451 h 548"/>
                <a:gd name="T54" fmla="*/ 61 w 497"/>
                <a:gd name="T55" fmla="*/ 429 h 548"/>
                <a:gd name="T56" fmla="*/ 74 w 497"/>
                <a:gd name="T57" fmla="*/ 425 h 548"/>
                <a:gd name="T58" fmla="*/ 76 w 497"/>
                <a:gd name="T59" fmla="*/ 425 h 548"/>
                <a:gd name="T60" fmla="*/ 90 w 497"/>
                <a:gd name="T61" fmla="*/ 440 h 548"/>
                <a:gd name="T62" fmla="*/ 92 w 497"/>
                <a:gd name="T63" fmla="*/ 420 h 548"/>
                <a:gd name="T64" fmla="*/ 109 w 497"/>
                <a:gd name="T65" fmla="*/ 420 h 548"/>
                <a:gd name="T66" fmla="*/ 111 w 497"/>
                <a:gd name="T67" fmla="*/ 420 h 548"/>
                <a:gd name="T68" fmla="*/ 138 w 497"/>
                <a:gd name="T69" fmla="*/ 453 h 548"/>
                <a:gd name="T70" fmla="*/ 140 w 497"/>
                <a:gd name="T71" fmla="*/ 455 h 548"/>
                <a:gd name="T72" fmla="*/ 172 w 497"/>
                <a:gd name="T73" fmla="*/ 479 h 548"/>
                <a:gd name="T74" fmla="*/ 168 w 497"/>
                <a:gd name="T75" fmla="*/ 444 h 548"/>
                <a:gd name="T76" fmla="*/ 183 w 497"/>
                <a:gd name="T77" fmla="*/ 418 h 548"/>
                <a:gd name="T78" fmla="*/ 183 w 497"/>
                <a:gd name="T79" fmla="*/ 418 h 548"/>
                <a:gd name="T80" fmla="*/ 229 w 497"/>
                <a:gd name="T81" fmla="*/ 368 h 548"/>
                <a:gd name="T82" fmla="*/ 257 w 497"/>
                <a:gd name="T83" fmla="*/ 375 h 548"/>
                <a:gd name="T84" fmla="*/ 260 w 497"/>
                <a:gd name="T85" fmla="*/ 375 h 548"/>
                <a:gd name="T86" fmla="*/ 268 w 497"/>
                <a:gd name="T87" fmla="*/ 392 h 548"/>
                <a:gd name="T88" fmla="*/ 264 w 497"/>
                <a:gd name="T89" fmla="*/ 418 h 548"/>
                <a:gd name="T90" fmla="*/ 264 w 497"/>
                <a:gd name="T91" fmla="*/ 420 h 548"/>
                <a:gd name="T92" fmla="*/ 209 w 497"/>
                <a:gd name="T93" fmla="*/ 477 h 548"/>
                <a:gd name="T94" fmla="*/ 223 w 497"/>
                <a:gd name="T95" fmla="*/ 509 h 548"/>
                <a:gd name="T96" fmla="*/ 225 w 497"/>
                <a:gd name="T97" fmla="*/ 511 h 548"/>
                <a:gd name="T98" fmla="*/ 244 w 497"/>
                <a:gd name="T99" fmla="*/ 548 h 548"/>
                <a:gd name="T100" fmla="*/ 257 w 497"/>
                <a:gd name="T101" fmla="*/ 533 h 548"/>
                <a:gd name="T102" fmla="*/ 275 w 497"/>
                <a:gd name="T103" fmla="*/ 533 h 548"/>
                <a:gd name="T104" fmla="*/ 281 w 497"/>
                <a:gd name="T105" fmla="*/ 500 h 548"/>
                <a:gd name="T106" fmla="*/ 314 w 497"/>
                <a:gd name="T107" fmla="*/ 468 h 548"/>
                <a:gd name="T108" fmla="*/ 305 w 497"/>
                <a:gd name="T109" fmla="*/ 455 h 548"/>
                <a:gd name="T110" fmla="*/ 294 w 497"/>
                <a:gd name="T111" fmla="*/ 438 h 548"/>
                <a:gd name="T112" fmla="*/ 303 w 497"/>
                <a:gd name="T113" fmla="*/ 412 h 548"/>
                <a:gd name="T114" fmla="*/ 303 w 497"/>
                <a:gd name="T115" fmla="*/ 412 h 548"/>
                <a:gd name="T116" fmla="*/ 336 w 497"/>
                <a:gd name="T117" fmla="*/ 364 h 548"/>
                <a:gd name="T118" fmla="*/ 338 w 497"/>
                <a:gd name="T119" fmla="*/ 364 h 548"/>
                <a:gd name="T120" fmla="*/ 373 w 497"/>
                <a:gd name="T121" fmla="*/ 370 h 548"/>
                <a:gd name="T122" fmla="*/ 390 w 497"/>
                <a:gd name="T123" fmla="*/ 353 h 548"/>
                <a:gd name="T124" fmla="*/ 393 w 497"/>
                <a:gd name="T125" fmla="*/ 353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97" h="548">
                  <a:moveTo>
                    <a:pt x="393" y="353"/>
                  </a:moveTo>
                  <a:lnTo>
                    <a:pt x="390" y="334"/>
                  </a:lnTo>
                  <a:lnTo>
                    <a:pt x="393" y="318"/>
                  </a:lnTo>
                  <a:lnTo>
                    <a:pt x="377" y="297"/>
                  </a:lnTo>
                  <a:lnTo>
                    <a:pt x="393" y="273"/>
                  </a:lnTo>
                  <a:lnTo>
                    <a:pt x="434" y="221"/>
                  </a:lnTo>
                  <a:lnTo>
                    <a:pt x="469" y="210"/>
                  </a:lnTo>
                  <a:lnTo>
                    <a:pt x="491" y="173"/>
                  </a:lnTo>
                  <a:lnTo>
                    <a:pt x="497" y="123"/>
                  </a:lnTo>
                  <a:lnTo>
                    <a:pt x="488" y="108"/>
                  </a:lnTo>
                  <a:lnTo>
                    <a:pt x="454" y="91"/>
                  </a:lnTo>
                  <a:lnTo>
                    <a:pt x="451" y="91"/>
                  </a:lnTo>
                  <a:lnTo>
                    <a:pt x="451" y="89"/>
                  </a:lnTo>
                  <a:lnTo>
                    <a:pt x="458" y="54"/>
                  </a:lnTo>
                  <a:lnTo>
                    <a:pt x="416" y="0"/>
                  </a:lnTo>
                  <a:lnTo>
                    <a:pt x="369" y="61"/>
                  </a:lnTo>
                  <a:lnTo>
                    <a:pt x="345" y="61"/>
                  </a:lnTo>
                  <a:lnTo>
                    <a:pt x="312" y="82"/>
                  </a:lnTo>
                  <a:lnTo>
                    <a:pt x="290" y="80"/>
                  </a:lnTo>
                  <a:lnTo>
                    <a:pt x="279" y="102"/>
                  </a:lnTo>
                  <a:lnTo>
                    <a:pt x="270" y="121"/>
                  </a:lnTo>
                  <a:lnTo>
                    <a:pt x="251" y="136"/>
                  </a:lnTo>
                  <a:lnTo>
                    <a:pt x="262" y="154"/>
                  </a:lnTo>
                  <a:lnTo>
                    <a:pt x="249" y="167"/>
                  </a:lnTo>
                  <a:lnTo>
                    <a:pt x="207" y="160"/>
                  </a:lnTo>
                  <a:lnTo>
                    <a:pt x="196" y="199"/>
                  </a:lnTo>
                  <a:lnTo>
                    <a:pt x="188" y="260"/>
                  </a:lnTo>
                  <a:lnTo>
                    <a:pt x="164" y="271"/>
                  </a:lnTo>
                  <a:lnTo>
                    <a:pt x="53" y="256"/>
                  </a:lnTo>
                  <a:lnTo>
                    <a:pt x="0" y="258"/>
                  </a:lnTo>
                  <a:lnTo>
                    <a:pt x="2" y="290"/>
                  </a:lnTo>
                  <a:lnTo>
                    <a:pt x="31" y="284"/>
                  </a:lnTo>
                  <a:lnTo>
                    <a:pt x="31" y="284"/>
                  </a:lnTo>
                  <a:lnTo>
                    <a:pt x="31" y="284"/>
                  </a:lnTo>
                  <a:lnTo>
                    <a:pt x="66" y="288"/>
                  </a:lnTo>
                  <a:lnTo>
                    <a:pt x="68" y="290"/>
                  </a:lnTo>
                  <a:lnTo>
                    <a:pt x="68" y="290"/>
                  </a:lnTo>
                  <a:lnTo>
                    <a:pt x="83" y="310"/>
                  </a:lnTo>
                  <a:lnTo>
                    <a:pt x="83" y="310"/>
                  </a:lnTo>
                  <a:lnTo>
                    <a:pt x="83" y="312"/>
                  </a:lnTo>
                  <a:lnTo>
                    <a:pt x="81" y="336"/>
                  </a:lnTo>
                  <a:lnTo>
                    <a:pt x="81" y="338"/>
                  </a:lnTo>
                  <a:lnTo>
                    <a:pt x="81" y="338"/>
                  </a:lnTo>
                  <a:lnTo>
                    <a:pt x="70" y="351"/>
                  </a:lnTo>
                  <a:lnTo>
                    <a:pt x="70" y="379"/>
                  </a:lnTo>
                  <a:lnTo>
                    <a:pt x="70" y="379"/>
                  </a:lnTo>
                  <a:lnTo>
                    <a:pt x="70" y="379"/>
                  </a:lnTo>
                  <a:lnTo>
                    <a:pt x="68" y="405"/>
                  </a:lnTo>
                  <a:lnTo>
                    <a:pt x="66" y="405"/>
                  </a:lnTo>
                  <a:lnTo>
                    <a:pt x="66" y="405"/>
                  </a:lnTo>
                  <a:lnTo>
                    <a:pt x="48" y="420"/>
                  </a:lnTo>
                  <a:lnTo>
                    <a:pt x="42" y="433"/>
                  </a:lnTo>
                  <a:lnTo>
                    <a:pt x="50" y="448"/>
                  </a:lnTo>
                  <a:lnTo>
                    <a:pt x="59" y="451"/>
                  </a:lnTo>
                  <a:lnTo>
                    <a:pt x="61" y="431"/>
                  </a:lnTo>
                  <a:lnTo>
                    <a:pt x="61" y="429"/>
                  </a:lnTo>
                  <a:lnTo>
                    <a:pt x="61" y="429"/>
                  </a:lnTo>
                  <a:lnTo>
                    <a:pt x="74" y="425"/>
                  </a:lnTo>
                  <a:lnTo>
                    <a:pt x="76" y="425"/>
                  </a:lnTo>
                  <a:lnTo>
                    <a:pt x="76" y="425"/>
                  </a:lnTo>
                  <a:lnTo>
                    <a:pt x="83" y="438"/>
                  </a:lnTo>
                  <a:lnTo>
                    <a:pt x="90" y="440"/>
                  </a:lnTo>
                  <a:lnTo>
                    <a:pt x="92" y="422"/>
                  </a:lnTo>
                  <a:lnTo>
                    <a:pt x="92" y="420"/>
                  </a:lnTo>
                  <a:lnTo>
                    <a:pt x="94" y="420"/>
                  </a:lnTo>
                  <a:lnTo>
                    <a:pt x="109" y="420"/>
                  </a:lnTo>
                  <a:lnTo>
                    <a:pt x="111" y="420"/>
                  </a:lnTo>
                  <a:lnTo>
                    <a:pt x="111" y="420"/>
                  </a:lnTo>
                  <a:lnTo>
                    <a:pt x="120" y="451"/>
                  </a:lnTo>
                  <a:lnTo>
                    <a:pt x="138" y="453"/>
                  </a:lnTo>
                  <a:lnTo>
                    <a:pt x="140" y="455"/>
                  </a:lnTo>
                  <a:lnTo>
                    <a:pt x="140" y="455"/>
                  </a:lnTo>
                  <a:lnTo>
                    <a:pt x="168" y="492"/>
                  </a:lnTo>
                  <a:lnTo>
                    <a:pt x="172" y="479"/>
                  </a:lnTo>
                  <a:lnTo>
                    <a:pt x="168" y="444"/>
                  </a:lnTo>
                  <a:lnTo>
                    <a:pt x="168" y="444"/>
                  </a:lnTo>
                  <a:lnTo>
                    <a:pt x="170" y="444"/>
                  </a:lnTo>
                  <a:lnTo>
                    <a:pt x="183" y="418"/>
                  </a:lnTo>
                  <a:lnTo>
                    <a:pt x="183" y="418"/>
                  </a:lnTo>
                  <a:lnTo>
                    <a:pt x="183" y="418"/>
                  </a:lnTo>
                  <a:lnTo>
                    <a:pt x="229" y="368"/>
                  </a:lnTo>
                  <a:lnTo>
                    <a:pt x="229" y="368"/>
                  </a:lnTo>
                  <a:lnTo>
                    <a:pt x="231" y="368"/>
                  </a:lnTo>
                  <a:lnTo>
                    <a:pt x="257" y="375"/>
                  </a:lnTo>
                  <a:lnTo>
                    <a:pt x="260" y="375"/>
                  </a:lnTo>
                  <a:lnTo>
                    <a:pt x="260" y="375"/>
                  </a:lnTo>
                  <a:lnTo>
                    <a:pt x="268" y="390"/>
                  </a:lnTo>
                  <a:lnTo>
                    <a:pt x="268" y="392"/>
                  </a:lnTo>
                  <a:lnTo>
                    <a:pt x="268" y="392"/>
                  </a:lnTo>
                  <a:lnTo>
                    <a:pt x="264" y="418"/>
                  </a:lnTo>
                  <a:lnTo>
                    <a:pt x="264" y="420"/>
                  </a:lnTo>
                  <a:lnTo>
                    <a:pt x="264" y="420"/>
                  </a:lnTo>
                  <a:lnTo>
                    <a:pt x="244" y="440"/>
                  </a:lnTo>
                  <a:lnTo>
                    <a:pt x="209" y="477"/>
                  </a:lnTo>
                  <a:lnTo>
                    <a:pt x="201" y="509"/>
                  </a:lnTo>
                  <a:lnTo>
                    <a:pt x="223" y="509"/>
                  </a:lnTo>
                  <a:lnTo>
                    <a:pt x="225" y="509"/>
                  </a:lnTo>
                  <a:lnTo>
                    <a:pt x="225" y="511"/>
                  </a:lnTo>
                  <a:lnTo>
                    <a:pt x="225" y="542"/>
                  </a:lnTo>
                  <a:lnTo>
                    <a:pt x="244" y="548"/>
                  </a:lnTo>
                  <a:lnTo>
                    <a:pt x="257" y="533"/>
                  </a:lnTo>
                  <a:lnTo>
                    <a:pt x="257" y="533"/>
                  </a:lnTo>
                  <a:lnTo>
                    <a:pt x="257" y="533"/>
                  </a:lnTo>
                  <a:lnTo>
                    <a:pt x="275" y="533"/>
                  </a:lnTo>
                  <a:lnTo>
                    <a:pt x="281" y="503"/>
                  </a:lnTo>
                  <a:lnTo>
                    <a:pt x="281" y="500"/>
                  </a:lnTo>
                  <a:lnTo>
                    <a:pt x="281" y="500"/>
                  </a:lnTo>
                  <a:lnTo>
                    <a:pt x="314" y="468"/>
                  </a:lnTo>
                  <a:lnTo>
                    <a:pt x="305" y="455"/>
                  </a:lnTo>
                  <a:lnTo>
                    <a:pt x="305" y="455"/>
                  </a:lnTo>
                  <a:lnTo>
                    <a:pt x="297" y="440"/>
                  </a:lnTo>
                  <a:lnTo>
                    <a:pt x="294" y="438"/>
                  </a:lnTo>
                  <a:lnTo>
                    <a:pt x="297" y="438"/>
                  </a:lnTo>
                  <a:lnTo>
                    <a:pt x="303" y="412"/>
                  </a:lnTo>
                  <a:lnTo>
                    <a:pt x="303" y="412"/>
                  </a:lnTo>
                  <a:lnTo>
                    <a:pt x="303" y="412"/>
                  </a:lnTo>
                  <a:lnTo>
                    <a:pt x="334" y="381"/>
                  </a:lnTo>
                  <a:lnTo>
                    <a:pt x="336" y="364"/>
                  </a:lnTo>
                  <a:lnTo>
                    <a:pt x="336" y="362"/>
                  </a:lnTo>
                  <a:lnTo>
                    <a:pt x="338" y="364"/>
                  </a:lnTo>
                  <a:lnTo>
                    <a:pt x="360" y="368"/>
                  </a:lnTo>
                  <a:lnTo>
                    <a:pt x="373" y="370"/>
                  </a:lnTo>
                  <a:lnTo>
                    <a:pt x="388" y="353"/>
                  </a:lnTo>
                  <a:lnTo>
                    <a:pt x="390" y="353"/>
                  </a:lnTo>
                  <a:lnTo>
                    <a:pt x="390" y="353"/>
                  </a:lnTo>
                  <a:lnTo>
                    <a:pt x="393" y="353"/>
                  </a:lnTo>
                  <a:lnTo>
                    <a:pt x="393" y="353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82" name="Freeform 238">
              <a:extLst>
                <a:ext uri="{FF2B5EF4-FFF2-40B4-BE49-F238E27FC236}">
                  <a16:creationId xmlns:a16="http://schemas.microsoft.com/office/drawing/2014/main" xmlns="" id="{F1F0A92E-DAD0-6F4A-9DD3-19C4DD5344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2" y="1687"/>
              <a:ext cx="1020" cy="578"/>
            </a:xfrm>
            <a:custGeom>
              <a:avLst/>
              <a:gdLst>
                <a:gd name="T0" fmla="*/ 371 w 1020"/>
                <a:gd name="T1" fmla="*/ 78 h 578"/>
                <a:gd name="T2" fmla="*/ 362 w 1020"/>
                <a:gd name="T3" fmla="*/ 97 h 578"/>
                <a:gd name="T4" fmla="*/ 368 w 1020"/>
                <a:gd name="T5" fmla="*/ 127 h 578"/>
                <a:gd name="T6" fmla="*/ 338 w 1020"/>
                <a:gd name="T7" fmla="*/ 143 h 578"/>
                <a:gd name="T8" fmla="*/ 268 w 1020"/>
                <a:gd name="T9" fmla="*/ 121 h 578"/>
                <a:gd name="T10" fmla="*/ 179 w 1020"/>
                <a:gd name="T11" fmla="*/ 32 h 578"/>
                <a:gd name="T12" fmla="*/ 194 w 1020"/>
                <a:gd name="T13" fmla="*/ 84 h 578"/>
                <a:gd name="T14" fmla="*/ 188 w 1020"/>
                <a:gd name="T15" fmla="*/ 119 h 578"/>
                <a:gd name="T16" fmla="*/ 174 w 1020"/>
                <a:gd name="T17" fmla="*/ 153 h 578"/>
                <a:gd name="T18" fmla="*/ 177 w 1020"/>
                <a:gd name="T19" fmla="*/ 171 h 578"/>
                <a:gd name="T20" fmla="*/ 142 w 1020"/>
                <a:gd name="T21" fmla="*/ 175 h 578"/>
                <a:gd name="T22" fmla="*/ 146 w 1020"/>
                <a:gd name="T23" fmla="*/ 242 h 578"/>
                <a:gd name="T24" fmla="*/ 161 w 1020"/>
                <a:gd name="T25" fmla="*/ 225 h 578"/>
                <a:gd name="T26" fmla="*/ 192 w 1020"/>
                <a:gd name="T27" fmla="*/ 216 h 578"/>
                <a:gd name="T28" fmla="*/ 209 w 1020"/>
                <a:gd name="T29" fmla="*/ 255 h 578"/>
                <a:gd name="T30" fmla="*/ 140 w 1020"/>
                <a:gd name="T31" fmla="*/ 340 h 578"/>
                <a:gd name="T32" fmla="*/ 116 w 1020"/>
                <a:gd name="T33" fmla="*/ 359 h 578"/>
                <a:gd name="T34" fmla="*/ 63 w 1020"/>
                <a:gd name="T35" fmla="*/ 366 h 578"/>
                <a:gd name="T36" fmla="*/ 4 w 1020"/>
                <a:gd name="T37" fmla="*/ 450 h 578"/>
                <a:gd name="T38" fmla="*/ 15 w 1020"/>
                <a:gd name="T39" fmla="*/ 507 h 578"/>
                <a:gd name="T40" fmla="*/ 44 w 1020"/>
                <a:gd name="T41" fmla="*/ 476 h 578"/>
                <a:gd name="T42" fmla="*/ 168 w 1020"/>
                <a:gd name="T43" fmla="*/ 455 h 578"/>
                <a:gd name="T44" fmla="*/ 225 w 1020"/>
                <a:gd name="T45" fmla="*/ 459 h 578"/>
                <a:gd name="T46" fmla="*/ 264 w 1020"/>
                <a:gd name="T47" fmla="*/ 504 h 578"/>
                <a:gd name="T48" fmla="*/ 392 w 1020"/>
                <a:gd name="T49" fmla="*/ 520 h 578"/>
                <a:gd name="T50" fmla="*/ 460 w 1020"/>
                <a:gd name="T51" fmla="*/ 574 h 578"/>
                <a:gd name="T52" fmla="*/ 573 w 1020"/>
                <a:gd name="T53" fmla="*/ 455 h 578"/>
                <a:gd name="T54" fmla="*/ 637 w 1020"/>
                <a:gd name="T55" fmla="*/ 377 h 578"/>
                <a:gd name="T56" fmla="*/ 691 w 1020"/>
                <a:gd name="T57" fmla="*/ 327 h 578"/>
                <a:gd name="T58" fmla="*/ 706 w 1020"/>
                <a:gd name="T59" fmla="*/ 346 h 578"/>
                <a:gd name="T60" fmla="*/ 772 w 1020"/>
                <a:gd name="T61" fmla="*/ 312 h 578"/>
                <a:gd name="T62" fmla="*/ 868 w 1020"/>
                <a:gd name="T63" fmla="*/ 279 h 578"/>
                <a:gd name="T64" fmla="*/ 946 w 1020"/>
                <a:gd name="T65" fmla="*/ 275 h 578"/>
                <a:gd name="T66" fmla="*/ 968 w 1020"/>
                <a:gd name="T67" fmla="*/ 251 h 578"/>
                <a:gd name="T68" fmla="*/ 1005 w 1020"/>
                <a:gd name="T69" fmla="*/ 173 h 578"/>
                <a:gd name="T70" fmla="*/ 1020 w 1020"/>
                <a:gd name="T71" fmla="*/ 145 h 578"/>
                <a:gd name="T72" fmla="*/ 994 w 1020"/>
                <a:gd name="T73" fmla="*/ 158 h 578"/>
                <a:gd name="T74" fmla="*/ 950 w 1020"/>
                <a:gd name="T75" fmla="*/ 179 h 578"/>
                <a:gd name="T76" fmla="*/ 920 w 1020"/>
                <a:gd name="T77" fmla="*/ 175 h 578"/>
                <a:gd name="T78" fmla="*/ 896 w 1020"/>
                <a:gd name="T79" fmla="*/ 201 h 578"/>
                <a:gd name="T80" fmla="*/ 830 w 1020"/>
                <a:gd name="T81" fmla="*/ 205 h 578"/>
                <a:gd name="T82" fmla="*/ 521 w 1020"/>
                <a:gd name="T83" fmla="*/ 13 h 578"/>
                <a:gd name="T84" fmla="*/ 399 w 1020"/>
                <a:gd name="T85" fmla="*/ 0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20" h="578">
                  <a:moveTo>
                    <a:pt x="399" y="0"/>
                  </a:moveTo>
                  <a:lnTo>
                    <a:pt x="355" y="54"/>
                  </a:lnTo>
                  <a:lnTo>
                    <a:pt x="371" y="78"/>
                  </a:lnTo>
                  <a:lnTo>
                    <a:pt x="373" y="78"/>
                  </a:lnTo>
                  <a:lnTo>
                    <a:pt x="371" y="80"/>
                  </a:lnTo>
                  <a:lnTo>
                    <a:pt x="362" y="97"/>
                  </a:lnTo>
                  <a:lnTo>
                    <a:pt x="368" y="125"/>
                  </a:lnTo>
                  <a:lnTo>
                    <a:pt x="368" y="125"/>
                  </a:lnTo>
                  <a:lnTo>
                    <a:pt x="368" y="127"/>
                  </a:lnTo>
                  <a:lnTo>
                    <a:pt x="340" y="143"/>
                  </a:lnTo>
                  <a:lnTo>
                    <a:pt x="340" y="143"/>
                  </a:lnTo>
                  <a:lnTo>
                    <a:pt x="338" y="143"/>
                  </a:lnTo>
                  <a:lnTo>
                    <a:pt x="303" y="121"/>
                  </a:lnTo>
                  <a:lnTo>
                    <a:pt x="270" y="121"/>
                  </a:lnTo>
                  <a:lnTo>
                    <a:pt x="268" y="121"/>
                  </a:lnTo>
                  <a:lnTo>
                    <a:pt x="268" y="121"/>
                  </a:lnTo>
                  <a:lnTo>
                    <a:pt x="264" y="95"/>
                  </a:lnTo>
                  <a:lnTo>
                    <a:pt x="179" y="32"/>
                  </a:lnTo>
                  <a:lnTo>
                    <a:pt x="170" y="45"/>
                  </a:lnTo>
                  <a:lnTo>
                    <a:pt x="194" y="84"/>
                  </a:lnTo>
                  <a:lnTo>
                    <a:pt x="194" y="84"/>
                  </a:lnTo>
                  <a:lnTo>
                    <a:pt x="194" y="84"/>
                  </a:lnTo>
                  <a:lnTo>
                    <a:pt x="188" y="117"/>
                  </a:lnTo>
                  <a:lnTo>
                    <a:pt x="188" y="119"/>
                  </a:lnTo>
                  <a:lnTo>
                    <a:pt x="185" y="119"/>
                  </a:lnTo>
                  <a:lnTo>
                    <a:pt x="166" y="138"/>
                  </a:lnTo>
                  <a:lnTo>
                    <a:pt x="174" y="153"/>
                  </a:lnTo>
                  <a:lnTo>
                    <a:pt x="177" y="153"/>
                  </a:lnTo>
                  <a:lnTo>
                    <a:pt x="177" y="156"/>
                  </a:lnTo>
                  <a:lnTo>
                    <a:pt x="177" y="171"/>
                  </a:lnTo>
                  <a:lnTo>
                    <a:pt x="177" y="173"/>
                  </a:lnTo>
                  <a:lnTo>
                    <a:pt x="174" y="173"/>
                  </a:lnTo>
                  <a:lnTo>
                    <a:pt x="142" y="175"/>
                  </a:lnTo>
                  <a:lnTo>
                    <a:pt x="116" y="208"/>
                  </a:lnTo>
                  <a:lnTo>
                    <a:pt x="116" y="229"/>
                  </a:lnTo>
                  <a:lnTo>
                    <a:pt x="146" y="242"/>
                  </a:lnTo>
                  <a:lnTo>
                    <a:pt x="159" y="227"/>
                  </a:lnTo>
                  <a:lnTo>
                    <a:pt x="159" y="225"/>
                  </a:lnTo>
                  <a:lnTo>
                    <a:pt x="161" y="225"/>
                  </a:lnTo>
                  <a:lnTo>
                    <a:pt x="190" y="216"/>
                  </a:lnTo>
                  <a:lnTo>
                    <a:pt x="192" y="214"/>
                  </a:lnTo>
                  <a:lnTo>
                    <a:pt x="192" y="216"/>
                  </a:lnTo>
                  <a:lnTo>
                    <a:pt x="212" y="253"/>
                  </a:lnTo>
                  <a:lnTo>
                    <a:pt x="212" y="255"/>
                  </a:lnTo>
                  <a:lnTo>
                    <a:pt x="209" y="255"/>
                  </a:lnTo>
                  <a:lnTo>
                    <a:pt x="142" y="309"/>
                  </a:lnTo>
                  <a:lnTo>
                    <a:pt x="140" y="340"/>
                  </a:lnTo>
                  <a:lnTo>
                    <a:pt x="140" y="340"/>
                  </a:lnTo>
                  <a:lnTo>
                    <a:pt x="140" y="342"/>
                  </a:lnTo>
                  <a:lnTo>
                    <a:pt x="116" y="359"/>
                  </a:lnTo>
                  <a:lnTo>
                    <a:pt x="116" y="359"/>
                  </a:lnTo>
                  <a:lnTo>
                    <a:pt x="113" y="359"/>
                  </a:lnTo>
                  <a:lnTo>
                    <a:pt x="83" y="348"/>
                  </a:lnTo>
                  <a:lnTo>
                    <a:pt x="63" y="366"/>
                  </a:lnTo>
                  <a:lnTo>
                    <a:pt x="0" y="435"/>
                  </a:lnTo>
                  <a:lnTo>
                    <a:pt x="4" y="450"/>
                  </a:lnTo>
                  <a:lnTo>
                    <a:pt x="4" y="450"/>
                  </a:lnTo>
                  <a:lnTo>
                    <a:pt x="4" y="450"/>
                  </a:lnTo>
                  <a:lnTo>
                    <a:pt x="4" y="498"/>
                  </a:lnTo>
                  <a:lnTo>
                    <a:pt x="15" y="507"/>
                  </a:lnTo>
                  <a:lnTo>
                    <a:pt x="42" y="476"/>
                  </a:lnTo>
                  <a:lnTo>
                    <a:pt x="44" y="474"/>
                  </a:lnTo>
                  <a:lnTo>
                    <a:pt x="44" y="476"/>
                  </a:lnTo>
                  <a:lnTo>
                    <a:pt x="124" y="507"/>
                  </a:lnTo>
                  <a:lnTo>
                    <a:pt x="153" y="494"/>
                  </a:lnTo>
                  <a:lnTo>
                    <a:pt x="168" y="455"/>
                  </a:lnTo>
                  <a:lnTo>
                    <a:pt x="170" y="455"/>
                  </a:lnTo>
                  <a:lnTo>
                    <a:pt x="170" y="455"/>
                  </a:lnTo>
                  <a:lnTo>
                    <a:pt x="225" y="459"/>
                  </a:lnTo>
                  <a:lnTo>
                    <a:pt x="225" y="459"/>
                  </a:lnTo>
                  <a:lnTo>
                    <a:pt x="225" y="459"/>
                  </a:lnTo>
                  <a:lnTo>
                    <a:pt x="264" y="504"/>
                  </a:lnTo>
                  <a:lnTo>
                    <a:pt x="307" y="526"/>
                  </a:lnTo>
                  <a:lnTo>
                    <a:pt x="368" y="533"/>
                  </a:lnTo>
                  <a:lnTo>
                    <a:pt x="392" y="520"/>
                  </a:lnTo>
                  <a:lnTo>
                    <a:pt x="395" y="520"/>
                  </a:lnTo>
                  <a:lnTo>
                    <a:pt x="395" y="520"/>
                  </a:lnTo>
                  <a:lnTo>
                    <a:pt x="460" y="574"/>
                  </a:lnTo>
                  <a:lnTo>
                    <a:pt x="501" y="578"/>
                  </a:lnTo>
                  <a:lnTo>
                    <a:pt x="573" y="455"/>
                  </a:lnTo>
                  <a:lnTo>
                    <a:pt x="573" y="455"/>
                  </a:lnTo>
                  <a:lnTo>
                    <a:pt x="573" y="455"/>
                  </a:lnTo>
                  <a:lnTo>
                    <a:pt x="628" y="407"/>
                  </a:lnTo>
                  <a:lnTo>
                    <a:pt x="637" y="377"/>
                  </a:lnTo>
                  <a:lnTo>
                    <a:pt x="637" y="377"/>
                  </a:lnTo>
                  <a:lnTo>
                    <a:pt x="637" y="374"/>
                  </a:lnTo>
                  <a:lnTo>
                    <a:pt x="691" y="327"/>
                  </a:lnTo>
                  <a:lnTo>
                    <a:pt x="693" y="327"/>
                  </a:lnTo>
                  <a:lnTo>
                    <a:pt x="693" y="329"/>
                  </a:lnTo>
                  <a:lnTo>
                    <a:pt x="706" y="346"/>
                  </a:lnTo>
                  <a:lnTo>
                    <a:pt x="735" y="344"/>
                  </a:lnTo>
                  <a:lnTo>
                    <a:pt x="772" y="312"/>
                  </a:lnTo>
                  <a:lnTo>
                    <a:pt x="772" y="312"/>
                  </a:lnTo>
                  <a:lnTo>
                    <a:pt x="772" y="312"/>
                  </a:lnTo>
                  <a:lnTo>
                    <a:pt x="826" y="312"/>
                  </a:lnTo>
                  <a:lnTo>
                    <a:pt x="868" y="279"/>
                  </a:lnTo>
                  <a:lnTo>
                    <a:pt x="868" y="277"/>
                  </a:lnTo>
                  <a:lnTo>
                    <a:pt x="868" y="277"/>
                  </a:lnTo>
                  <a:lnTo>
                    <a:pt x="946" y="275"/>
                  </a:lnTo>
                  <a:lnTo>
                    <a:pt x="966" y="251"/>
                  </a:lnTo>
                  <a:lnTo>
                    <a:pt x="968" y="251"/>
                  </a:lnTo>
                  <a:lnTo>
                    <a:pt x="968" y="251"/>
                  </a:lnTo>
                  <a:lnTo>
                    <a:pt x="998" y="240"/>
                  </a:lnTo>
                  <a:lnTo>
                    <a:pt x="1018" y="212"/>
                  </a:lnTo>
                  <a:lnTo>
                    <a:pt x="1005" y="173"/>
                  </a:lnTo>
                  <a:lnTo>
                    <a:pt x="1005" y="171"/>
                  </a:lnTo>
                  <a:lnTo>
                    <a:pt x="1005" y="171"/>
                  </a:lnTo>
                  <a:lnTo>
                    <a:pt x="1020" y="145"/>
                  </a:lnTo>
                  <a:lnTo>
                    <a:pt x="1005" y="143"/>
                  </a:lnTo>
                  <a:lnTo>
                    <a:pt x="994" y="158"/>
                  </a:lnTo>
                  <a:lnTo>
                    <a:pt x="994" y="158"/>
                  </a:lnTo>
                  <a:lnTo>
                    <a:pt x="992" y="158"/>
                  </a:lnTo>
                  <a:lnTo>
                    <a:pt x="974" y="158"/>
                  </a:lnTo>
                  <a:lnTo>
                    <a:pt x="950" y="179"/>
                  </a:lnTo>
                  <a:lnTo>
                    <a:pt x="950" y="182"/>
                  </a:lnTo>
                  <a:lnTo>
                    <a:pt x="948" y="182"/>
                  </a:lnTo>
                  <a:lnTo>
                    <a:pt x="920" y="175"/>
                  </a:lnTo>
                  <a:lnTo>
                    <a:pt x="898" y="199"/>
                  </a:lnTo>
                  <a:lnTo>
                    <a:pt x="898" y="199"/>
                  </a:lnTo>
                  <a:lnTo>
                    <a:pt x="896" y="201"/>
                  </a:lnTo>
                  <a:lnTo>
                    <a:pt x="830" y="205"/>
                  </a:lnTo>
                  <a:lnTo>
                    <a:pt x="830" y="205"/>
                  </a:lnTo>
                  <a:lnTo>
                    <a:pt x="830" y="205"/>
                  </a:lnTo>
                  <a:lnTo>
                    <a:pt x="547" y="4"/>
                  </a:lnTo>
                  <a:lnTo>
                    <a:pt x="521" y="13"/>
                  </a:lnTo>
                  <a:lnTo>
                    <a:pt x="521" y="13"/>
                  </a:lnTo>
                  <a:lnTo>
                    <a:pt x="521" y="13"/>
                  </a:lnTo>
                  <a:lnTo>
                    <a:pt x="399" y="0"/>
                  </a:lnTo>
                  <a:lnTo>
                    <a:pt x="399" y="0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83" name="Freeform 239">
              <a:extLst>
                <a:ext uri="{FF2B5EF4-FFF2-40B4-BE49-F238E27FC236}">
                  <a16:creationId xmlns:a16="http://schemas.microsoft.com/office/drawing/2014/main" xmlns="" id="{8C1116E7-7588-114C-9407-D7EE30DFD8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9" y="1362"/>
              <a:ext cx="22" cy="28"/>
            </a:xfrm>
            <a:custGeom>
              <a:avLst/>
              <a:gdLst>
                <a:gd name="T0" fmla="*/ 0 w 22"/>
                <a:gd name="T1" fmla="*/ 17 h 28"/>
                <a:gd name="T2" fmla="*/ 9 w 22"/>
                <a:gd name="T3" fmla="*/ 28 h 28"/>
                <a:gd name="T4" fmla="*/ 22 w 22"/>
                <a:gd name="T5" fmla="*/ 19 h 28"/>
                <a:gd name="T6" fmla="*/ 18 w 22"/>
                <a:gd name="T7" fmla="*/ 6 h 28"/>
                <a:gd name="T8" fmla="*/ 9 w 22"/>
                <a:gd name="T9" fmla="*/ 0 h 28"/>
                <a:gd name="T10" fmla="*/ 3 w 22"/>
                <a:gd name="T11" fmla="*/ 8 h 28"/>
                <a:gd name="T12" fmla="*/ 0 w 22"/>
                <a:gd name="T13" fmla="*/ 17 h 28"/>
                <a:gd name="T14" fmla="*/ 0 w 22"/>
                <a:gd name="T15" fmla="*/ 1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28">
                  <a:moveTo>
                    <a:pt x="0" y="17"/>
                  </a:moveTo>
                  <a:lnTo>
                    <a:pt x="9" y="28"/>
                  </a:lnTo>
                  <a:lnTo>
                    <a:pt x="22" y="19"/>
                  </a:lnTo>
                  <a:lnTo>
                    <a:pt x="18" y="6"/>
                  </a:lnTo>
                  <a:lnTo>
                    <a:pt x="9" y="0"/>
                  </a:lnTo>
                  <a:lnTo>
                    <a:pt x="3" y="8"/>
                  </a:lnTo>
                  <a:lnTo>
                    <a:pt x="0" y="17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84" name="Freeform 240">
              <a:extLst>
                <a:ext uri="{FF2B5EF4-FFF2-40B4-BE49-F238E27FC236}">
                  <a16:creationId xmlns:a16="http://schemas.microsoft.com/office/drawing/2014/main" xmlns="" id="{79552789-A750-3F42-9D46-B1B0CC6BD1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3" y="1372"/>
              <a:ext cx="17" cy="39"/>
            </a:xfrm>
            <a:custGeom>
              <a:avLst/>
              <a:gdLst>
                <a:gd name="T0" fmla="*/ 4 w 17"/>
                <a:gd name="T1" fmla="*/ 39 h 39"/>
                <a:gd name="T2" fmla="*/ 17 w 17"/>
                <a:gd name="T3" fmla="*/ 29 h 39"/>
                <a:gd name="T4" fmla="*/ 17 w 17"/>
                <a:gd name="T5" fmla="*/ 5 h 39"/>
                <a:gd name="T6" fmla="*/ 0 w 17"/>
                <a:gd name="T7" fmla="*/ 0 h 39"/>
                <a:gd name="T8" fmla="*/ 4 w 17"/>
                <a:gd name="T9" fmla="*/ 39 h 39"/>
                <a:gd name="T10" fmla="*/ 4 w 17"/>
                <a:gd name="T11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39">
                  <a:moveTo>
                    <a:pt x="4" y="39"/>
                  </a:moveTo>
                  <a:lnTo>
                    <a:pt x="17" y="29"/>
                  </a:lnTo>
                  <a:lnTo>
                    <a:pt x="17" y="5"/>
                  </a:lnTo>
                  <a:lnTo>
                    <a:pt x="0" y="0"/>
                  </a:lnTo>
                  <a:lnTo>
                    <a:pt x="4" y="39"/>
                  </a:lnTo>
                  <a:lnTo>
                    <a:pt x="4" y="39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85" name="Freeform 241">
              <a:extLst>
                <a:ext uri="{FF2B5EF4-FFF2-40B4-BE49-F238E27FC236}">
                  <a16:creationId xmlns:a16="http://schemas.microsoft.com/office/drawing/2014/main" xmlns="" id="{A87D3A79-DE8C-3B49-B921-E8F48B547B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1" y="1370"/>
              <a:ext cx="749" cy="518"/>
            </a:xfrm>
            <a:custGeom>
              <a:avLst/>
              <a:gdLst>
                <a:gd name="T0" fmla="*/ 728 w 749"/>
                <a:gd name="T1" fmla="*/ 340 h 518"/>
                <a:gd name="T2" fmla="*/ 627 w 749"/>
                <a:gd name="T3" fmla="*/ 280 h 518"/>
                <a:gd name="T4" fmla="*/ 621 w 749"/>
                <a:gd name="T5" fmla="*/ 343 h 518"/>
                <a:gd name="T6" fmla="*/ 573 w 749"/>
                <a:gd name="T7" fmla="*/ 358 h 518"/>
                <a:gd name="T8" fmla="*/ 540 w 749"/>
                <a:gd name="T9" fmla="*/ 358 h 518"/>
                <a:gd name="T10" fmla="*/ 566 w 749"/>
                <a:gd name="T11" fmla="*/ 310 h 518"/>
                <a:gd name="T12" fmla="*/ 444 w 749"/>
                <a:gd name="T13" fmla="*/ 280 h 518"/>
                <a:gd name="T14" fmla="*/ 361 w 749"/>
                <a:gd name="T15" fmla="*/ 256 h 518"/>
                <a:gd name="T16" fmla="*/ 418 w 749"/>
                <a:gd name="T17" fmla="*/ 215 h 518"/>
                <a:gd name="T18" fmla="*/ 346 w 749"/>
                <a:gd name="T19" fmla="*/ 230 h 518"/>
                <a:gd name="T20" fmla="*/ 209 w 749"/>
                <a:gd name="T21" fmla="*/ 180 h 518"/>
                <a:gd name="T22" fmla="*/ 174 w 749"/>
                <a:gd name="T23" fmla="*/ 178 h 518"/>
                <a:gd name="T24" fmla="*/ 74 w 749"/>
                <a:gd name="T25" fmla="*/ 184 h 518"/>
                <a:gd name="T26" fmla="*/ 74 w 749"/>
                <a:gd name="T27" fmla="*/ 126 h 518"/>
                <a:gd name="T28" fmla="*/ 154 w 749"/>
                <a:gd name="T29" fmla="*/ 137 h 518"/>
                <a:gd name="T30" fmla="*/ 170 w 749"/>
                <a:gd name="T31" fmla="*/ 54 h 518"/>
                <a:gd name="T32" fmla="*/ 106 w 749"/>
                <a:gd name="T33" fmla="*/ 54 h 518"/>
                <a:gd name="T34" fmla="*/ 32 w 749"/>
                <a:gd name="T35" fmla="*/ 132 h 518"/>
                <a:gd name="T36" fmla="*/ 13 w 749"/>
                <a:gd name="T37" fmla="*/ 228 h 518"/>
                <a:gd name="T38" fmla="*/ 80 w 749"/>
                <a:gd name="T39" fmla="*/ 286 h 518"/>
                <a:gd name="T40" fmla="*/ 83 w 749"/>
                <a:gd name="T41" fmla="*/ 286 h 518"/>
                <a:gd name="T42" fmla="*/ 222 w 749"/>
                <a:gd name="T43" fmla="*/ 325 h 518"/>
                <a:gd name="T44" fmla="*/ 250 w 749"/>
                <a:gd name="T45" fmla="*/ 317 h 518"/>
                <a:gd name="T46" fmla="*/ 534 w 749"/>
                <a:gd name="T47" fmla="*/ 518 h 518"/>
                <a:gd name="T48" fmla="*/ 619 w 749"/>
                <a:gd name="T49" fmla="*/ 488 h 518"/>
                <a:gd name="T50" fmla="*/ 621 w 749"/>
                <a:gd name="T51" fmla="*/ 488 h 518"/>
                <a:gd name="T52" fmla="*/ 673 w 749"/>
                <a:gd name="T53" fmla="*/ 470 h 518"/>
                <a:gd name="T54" fmla="*/ 675 w 749"/>
                <a:gd name="T55" fmla="*/ 470 h 518"/>
                <a:gd name="T56" fmla="*/ 704 w 749"/>
                <a:gd name="T57" fmla="*/ 455 h 518"/>
                <a:gd name="T58" fmla="*/ 704 w 749"/>
                <a:gd name="T59" fmla="*/ 455 h 518"/>
                <a:gd name="T60" fmla="*/ 736 w 749"/>
                <a:gd name="T61" fmla="*/ 434 h 518"/>
                <a:gd name="T62" fmla="*/ 721 w 749"/>
                <a:gd name="T63" fmla="*/ 405 h 518"/>
                <a:gd name="T64" fmla="*/ 749 w 749"/>
                <a:gd name="T65" fmla="*/ 382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49" h="518">
                  <a:moveTo>
                    <a:pt x="749" y="382"/>
                  </a:moveTo>
                  <a:lnTo>
                    <a:pt x="728" y="340"/>
                  </a:lnTo>
                  <a:lnTo>
                    <a:pt x="671" y="280"/>
                  </a:lnTo>
                  <a:lnTo>
                    <a:pt x="627" y="280"/>
                  </a:lnTo>
                  <a:lnTo>
                    <a:pt x="623" y="306"/>
                  </a:lnTo>
                  <a:lnTo>
                    <a:pt x="621" y="343"/>
                  </a:lnTo>
                  <a:lnTo>
                    <a:pt x="590" y="360"/>
                  </a:lnTo>
                  <a:lnTo>
                    <a:pt x="573" y="358"/>
                  </a:lnTo>
                  <a:lnTo>
                    <a:pt x="562" y="373"/>
                  </a:lnTo>
                  <a:lnTo>
                    <a:pt x="540" y="358"/>
                  </a:lnTo>
                  <a:lnTo>
                    <a:pt x="566" y="334"/>
                  </a:lnTo>
                  <a:lnTo>
                    <a:pt x="566" y="310"/>
                  </a:lnTo>
                  <a:lnTo>
                    <a:pt x="484" y="308"/>
                  </a:lnTo>
                  <a:lnTo>
                    <a:pt x="444" y="280"/>
                  </a:lnTo>
                  <a:lnTo>
                    <a:pt x="383" y="284"/>
                  </a:lnTo>
                  <a:lnTo>
                    <a:pt x="361" y="256"/>
                  </a:lnTo>
                  <a:lnTo>
                    <a:pt x="399" y="252"/>
                  </a:lnTo>
                  <a:lnTo>
                    <a:pt x="418" y="215"/>
                  </a:lnTo>
                  <a:lnTo>
                    <a:pt x="368" y="204"/>
                  </a:lnTo>
                  <a:lnTo>
                    <a:pt x="346" y="230"/>
                  </a:lnTo>
                  <a:lnTo>
                    <a:pt x="335" y="210"/>
                  </a:lnTo>
                  <a:lnTo>
                    <a:pt x="209" y="180"/>
                  </a:lnTo>
                  <a:lnTo>
                    <a:pt x="194" y="195"/>
                  </a:lnTo>
                  <a:lnTo>
                    <a:pt x="174" y="178"/>
                  </a:lnTo>
                  <a:lnTo>
                    <a:pt x="109" y="217"/>
                  </a:lnTo>
                  <a:lnTo>
                    <a:pt x="74" y="184"/>
                  </a:lnTo>
                  <a:lnTo>
                    <a:pt x="85" y="154"/>
                  </a:lnTo>
                  <a:lnTo>
                    <a:pt x="74" y="126"/>
                  </a:lnTo>
                  <a:lnTo>
                    <a:pt x="115" y="111"/>
                  </a:lnTo>
                  <a:lnTo>
                    <a:pt x="154" y="137"/>
                  </a:lnTo>
                  <a:lnTo>
                    <a:pt x="172" y="109"/>
                  </a:lnTo>
                  <a:lnTo>
                    <a:pt x="170" y="54"/>
                  </a:lnTo>
                  <a:lnTo>
                    <a:pt x="120" y="0"/>
                  </a:lnTo>
                  <a:lnTo>
                    <a:pt x="106" y="54"/>
                  </a:lnTo>
                  <a:lnTo>
                    <a:pt x="37" y="98"/>
                  </a:lnTo>
                  <a:lnTo>
                    <a:pt x="32" y="132"/>
                  </a:lnTo>
                  <a:lnTo>
                    <a:pt x="0" y="161"/>
                  </a:lnTo>
                  <a:lnTo>
                    <a:pt x="13" y="228"/>
                  </a:lnTo>
                  <a:lnTo>
                    <a:pt x="48" y="282"/>
                  </a:lnTo>
                  <a:lnTo>
                    <a:pt x="80" y="286"/>
                  </a:lnTo>
                  <a:lnTo>
                    <a:pt x="80" y="286"/>
                  </a:lnTo>
                  <a:lnTo>
                    <a:pt x="83" y="286"/>
                  </a:lnTo>
                  <a:lnTo>
                    <a:pt x="100" y="312"/>
                  </a:lnTo>
                  <a:lnTo>
                    <a:pt x="222" y="325"/>
                  </a:lnTo>
                  <a:lnTo>
                    <a:pt x="248" y="317"/>
                  </a:lnTo>
                  <a:lnTo>
                    <a:pt x="250" y="317"/>
                  </a:lnTo>
                  <a:lnTo>
                    <a:pt x="250" y="317"/>
                  </a:lnTo>
                  <a:lnTo>
                    <a:pt x="534" y="518"/>
                  </a:lnTo>
                  <a:lnTo>
                    <a:pt x="597" y="514"/>
                  </a:lnTo>
                  <a:lnTo>
                    <a:pt x="619" y="488"/>
                  </a:lnTo>
                  <a:lnTo>
                    <a:pt x="619" y="486"/>
                  </a:lnTo>
                  <a:lnTo>
                    <a:pt x="621" y="488"/>
                  </a:lnTo>
                  <a:lnTo>
                    <a:pt x="649" y="494"/>
                  </a:lnTo>
                  <a:lnTo>
                    <a:pt x="673" y="470"/>
                  </a:lnTo>
                  <a:lnTo>
                    <a:pt x="673" y="470"/>
                  </a:lnTo>
                  <a:lnTo>
                    <a:pt x="675" y="470"/>
                  </a:lnTo>
                  <a:lnTo>
                    <a:pt x="693" y="470"/>
                  </a:lnTo>
                  <a:lnTo>
                    <a:pt x="704" y="455"/>
                  </a:lnTo>
                  <a:lnTo>
                    <a:pt x="704" y="455"/>
                  </a:lnTo>
                  <a:lnTo>
                    <a:pt x="704" y="455"/>
                  </a:lnTo>
                  <a:lnTo>
                    <a:pt x="723" y="457"/>
                  </a:lnTo>
                  <a:lnTo>
                    <a:pt x="736" y="434"/>
                  </a:lnTo>
                  <a:lnTo>
                    <a:pt x="721" y="405"/>
                  </a:lnTo>
                  <a:lnTo>
                    <a:pt x="721" y="405"/>
                  </a:lnTo>
                  <a:lnTo>
                    <a:pt x="723" y="403"/>
                  </a:lnTo>
                  <a:lnTo>
                    <a:pt x="749" y="382"/>
                  </a:lnTo>
                  <a:lnTo>
                    <a:pt x="749" y="382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86" name="Freeform 242">
              <a:extLst>
                <a:ext uri="{FF2B5EF4-FFF2-40B4-BE49-F238E27FC236}">
                  <a16:creationId xmlns:a16="http://schemas.microsoft.com/office/drawing/2014/main" xmlns="" id="{9ED05CCD-7701-E546-8238-F70C27539A4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4" y="1565"/>
              <a:ext cx="48" cy="72"/>
            </a:xfrm>
            <a:custGeom>
              <a:avLst/>
              <a:gdLst>
                <a:gd name="T0" fmla="*/ 46 w 48"/>
                <a:gd name="T1" fmla="*/ 67 h 72"/>
                <a:gd name="T2" fmla="*/ 22 w 48"/>
                <a:gd name="T3" fmla="*/ 72 h 72"/>
                <a:gd name="T4" fmla="*/ 0 w 48"/>
                <a:gd name="T5" fmla="*/ 37 h 72"/>
                <a:gd name="T6" fmla="*/ 7 w 48"/>
                <a:gd name="T7" fmla="*/ 7 h 72"/>
                <a:gd name="T8" fmla="*/ 40 w 48"/>
                <a:gd name="T9" fmla="*/ 0 h 72"/>
                <a:gd name="T10" fmla="*/ 48 w 48"/>
                <a:gd name="T11" fmla="*/ 35 h 72"/>
                <a:gd name="T12" fmla="*/ 46 w 48"/>
                <a:gd name="T13" fmla="*/ 67 h 72"/>
                <a:gd name="T14" fmla="*/ 46 w 48"/>
                <a:gd name="T15" fmla="*/ 67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" h="72">
                  <a:moveTo>
                    <a:pt x="46" y="67"/>
                  </a:moveTo>
                  <a:lnTo>
                    <a:pt x="22" y="72"/>
                  </a:lnTo>
                  <a:lnTo>
                    <a:pt x="0" y="37"/>
                  </a:lnTo>
                  <a:lnTo>
                    <a:pt x="7" y="7"/>
                  </a:lnTo>
                  <a:lnTo>
                    <a:pt x="40" y="0"/>
                  </a:lnTo>
                  <a:lnTo>
                    <a:pt x="48" y="35"/>
                  </a:lnTo>
                  <a:lnTo>
                    <a:pt x="46" y="67"/>
                  </a:lnTo>
                  <a:lnTo>
                    <a:pt x="46" y="67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87" name="Freeform 243">
              <a:extLst>
                <a:ext uri="{FF2B5EF4-FFF2-40B4-BE49-F238E27FC236}">
                  <a16:creationId xmlns:a16="http://schemas.microsoft.com/office/drawing/2014/main" xmlns="" id="{8884E275-1E33-5540-A920-DE5560CBCA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0" y="1435"/>
              <a:ext cx="72" cy="70"/>
            </a:xfrm>
            <a:custGeom>
              <a:avLst/>
              <a:gdLst>
                <a:gd name="T0" fmla="*/ 0 w 72"/>
                <a:gd name="T1" fmla="*/ 44 h 70"/>
                <a:gd name="T2" fmla="*/ 20 w 72"/>
                <a:gd name="T3" fmla="*/ 67 h 70"/>
                <a:gd name="T4" fmla="*/ 65 w 72"/>
                <a:gd name="T5" fmla="*/ 70 h 70"/>
                <a:gd name="T6" fmla="*/ 72 w 72"/>
                <a:gd name="T7" fmla="*/ 52 h 70"/>
                <a:gd name="T8" fmla="*/ 68 w 72"/>
                <a:gd name="T9" fmla="*/ 26 h 70"/>
                <a:gd name="T10" fmla="*/ 44 w 72"/>
                <a:gd name="T11" fmla="*/ 0 h 70"/>
                <a:gd name="T12" fmla="*/ 9 w 72"/>
                <a:gd name="T13" fmla="*/ 13 h 70"/>
                <a:gd name="T14" fmla="*/ 0 w 72"/>
                <a:gd name="T15" fmla="*/ 44 h 70"/>
                <a:gd name="T16" fmla="*/ 0 w 72"/>
                <a:gd name="T17" fmla="*/ 44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70">
                  <a:moveTo>
                    <a:pt x="0" y="44"/>
                  </a:moveTo>
                  <a:lnTo>
                    <a:pt x="20" y="67"/>
                  </a:lnTo>
                  <a:lnTo>
                    <a:pt x="65" y="70"/>
                  </a:lnTo>
                  <a:lnTo>
                    <a:pt x="72" y="52"/>
                  </a:lnTo>
                  <a:lnTo>
                    <a:pt x="68" y="26"/>
                  </a:lnTo>
                  <a:lnTo>
                    <a:pt x="44" y="0"/>
                  </a:lnTo>
                  <a:lnTo>
                    <a:pt x="9" y="13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88" name="Freeform 244">
              <a:extLst>
                <a:ext uri="{FF2B5EF4-FFF2-40B4-BE49-F238E27FC236}">
                  <a16:creationId xmlns:a16="http://schemas.microsoft.com/office/drawing/2014/main" xmlns="" id="{E6780EF0-F867-1347-8700-1BB9AA55A22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9" y="1104"/>
              <a:ext cx="661" cy="407"/>
            </a:xfrm>
            <a:custGeom>
              <a:avLst/>
              <a:gdLst>
                <a:gd name="T0" fmla="*/ 83 w 661"/>
                <a:gd name="T1" fmla="*/ 407 h 407"/>
                <a:gd name="T2" fmla="*/ 94 w 661"/>
                <a:gd name="T3" fmla="*/ 307 h 407"/>
                <a:gd name="T4" fmla="*/ 103 w 661"/>
                <a:gd name="T5" fmla="*/ 268 h 407"/>
                <a:gd name="T6" fmla="*/ 136 w 661"/>
                <a:gd name="T7" fmla="*/ 234 h 407"/>
                <a:gd name="T8" fmla="*/ 175 w 661"/>
                <a:gd name="T9" fmla="*/ 221 h 407"/>
                <a:gd name="T10" fmla="*/ 192 w 661"/>
                <a:gd name="T11" fmla="*/ 197 h 407"/>
                <a:gd name="T12" fmla="*/ 181 w 661"/>
                <a:gd name="T13" fmla="*/ 169 h 407"/>
                <a:gd name="T14" fmla="*/ 212 w 661"/>
                <a:gd name="T15" fmla="*/ 188 h 407"/>
                <a:gd name="T16" fmla="*/ 238 w 661"/>
                <a:gd name="T17" fmla="*/ 186 h 407"/>
                <a:gd name="T18" fmla="*/ 244 w 661"/>
                <a:gd name="T19" fmla="*/ 167 h 407"/>
                <a:gd name="T20" fmla="*/ 262 w 661"/>
                <a:gd name="T21" fmla="*/ 167 h 407"/>
                <a:gd name="T22" fmla="*/ 264 w 661"/>
                <a:gd name="T23" fmla="*/ 147 h 407"/>
                <a:gd name="T24" fmla="*/ 284 w 661"/>
                <a:gd name="T25" fmla="*/ 156 h 407"/>
                <a:gd name="T26" fmla="*/ 288 w 661"/>
                <a:gd name="T27" fmla="*/ 136 h 407"/>
                <a:gd name="T28" fmla="*/ 306 w 661"/>
                <a:gd name="T29" fmla="*/ 151 h 407"/>
                <a:gd name="T30" fmla="*/ 316 w 661"/>
                <a:gd name="T31" fmla="*/ 136 h 407"/>
                <a:gd name="T32" fmla="*/ 321 w 661"/>
                <a:gd name="T33" fmla="*/ 112 h 407"/>
                <a:gd name="T34" fmla="*/ 343 w 661"/>
                <a:gd name="T35" fmla="*/ 128 h 407"/>
                <a:gd name="T36" fmla="*/ 358 w 661"/>
                <a:gd name="T37" fmla="*/ 115 h 407"/>
                <a:gd name="T38" fmla="*/ 388 w 661"/>
                <a:gd name="T39" fmla="*/ 121 h 407"/>
                <a:gd name="T40" fmla="*/ 414 w 661"/>
                <a:gd name="T41" fmla="*/ 93 h 407"/>
                <a:gd name="T42" fmla="*/ 608 w 661"/>
                <a:gd name="T43" fmla="*/ 89 h 407"/>
                <a:gd name="T44" fmla="*/ 654 w 661"/>
                <a:gd name="T45" fmla="*/ 65 h 407"/>
                <a:gd name="T46" fmla="*/ 661 w 661"/>
                <a:gd name="T47" fmla="*/ 30 h 407"/>
                <a:gd name="T48" fmla="*/ 639 w 661"/>
                <a:gd name="T49" fmla="*/ 6 h 407"/>
                <a:gd name="T50" fmla="*/ 593 w 661"/>
                <a:gd name="T51" fmla="*/ 17 h 407"/>
                <a:gd name="T52" fmla="*/ 584 w 661"/>
                <a:gd name="T53" fmla="*/ 34 h 407"/>
                <a:gd name="T54" fmla="*/ 506 w 661"/>
                <a:gd name="T55" fmla="*/ 28 h 407"/>
                <a:gd name="T56" fmla="*/ 471 w 661"/>
                <a:gd name="T57" fmla="*/ 0 h 407"/>
                <a:gd name="T58" fmla="*/ 441 w 661"/>
                <a:gd name="T59" fmla="*/ 17 h 407"/>
                <a:gd name="T60" fmla="*/ 410 w 661"/>
                <a:gd name="T61" fmla="*/ 2 h 407"/>
                <a:gd name="T62" fmla="*/ 371 w 661"/>
                <a:gd name="T63" fmla="*/ 28 h 407"/>
                <a:gd name="T64" fmla="*/ 338 w 661"/>
                <a:gd name="T65" fmla="*/ 28 h 407"/>
                <a:gd name="T66" fmla="*/ 323 w 661"/>
                <a:gd name="T67" fmla="*/ 41 h 407"/>
                <a:gd name="T68" fmla="*/ 301 w 661"/>
                <a:gd name="T69" fmla="*/ 19 h 407"/>
                <a:gd name="T70" fmla="*/ 290 w 661"/>
                <a:gd name="T71" fmla="*/ 65 h 407"/>
                <a:gd name="T72" fmla="*/ 266 w 661"/>
                <a:gd name="T73" fmla="*/ 67 h 407"/>
                <a:gd name="T74" fmla="*/ 264 w 661"/>
                <a:gd name="T75" fmla="*/ 84 h 407"/>
                <a:gd name="T76" fmla="*/ 205 w 661"/>
                <a:gd name="T77" fmla="*/ 104 h 407"/>
                <a:gd name="T78" fmla="*/ 183 w 661"/>
                <a:gd name="T79" fmla="*/ 95 h 407"/>
                <a:gd name="T80" fmla="*/ 170 w 661"/>
                <a:gd name="T81" fmla="*/ 110 h 407"/>
                <a:gd name="T82" fmla="*/ 188 w 661"/>
                <a:gd name="T83" fmla="*/ 128 h 407"/>
                <a:gd name="T84" fmla="*/ 164 w 661"/>
                <a:gd name="T85" fmla="*/ 149 h 407"/>
                <a:gd name="T86" fmla="*/ 125 w 661"/>
                <a:gd name="T87" fmla="*/ 134 h 407"/>
                <a:gd name="T88" fmla="*/ 120 w 661"/>
                <a:gd name="T89" fmla="*/ 162 h 407"/>
                <a:gd name="T90" fmla="*/ 92 w 661"/>
                <a:gd name="T91" fmla="*/ 162 h 407"/>
                <a:gd name="T92" fmla="*/ 90 w 661"/>
                <a:gd name="T93" fmla="*/ 184 h 407"/>
                <a:gd name="T94" fmla="*/ 53 w 661"/>
                <a:gd name="T95" fmla="*/ 203 h 407"/>
                <a:gd name="T96" fmla="*/ 29 w 661"/>
                <a:gd name="T97" fmla="*/ 197 h 407"/>
                <a:gd name="T98" fmla="*/ 0 w 661"/>
                <a:gd name="T99" fmla="*/ 216 h 407"/>
                <a:gd name="T100" fmla="*/ 0 w 661"/>
                <a:gd name="T101" fmla="*/ 245 h 407"/>
                <a:gd name="T102" fmla="*/ 24 w 661"/>
                <a:gd name="T103" fmla="*/ 271 h 407"/>
                <a:gd name="T104" fmla="*/ 27 w 661"/>
                <a:gd name="T105" fmla="*/ 310 h 407"/>
                <a:gd name="T106" fmla="*/ 3 w 661"/>
                <a:gd name="T107" fmla="*/ 331 h 407"/>
                <a:gd name="T108" fmla="*/ 22 w 661"/>
                <a:gd name="T109" fmla="*/ 372 h 407"/>
                <a:gd name="T110" fmla="*/ 42 w 661"/>
                <a:gd name="T111" fmla="*/ 377 h 407"/>
                <a:gd name="T112" fmla="*/ 44 w 661"/>
                <a:gd name="T113" fmla="*/ 394 h 407"/>
                <a:gd name="T114" fmla="*/ 68 w 661"/>
                <a:gd name="T115" fmla="*/ 401 h 407"/>
                <a:gd name="T116" fmla="*/ 83 w 661"/>
                <a:gd name="T117" fmla="*/ 407 h 407"/>
                <a:gd name="T118" fmla="*/ 83 w 661"/>
                <a:gd name="T119" fmla="*/ 407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61" h="407">
                  <a:moveTo>
                    <a:pt x="83" y="407"/>
                  </a:moveTo>
                  <a:lnTo>
                    <a:pt x="94" y="307"/>
                  </a:lnTo>
                  <a:lnTo>
                    <a:pt x="103" y="268"/>
                  </a:lnTo>
                  <a:lnTo>
                    <a:pt x="136" y="234"/>
                  </a:lnTo>
                  <a:lnTo>
                    <a:pt x="175" y="221"/>
                  </a:lnTo>
                  <a:lnTo>
                    <a:pt x="192" y="197"/>
                  </a:lnTo>
                  <a:lnTo>
                    <a:pt x="181" y="169"/>
                  </a:lnTo>
                  <a:lnTo>
                    <a:pt x="212" y="188"/>
                  </a:lnTo>
                  <a:lnTo>
                    <a:pt x="238" y="186"/>
                  </a:lnTo>
                  <a:lnTo>
                    <a:pt x="244" y="167"/>
                  </a:lnTo>
                  <a:lnTo>
                    <a:pt x="262" y="167"/>
                  </a:lnTo>
                  <a:lnTo>
                    <a:pt x="264" y="147"/>
                  </a:lnTo>
                  <a:lnTo>
                    <a:pt x="284" y="156"/>
                  </a:lnTo>
                  <a:lnTo>
                    <a:pt x="288" y="136"/>
                  </a:lnTo>
                  <a:lnTo>
                    <a:pt x="306" y="151"/>
                  </a:lnTo>
                  <a:lnTo>
                    <a:pt x="316" y="136"/>
                  </a:lnTo>
                  <a:lnTo>
                    <a:pt x="321" y="112"/>
                  </a:lnTo>
                  <a:lnTo>
                    <a:pt x="343" y="128"/>
                  </a:lnTo>
                  <a:lnTo>
                    <a:pt x="358" y="115"/>
                  </a:lnTo>
                  <a:lnTo>
                    <a:pt x="388" y="121"/>
                  </a:lnTo>
                  <a:lnTo>
                    <a:pt x="414" y="93"/>
                  </a:lnTo>
                  <a:lnTo>
                    <a:pt x="608" y="89"/>
                  </a:lnTo>
                  <a:lnTo>
                    <a:pt x="654" y="65"/>
                  </a:lnTo>
                  <a:lnTo>
                    <a:pt x="661" y="30"/>
                  </a:lnTo>
                  <a:lnTo>
                    <a:pt x="639" y="6"/>
                  </a:lnTo>
                  <a:lnTo>
                    <a:pt x="593" y="17"/>
                  </a:lnTo>
                  <a:lnTo>
                    <a:pt x="584" y="34"/>
                  </a:lnTo>
                  <a:lnTo>
                    <a:pt x="506" y="28"/>
                  </a:lnTo>
                  <a:lnTo>
                    <a:pt x="471" y="0"/>
                  </a:lnTo>
                  <a:lnTo>
                    <a:pt x="441" y="17"/>
                  </a:lnTo>
                  <a:lnTo>
                    <a:pt x="410" y="2"/>
                  </a:lnTo>
                  <a:lnTo>
                    <a:pt x="371" y="28"/>
                  </a:lnTo>
                  <a:lnTo>
                    <a:pt x="338" y="28"/>
                  </a:lnTo>
                  <a:lnTo>
                    <a:pt x="323" y="41"/>
                  </a:lnTo>
                  <a:lnTo>
                    <a:pt x="301" y="19"/>
                  </a:lnTo>
                  <a:lnTo>
                    <a:pt x="290" y="65"/>
                  </a:lnTo>
                  <a:lnTo>
                    <a:pt x="266" y="67"/>
                  </a:lnTo>
                  <a:lnTo>
                    <a:pt x="264" y="84"/>
                  </a:lnTo>
                  <a:lnTo>
                    <a:pt x="205" y="104"/>
                  </a:lnTo>
                  <a:lnTo>
                    <a:pt x="183" y="95"/>
                  </a:lnTo>
                  <a:lnTo>
                    <a:pt x="170" y="110"/>
                  </a:lnTo>
                  <a:lnTo>
                    <a:pt x="188" y="128"/>
                  </a:lnTo>
                  <a:lnTo>
                    <a:pt x="164" y="149"/>
                  </a:lnTo>
                  <a:lnTo>
                    <a:pt x="125" y="134"/>
                  </a:lnTo>
                  <a:lnTo>
                    <a:pt x="120" y="162"/>
                  </a:lnTo>
                  <a:lnTo>
                    <a:pt x="92" y="162"/>
                  </a:lnTo>
                  <a:lnTo>
                    <a:pt x="90" y="184"/>
                  </a:lnTo>
                  <a:lnTo>
                    <a:pt x="53" y="203"/>
                  </a:lnTo>
                  <a:lnTo>
                    <a:pt x="29" y="197"/>
                  </a:lnTo>
                  <a:lnTo>
                    <a:pt x="0" y="216"/>
                  </a:lnTo>
                  <a:lnTo>
                    <a:pt x="0" y="245"/>
                  </a:lnTo>
                  <a:lnTo>
                    <a:pt x="24" y="271"/>
                  </a:lnTo>
                  <a:lnTo>
                    <a:pt x="27" y="310"/>
                  </a:lnTo>
                  <a:lnTo>
                    <a:pt x="3" y="331"/>
                  </a:lnTo>
                  <a:lnTo>
                    <a:pt x="22" y="372"/>
                  </a:lnTo>
                  <a:lnTo>
                    <a:pt x="42" y="377"/>
                  </a:lnTo>
                  <a:lnTo>
                    <a:pt x="44" y="394"/>
                  </a:lnTo>
                  <a:lnTo>
                    <a:pt x="68" y="401"/>
                  </a:lnTo>
                  <a:lnTo>
                    <a:pt x="83" y="407"/>
                  </a:lnTo>
                  <a:lnTo>
                    <a:pt x="83" y="407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89" name="Freeform 245">
              <a:extLst>
                <a:ext uri="{FF2B5EF4-FFF2-40B4-BE49-F238E27FC236}">
                  <a16:creationId xmlns:a16="http://schemas.microsoft.com/office/drawing/2014/main" xmlns="" id="{6F1584B1-71CB-A241-BBD8-EEF7D6EB5E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1" y="1411"/>
              <a:ext cx="656" cy="635"/>
            </a:xfrm>
            <a:custGeom>
              <a:avLst/>
              <a:gdLst>
                <a:gd name="T0" fmla="*/ 505 w 656"/>
                <a:gd name="T1" fmla="*/ 124 h 635"/>
                <a:gd name="T2" fmla="*/ 457 w 656"/>
                <a:gd name="T3" fmla="*/ 74 h 635"/>
                <a:gd name="T4" fmla="*/ 331 w 656"/>
                <a:gd name="T5" fmla="*/ 141 h 635"/>
                <a:gd name="T6" fmla="*/ 283 w 656"/>
                <a:gd name="T7" fmla="*/ 0 h 635"/>
                <a:gd name="T8" fmla="*/ 239 w 656"/>
                <a:gd name="T9" fmla="*/ 81 h 635"/>
                <a:gd name="T10" fmla="*/ 181 w 656"/>
                <a:gd name="T11" fmla="*/ 52 h 635"/>
                <a:gd name="T12" fmla="*/ 163 w 656"/>
                <a:gd name="T13" fmla="*/ 70 h 635"/>
                <a:gd name="T14" fmla="*/ 148 w 656"/>
                <a:gd name="T15" fmla="*/ 68 h 635"/>
                <a:gd name="T16" fmla="*/ 126 w 656"/>
                <a:gd name="T17" fmla="*/ 78 h 635"/>
                <a:gd name="T18" fmla="*/ 89 w 656"/>
                <a:gd name="T19" fmla="*/ 133 h 635"/>
                <a:gd name="T20" fmla="*/ 106 w 656"/>
                <a:gd name="T21" fmla="*/ 163 h 635"/>
                <a:gd name="T22" fmla="*/ 67 w 656"/>
                <a:gd name="T23" fmla="*/ 230 h 635"/>
                <a:gd name="T24" fmla="*/ 48 w 656"/>
                <a:gd name="T25" fmla="*/ 232 h 635"/>
                <a:gd name="T26" fmla="*/ 4 w 656"/>
                <a:gd name="T27" fmla="*/ 280 h 635"/>
                <a:gd name="T28" fmla="*/ 98 w 656"/>
                <a:gd name="T29" fmla="*/ 427 h 635"/>
                <a:gd name="T30" fmla="*/ 126 w 656"/>
                <a:gd name="T31" fmla="*/ 442 h 635"/>
                <a:gd name="T32" fmla="*/ 198 w 656"/>
                <a:gd name="T33" fmla="*/ 477 h 635"/>
                <a:gd name="T34" fmla="*/ 231 w 656"/>
                <a:gd name="T35" fmla="*/ 516 h 635"/>
                <a:gd name="T36" fmla="*/ 257 w 656"/>
                <a:gd name="T37" fmla="*/ 525 h 635"/>
                <a:gd name="T38" fmla="*/ 250 w 656"/>
                <a:gd name="T39" fmla="*/ 546 h 635"/>
                <a:gd name="T40" fmla="*/ 274 w 656"/>
                <a:gd name="T41" fmla="*/ 562 h 635"/>
                <a:gd name="T42" fmla="*/ 300 w 656"/>
                <a:gd name="T43" fmla="*/ 581 h 635"/>
                <a:gd name="T44" fmla="*/ 322 w 656"/>
                <a:gd name="T45" fmla="*/ 607 h 635"/>
                <a:gd name="T46" fmla="*/ 344 w 656"/>
                <a:gd name="T47" fmla="*/ 620 h 635"/>
                <a:gd name="T48" fmla="*/ 374 w 656"/>
                <a:gd name="T49" fmla="*/ 631 h 635"/>
                <a:gd name="T50" fmla="*/ 398 w 656"/>
                <a:gd name="T51" fmla="*/ 583 h 635"/>
                <a:gd name="T52" fmla="*/ 451 w 656"/>
                <a:gd name="T53" fmla="*/ 497 h 635"/>
                <a:gd name="T54" fmla="*/ 409 w 656"/>
                <a:gd name="T55" fmla="*/ 523 h 635"/>
                <a:gd name="T56" fmla="*/ 372 w 656"/>
                <a:gd name="T57" fmla="*/ 507 h 635"/>
                <a:gd name="T58" fmla="*/ 374 w 656"/>
                <a:gd name="T59" fmla="*/ 484 h 635"/>
                <a:gd name="T60" fmla="*/ 401 w 656"/>
                <a:gd name="T61" fmla="*/ 447 h 635"/>
                <a:gd name="T62" fmla="*/ 433 w 656"/>
                <a:gd name="T63" fmla="*/ 432 h 635"/>
                <a:gd name="T64" fmla="*/ 422 w 656"/>
                <a:gd name="T65" fmla="*/ 412 h 635"/>
                <a:gd name="T66" fmla="*/ 427 w 656"/>
                <a:gd name="T67" fmla="*/ 323 h 635"/>
                <a:gd name="T68" fmla="*/ 438 w 656"/>
                <a:gd name="T69" fmla="*/ 304 h 635"/>
                <a:gd name="T70" fmla="*/ 527 w 656"/>
                <a:gd name="T71" fmla="*/ 369 h 635"/>
                <a:gd name="T72" fmla="*/ 534 w 656"/>
                <a:gd name="T73" fmla="*/ 393 h 635"/>
                <a:gd name="T74" fmla="*/ 566 w 656"/>
                <a:gd name="T75" fmla="*/ 393 h 635"/>
                <a:gd name="T76" fmla="*/ 619 w 656"/>
                <a:gd name="T77" fmla="*/ 373 h 635"/>
                <a:gd name="T78" fmla="*/ 627 w 656"/>
                <a:gd name="T79" fmla="*/ 354 h 635"/>
                <a:gd name="T80" fmla="*/ 614 w 656"/>
                <a:gd name="T81" fmla="*/ 328 h 635"/>
                <a:gd name="T82" fmla="*/ 605 w 656"/>
                <a:gd name="T83" fmla="*/ 245 h 635"/>
                <a:gd name="T84" fmla="*/ 568 w 656"/>
                <a:gd name="T85" fmla="*/ 189 h 635"/>
                <a:gd name="T86" fmla="*/ 555 w 656"/>
                <a:gd name="T87" fmla="*/ 124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56" h="635">
                  <a:moveTo>
                    <a:pt x="555" y="124"/>
                  </a:moveTo>
                  <a:lnTo>
                    <a:pt x="520" y="154"/>
                  </a:lnTo>
                  <a:lnTo>
                    <a:pt x="505" y="124"/>
                  </a:lnTo>
                  <a:lnTo>
                    <a:pt x="527" y="120"/>
                  </a:lnTo>
                  <a:lnTo>
                    <a:pt x="499" y="68"/>
                  </a:lnTo>
                  <a:lnTo>
                    <a:pt x="457" y="74"/>
                  </a:lnTo>
                  <a:lnTo>
                    <a:pt x="414" y="59"/>
                  </a:lnTo>
                  <a:lnTo>
                    <a:pt x="359" y="68"/>
                  </a:lnTo>
                  <a:lnTo>
                    <a:pt x="331" y="141"/>
                  </a:lnTo>
                  <a:lnTo>
                    <a:pt x="309" y="128"/>
                  </a:lnTo>
                  <a:lnTo>
                    <a:pt x="279" y="57"/>
                  </a:lnTo>
                  <a:lnTo>
                    <a:pt x="283" y="0"/>
                  </a:lnTo>
                  <a:lnTo>
                    <a:pt x="233" y="7"/>
                  </a:lnTo>
                  <a:lnTo>
                    <a:pt x="218" y="55"/>
                  </a:lnTo>
                  <a:lnTo>
                    <a:pt x="239" y="81"/>
                  </a:lnTo>
                  <a:lnTo>
                    <a:pt x="220" y="107"/>
                  </a:lnTo>
                  <a:lnTo>
                    <a:pt x="187" y="89"/>
                  </a:lnTo>
                  <a:lnTo>
                    <a:pt x="181" y="52"/>
                  </a:lnTo>
                  <a:lnTo>
                    <a:pt x="181" y="52"/>
                  </a:lnTo>
                  <a:lnTo>
                    <a:pt x="163" y="70"/>
                  </a:lnTo>
                  <a:lnTo>
                    <a:pt x="163" y="70"/>
                  </a:lnTo>
                  <a:lnTo>
                    <a:pt x="161" y="70"/>
                  </a:lnTo>
                  <a:lnTo>
                    <a:pt x="148" y="68"/>
                  </a:lnTo>
                  <a:lnTo>
                    <a:pt x="148" y="68"/>
                  </a:lnTo>
                  <a:lnTo>
                    <a:pt x="128" y="63"/>
                  </a:lnTo>
                  <a:lnTo>
                    <a:pt x="126" y="76"/>
                  </a:lnTo>
                  <a:lnTo>
                    <a:pt x="126" y="78"/>
                  </a:lnTo>
                  <a:lnTo>
                    <a:pt x="126" y="78"/>
                  </a:lnTo>
                  <a:lnTo>
                    <a:pt x="96" y="109"/>
                  </a:lnTo>
                  <a:lnTo>
                    <a:pt x="89" y="133"/>
                  </a:lnTo>
                  <a:lnTo>
                    <a:pt x="98" y="148"/>
                  </a:lnTo>
                  <a:lnTo>
                    <a:pt x="106" y="163"/>
                  </a:lnTo>
                  <a:lnTo>
                    <a:pt x="106" y="163"/>
                  </a:lnTo>
                  <a:lnTo>
                    <a:pt x="106" y="165"/>
                  </a:lnTo>
                  <a:lnTo>
                    <a:pt x="74" y="198"/>
                  </a:lnTo>
                  <a:lnTo>
                    <a:pt x="67" y="230"/>
                  </a:lnTo>
                  <a:lnTo>
                    <a:pt x="67" y="232"/>
                  </a:lnTo>
                  <a:lnTo>
                    <a:pt x="65" y="232"/>
                  </a:lnTo>
                  <a:lnTo>
                    <a:pt x="48" y="232"/>
                  </a:lnTo>
                  <a:lnTo>
                    <a:pt x="34" y="245"/>
                  </a:lnTo>
                  <a:lnTo>
                    <a:pt x="34" y="245"/>
                  </a:lnTo>
                  <a:lnTo>
                    <a:pt x="4" y="280"/>
                  </a:lnTo>
                  <a:lnTo>
                    <a:pt x="0" y="319"/>
                  </a:lnTo>
                  <a:lnTo>
                    <a:pt x="74" y="403"/>
                  </a:lnTo>
                  <a:lnTo>
                    <a:pt x="98" y="427"/>
                  </a:lnTo>
                  <a:lnTo>
                    <a:pt x="124" y="442"/>
                  </a:lnTo>
                  <a:lnTo>
                    <a:pt x="126" y="442"/>
                  </a:lnTo>
                  <a:lnTo>
                    <a:pt x="126" y="442"/>
                  </a:lnTo>
                  <a:lnTo>
                    <a:pt x="152" y="475"/>
                  </a:lnTo>
                  <a:lnTo>
                    <a:pt x="198" y="477"/>
                  </a:lnTo>
                  <a:lnTo>
                    <a:pt x="198" y="477"/>
                  </a:lnTo>
                  <a:lnTo>
                    <a:pt x="198" y="477"/>
                  </a:lnTo>
                  <a:lnTo>
                    <a:pt x="215" y="523"/>
                  </a:lnTo>
                  <a:lnTo>
                    <a:pt x="231" y="516"/>
                  </a:lnTo>
                  <a:lnTo>
                    <a:pt x="231" y="516"/>
                  </a:lnTo>
                  <a:lnTo>
                    <a:pt x="231" y="516"/>
                  </a:lnTo>
                  <a:lnTo>
                    <a:pt x="257" y="525"/>
                  </a:lnTo>
                  <a:lnTo>
                    <a:pt x="259" y="525"/>
                  </a:lnTo>
                  <a:lnTo>
                    <a:pt x="259" y="527"/>
                  </a:lnTo>
                  <a:lnTo>
                    <a:pt x="250" y="546"/>
                  </a:lnTo>
                  <a:lnTo>
                    <a:pt x="274" y="559"/>
                  </a:lnTo>
                  <a:lnTo>
                    <a:pt x="274" y="559"/>
                  </a:lnTo>
                  <a:lnTo>
                    <a:pt x="274" y="562"/>
                  </a:lnTo>
                  <a:lnTo>
                    <a:pt x="274" y="585"/>
                  </a:lnTo>
                  <a:lnTo>
                    <a:pt x="298" y="581"/>
                  </a:lnTo>
                  <a:lnTo>
                    <a:pt x="300" y="581"/>
                  </a:lnTo>
                  <a:lnTo>
                    <a:pt x="300" y="581"/>
                  </a:lnTo>
                  <a:lnTo>
                    <a:pt x="320" y="605"/>
                  </a:lnTo>
                  <a:lnTo>
                    <a:pt x="322" y="607"/>
                  </a:lnTo>
                  <a:lnTo>
                    <a:pt x="322" y="607"/>
                  </a:lnTo>
                  <a:lnTo>
                    <a:pt x="324" y="635"/>
                  </a:lnTo>
                  <a:lnTo>
                    <a:pt x="344" y="620"/>
                  </a:lnTo>
                  <a:lnTo>
                    <a:pt x="344" y="618"/>
                  </a:lnTo>
                  <a:lnTo>
                    <a:pt x="346" y="620"/>
                  </a:lnTo>
                  <a:lnTo>
                    <a:pt x="374" y="631"/>
                  </a:lnTo>
                  <a:lnTo>
                    <a:pt x="398" y="614"/>
                  </a:lnTo>
                  <a:lnTo>
                    <a:pt x="398" y="585"/>
                  </a:lnTo>
                  <a:lnTo>
                    <a:pt x="398" y="583"/>
                  </a:lnTo>
                  <a:lnTo>
                    <a:pt x="401" y="583"/>
                  </a:lnTo>
                  <a:lnTo>
                    <a:pt x="468" y="529"/>
                  </a:lnTo>
                  <a:lnTo>
                    <a:pt x="451" y="497"/>
                  </a:lnTo>
                  <a:lnTo>
                    <a:pt x="422" y="505"/>
                  </a:lnTo>
                  <a:lnTo>
                    <a:pt x="409" y="523"/>
                  </a:lnTo>
                  <a:lnTo>
                    <a:pt x="409" y="523"/>
                  </a:lnTo>
                  <a:lnTo>
                    <a:pt x="407" y="523"/>
                  </a:lnTo>
                  <a:lnTo>
                    <a:pt x="372" y="507"/>
                  </a:lnTo>
                  <a:lnTo>
                    <a:pt x="372" y="507"/>
                  </a:lnTo>
                  <a:lnTo>
                    <a:pt x="372" y="505"/>
                  </a:lnTo>
                  <a:lnTo>
                    <a:pt x="374" y="484"/>
                  </a:lnTo>
                  <a:lnTo>
                    <a:pt x="374" y="484"/>
                  </a:lnTo>
                  <a:lnTo>
                    <a:pt x="374" y="484"/>
                  </a:lnTo>
                  <a:lnTo>
                    <a:pt x="401" y="447"/>
                  </a:lnTo>
                  <a:lnTo>
                    <a:pt x="401" y="447"/>
                  </a:lnTo>
                  <a:lnTo>
                    <a:pt x="403" y="447"/>
                  </a:lnTo>
                  <a:lnTo>
                    <a:pt x="433" y="445"/>
                  </a:lnTo>
                  <a:lnTo>
                    <a:pt x="433" y="432"/>
                  </a:lnTo>
                  <a:lnTo>
                    <a:pt x="422" y="414"/>
                  </a:lnTo>
                  <a:lnTo>
                    <a:pt x="422" y="414"/>
                  </a:lnTo>
                  <a:lnTo>
                    <a:pt x="422" y="412"/>
                  </a:lnTo>
                  <a:lnTo>
                    <a:pt x="444" y="393"/>
                  </a:lnTo>
                  <a:lnTo>
                    <a:pt x="451" y="360"/>
                  </a:lnTo>
                  <a:lnTo>
                    <a:pt x="427" y="323"/>
                  </a:lnTo>
                  <a:lnTo>
                    <a:pt x="427" y="321"/>
                  </a:lnTo>
                  <a:lnTo>
                    <a:pt x="427" y="321"/>
                  </a:lnTo>
                  <a:lnTo>
                    <a:pt x="438" y="304"/>
                  </a:lnTo>
                  <a:lnTo>
                    <a:pt x="440" y="302"/>
                  </a:lnTo>
                  <a:lnTo>
                    <a:pt x="442" y="304"/>
                  </a:lnTo>
                  <a:lnTo>
                    <a:pt x="527" y="369"/>
                  </a:lnTo>
                  <a:lnTo>
                    <a:pt x="527" y="369"/>
                  </a:lnTo>
                  <a:lnTo>
                    <a:pt x="529" y="371"/>
                  </a:lnTo>
                  <a:lnTo>
                    <a:pt x="534" y="393"/>
                  </a:lnTo>
                  <a:lnTo>
                    <a:pt x="566" y="393"/>
                  </a:lnTo>
                  <a:lnTo>
                    <a:pt x="566" y="393"/>
                  </a:lnTo>
                  <a:lnTo>
                    <a:pt x="566" y="393"/>
                  </a:lnTo>
                  <a:lnTo>
                    <a:pt x="601" y="414"/>
                  </a:lnTo>
                  <a:lnTo>
                    <a:pt x="625" y="401"/>
                  </a:lnTo>
                  <a:lnTo>
                    <a:pt x="619" y="373"/>
                  </a:lnTo>
                  <a:lnTo>
                    <a:pt x="619" y="371"/>
                  </a:lnTo>
                  <a:lnTo>
                    <a:pt x="619" y="371"/>
                  </a:lnTo>
                  <a:lnTo>
                    <a:pt x="627" y="354"/>
                  </a:lnTo>
                  <a:lnTo>
                    <a:pt x="612" y="332"/>
                  </a:lnTo>
                  <a:lnTo>
                    <a:pt x="612" y="330"/>
                  </a:lnTo>
                  <a:lnTo>
                    <a:pt x="614" y="328"/>
                  </a:lnTo>
                  <a:lnTo>
                    <a:pt x="656" y="273"/>
                  </a:lnTo>
                  <a:lnTo>
                    <a:pt x="638" y="250"/>
                  </a:lnTo>
                  <a:lnTo>
                    <a:pt x="605" y="245"/>
                  </a:lnTo>
                  <a:lnTo>
                    <a:pt x="605" y="245"/>
                  </a:lnTo>
                  <a:lnTo>
                    <a:pt x="605" y="245"/>
                  </a:lnTo>
                  <a:lnTo>
                    <a:pt x="568" y="189"/>
                  </a:lnTo>
                  <a:lnTo>
                    <a:pt x="568" y="189"/>
                  </a:lnTo>
                  <a:lnTo>
                    <a:pt x="568" y="189"/>
                  </a:lnTo>
                  <a:lnTo>
                    <a:pt x="555" y="124"/>
                  </a:lnTo>
                  <a:lnTo>
                    <a:pt x="555" y="124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90" name="Freeform 246">
              <a:extLst>
                <a:ext uri="{FF2B5EF4-FFF2-40B4-BE49-F238E27FC236}">
                  <a16:creationId xmlns:a16="http://schemas.microsoft.com/office/drawing/2014/main" xmlns="" id="{6D962D75-A536-4F42-82DF-7DDCC2CDB1E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4" y="744"/>
              <a:ext cx="35" cy="30"/>
            </a:xfrm>
            <a:custGeom>
              <a:avLst/>
              <a:gdLst>
                <a:gd name="T0" fmla="*/ 0 w 35"/>
                <a:gd name="T1" fmla="*/ 17 h 30"/>
                <a:gd name="T2" fmla="*/ 15 w 35"/>
                <a:gd name="T3" fmla="*/ 30 h 30"/>
                <a:gd name="T4" fmla="*/ 35 w 35"/>
                <a:gd name="T5" fmla="*/ 15 h 30"/>
                <a:gd name="T6" fmla="*/ 24 w 35"/>
                <a:gd name="T7" fmla="*/ 0 h 30"/>
                <a:gd name="T8" fmla="*/ 11 w 35"/>
                <a:gd name="T9" fmla="*/ 4 h 30"/>
                <a:gd name="T10" fmla="*/ 0 w 35"/>
                <a:gd name="T11" fmla="*/ 17 h 30"/>
                <a:gd name="T12" fmla="*/ 0 w 35"/>
                <a:gd name="T13" fmla="*/ 1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30">
                  <a:moveTo>
                    <a:pt x="0" y="17"/>
                  </a:moveTo>
                  <a:lnTo>
                    <a:pt x="15" y="30"/>
                  </a:lnTo>
                  <a:lnTo>
                    <a:pt x="35" y="15"/>
                  </a:lnTo>
                  <a:lnTo>
                    <a:pt x="24" y="0"/>
                  </a:lnTo>
                  <a:lnTo>
                    <a:pt x="11" y="4"/>
                  </a:lnTo>
                  <a:lnTo>
                    <a:pt x="0" y="17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91" name="Freeform 247">
              <a:extLst>
                <a:ext uri="{FF2B5EF4-FFF2-40B4-BE49-F238E27FC236}">
                  <a16:creationId xmlns:a16="http://schemas.microsoft.com/office/drawing/2014/main" xmlns="" id="{84A16F4F-492A-DE42-A4FB-37B66B956C0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4" y="746"/>
              <a:ext cx="35" cy="37"/>
            </a:xfrm>
            <a:custGeom>
              <a:avLst/>
              <a:gdLst>
                <a:gd name="T0" fmla="*/ 0 w 35"/>
                <a:gd name="T1" fmla="*/ 28 h 37"/>
                <a:gd name="T2" fmla="*/ 11 w 35"/>
                <a:gd name="T3" fmla="*/ 37 h 37"/>
                <a:gd name="T4" fmla="*/ 31 w 35"/>
                <a:gd name="T5" fmla="*/ 26 h 37"/>
                <a:gd name="T6" fmla="*/ 35 w 35"/>
                <a:gd name="T7" fmla="*/ 4 h 37"/>
                <a:gd name="T8" fmla="*/ 22 w 35"/>
                <a:gd name="T9" fmla="*/ 0 h 37"/>
                <a:gd name="T10" fmla="*/ 0 w 35"/>
                <a:gd name="T11" fmla="*/ 28 h 37"/>
                <a:gd name="T12" fmla="*/ 0 w 35"/>
                <a:gd name="T13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37">
                  <a:moveTo>
                    <a:pt x="0" y="28"/>
                  </a:moveTo>
                  <a:lnTo>
                    <a:pt x="11" y="37"/>
                  </a:lnTo>
                  <a:lnTo>
                    <a:pt x="31" y="26"/>
                  </a:lnTo>
                  <a:lnTo>
                    <a:pt x="35" y="4"/>
                  </a:lnTo>
                  <a:lnTo>
                    <a:pt x="22" y="0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92" name="Freeform 248">
              <a:extLst>
                <a:ext uri="{FF2B5EF4-FFF2-40B4-BE49-F238E27FC236}">
                  <a16:creationId xmlns:a16="http://schemas.microsoft.com/office/drawing/2014/main" xmlns="" id="{073B4481-C2FC-D042-B52E-043736A1028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5" y="737"/>
              <a:ext cx="56" cy="50"/>
            </a:xfrm>
            <a:custGeom>
              <a:avLst/>
              <a:gdLst>
                <a:gd name="T0" fmla="*/ 0 w 56"/>
                <a:gd name="T1" fmla="*/ 33 h 50"/>
                <a:gd name="T2" fmla="*/ 19 w 56"/>
                <a:gd name="T3" fmla="*/ 50 h 50"/>
                <a:gd name="T4" fmla="*/ 56 w 56"/>
                <a:gd name="T5" fmla="*/ 33 h 50"/>
                <a:gd name="T6" fmla="*/ 50 w 56"/>
                <a:gd name="T7" fmla="*/ 11 h 50"/>
                <a:gd name="T8" fmla="*/ 24 w 56"/>
                <a:gd name="T9" fmla="*/ 0 h 50"/>
                <a:gd name="T10" fmla="*/ 2 w 56"/>
                <a:gd name="T11" fmla="*/ 20 h 50"/>
                <a:gd name="T12" fmla="*/ 0 w 56"/>
                <a:gd name="T13" fmla="*/ 33 h 50"/>
                <a:gd name="T14" fmla="*/ 0 w 56"/>
                <a:gd name="T15" fmla="*/ 3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" h="50">
                  <a:moveTo>
                    <a:pt x="0" y="33"/>
                  </a:moveTo>
                  <a:lnTo>
                    <a:pt x="19" y="50"/>
                  </a:lnTo>
                  <a:lnTo>
                    <a:pt x="56" y="33"/>
                  </a:lnTo>
                  <a:lnTo>
                    <a:pt x="50" y="11"/>
                  </a:lnTo>
                  <a:lnTo>
                    <a:pt x="24" y="0"/>
                  </a:lnTo>
                  <a:lnTo>
                    <a:pt x="2" y="20"/>
                  </a:lnTo>
                  <a:lnTo>
                    <a:pt x="0" y="33"/>
                  </a:lnTo>
                  <a:lnTo>
                    <a:pt x="0" y="33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93" name="Freeform 249">
              <a:extLst>
                <a:ext uri="{FF2B5EF4-FFF2-40B4-BE49-F238E27FC236}">
                  <a16:creationId xmlns:a16="http://schemas.microsoft.com/office/drawing/2014/main" xmlns="" id="{788F20B9-1B56-DA40-9247-8A939BE2CD6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6" y="714"/>
              <a:ext cx="26" cy="26"/>
            </a:xfrm>
            <a:custGeom>
              <a:avLst/>
              <a:gdLst>
                <a:gd name="T0" fmla="*/ 0 w 26"/>
                <a:gd name="T1" fmla="*/ 17 h 26"/>
                <a:gd name="T2" fmla="*/ 15 w 26"/>
                <a:gd name="T3" fmla="*/ 26 h 26"/>
                <a:gd name="T4" fmla="*/ 26 w 26"/>
                <a:gd name="T5" fmla="*/ 13 h 26"/>
                <a:gd name="T6" fmla="*/ 13 w 26"/>
                <a:gd name="T7" fmla="*/ 0 h 26"/>
                <a:gd name="T8" fmla="*/ 0 w 26"/>
                <a:gd name="T9" fmla="*/ 17 h 26"/>
                <a:gd name="T10" fmla="*/ 0 w 26"/>
                <a:gd name="T11" fmla="*/ 1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26">
                  <a:moveTo>
                    <a:pt x="0" y="17"/>
                  </a:moveTo>
                  <a:lnTo>
                    <a:pt x="15" y="26"/>
                  </a:lnTo>
                  <a:lnTo>
                    <a:pt x="26" y="13"/>
                  </a:lnTo>
                  <a:lnTo>
                    <a:pt x="13" y="0"/>
                  </a:lnTo>
                  <a:lnTo>
                    <a:pt x="0" y="17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94" name="Freeform 250">
              <a:extLst>
                <a:ext uri="{FF2B5EF4-FFF2-40B4-BE49-F238E27FC236}">
                  <a16:creationId xmlns:a16="http://schemas.microsoft.com/office/drawing/2014/main" xmlns="" id="{0CFF8CB8-38EE-F24A-8A0C-46E3CA981BA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6" y="677"/>
              <a:ext cx="19" cy="28"/>
            </a:xfrm>
            <a:custGeom>
              <a:avLst/>
              <a:gdLst>
                <a:gd name="T0" fmla="*/ 0 w 19"/>
                <a:gd name="T1" fmla="*/ 11 h 28"/>
                <a:gd name="T2" fmla="*/ 4 w 19"/>
                <a:gd name="T3" fmla="*/ 28 h 28"/>
                <a:gd name="T4" fmla="*/ 19 w 19"/>
                <a:gd name="T5" fmla="*/ 21 h 28"/>
                <a:gd name="T6" fmla="*/ 15 w 19"/>
                <a:gd name="T7" fmla="*/ 0 h 28"/>
                <a:gd name="T8" fmla="*/ 0 w 19"/>
                <a:gd name="T9" fmla="*/ 11 h 28"/>
                <a:gd name="T10" fmla="*/ 0 w 19"/>
                <a:gd name="T11" fmla="*/ 1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8">
                  <a:moveTo>
                    <a:pt x="0" y="11"/>
                  </a:moveTo>
                  <a:lnTo>
                    <a:pt x="4" y="28"/>
                  </a:lnTo>
                  <a:lnTo>
                    <a:pt x="19" y="21"/>
                  </a:lnTo>
                  <a:lnTo>
                    <a:pt x="15" y="0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95" name="Freeform 251">
              <a:extLst>
                <a:ext uri="{FF2B5EF4-FFF2-40B4-BE49-F238E27FC236}">
                  <a16:creationId xmlns:a16="http://schemas.microsoft.com/office/drawing/2014/main" xmlns="" id="{BC9682E7-EAE2-1646-9935-BB7DD9BC0D1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7" y="629"/>
              <a:ext cx="26" cy="26"/>
            </a:xfrm>
            <a:custGeom>
              <a:avLst/>
              <a:gdLst>
                <a:gd name="T0" fmla="*/ 4 w 26"/>
                <a:gd name="T1" fmla="*/ 17 h 26"/>
                <a:gd name="T2" fmla="*/ 13 w 26"/>
                <a:gd name="T3" fmla="*/ 26 h 26"/>
                <a:gd name="T4" fmla="*/ 26 w 26"/>
                <a:gd name="T5" fmla="*/ 15 h 26"/>
                <a:gd name="T6" fmla="*/ 9 w 26"/>
                <a:gd name="T7" fmla="*/ 0 h 26"/>
                <a:gd name="T8" fmla="*/ 0 w 26"/>
                <a:gd name="T9" fmla="*/ 7 h 26"/>
                <a:gd name="T10" fmla="*/ 4 w 26"/>
                <a:gd name="T11" fmla="*/ 17 h 26"/>
                <a:gd name="T12" fmla="*/ 4 w 26"/>
                <a:gd name="T13" fmla="*/ 1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6">
                  <a:moveTo>
                    <a:pt x="4" y="17"/>
                  </a:moveTo>
                  <a:lnTo>
                    <a:pt x="13" y="26"/>
                  </a:lnTo>
                  <a:lnTo>
                    <a:pt x="26" y="15"/>
                  </a:lnTo>
                  <a:lnTo>
                    <a:pt x="9" y="0"/>
                  </a:lnTo>
                  <a:lnTo>
                    <a:pt x="0" y="7"/>
                  </a:lnTo>
                  <a:lnTo>
                    <a:pt x="4" y="17"/>
                  </a:lnTo>
                  <a:lnTo>
                    <a:pt x="4" y="17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96" name="Freeform 252">
              <a:extLst>
                <a:ext uri="{FF2B5EF4-FFF2-40B4-BE49-F238E27FC236}">
                  <a16:creationId xmlns:a16="http://schemas.microsoft.com/office/drawing/2014/main" xmlns="" id="{3793789C-A926-C847-ADA2-38F546917C2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3" y="646"/>
              <a:ext cx="33" cy="35"/>
            </a:xfrm>
            <a:custGeom>
              <a:avLst/>
              <a:gdLst>
                <a:gd name="T0" fmla="*/ 0 w 33"/>
                <a:gd name="T1" fmla="*/ 11 h 35"/>
                <a:gd name="T2" fmla="*/ 5 w 33"/>
                <a:gd name="T3" fmla="*/ 24 h 35"/>
                <a:gd name="T4" fmla="*/ 22 w 33"/>
                <a:gd name="T5" fmla="*/ 35 h 35"/>
                <a:gd name="T6" fmla="*/ 33 w 33"/>
                <a:gd name="T7" fmla="*/ 20 h 35"/>
                <a:gd name="T8" fmla="*/ 22 w 33"/>
                <a:gd name="T9" fmla="*/ 0 h 35"/>
                <a:gd name="T10" fmla="*/ 0 w 33"/>
                <a:gd name="T11" fmla="*/ 11 h 35"/>
                <a:gd name="T12" fmla="*/ 0 w 33"/>
                <a:gd name="T13" fmla="*/ 1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35">
                  <a:moveTo>
                    <a:pt x="0" y="11"/>
                  </a:moveTo>
                  <a:lnTo>
                    <a:pt x="5" y="24"/>
                  </a:lnTo>
                  <a:lnTo>
                    <a:pt x="22" y="35"/>
                  </a:lnTo>
                  <a:lnTo>
                    <a:pt x="33" y="20"/>
                  </a:lnTo>
                  <a:lnTo>
                    <a:pt x="22" y="0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97" name="Freeform 253">
              <a:extLst>
                <a:ext uri="{FF2B5EF4-FFF2-40B4-BE49-F238E27FC236}">
                  <a16:creationId xmlns:a16="http://schemas.microsoft.com/office/drawing/2014/main" xmlns="" id="{A3BA0E12-67EE-3848-AD10-56244DB1EE4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4" y="670"/>
              <a:ext cx="59" cy="57"/>
            </a:xfrm>
            <a:custGeom>
              <a:avLst/>
              <a:gdLst>
                <a:gd name="T0" fmla="*/ 27 w 59"/>
                <a:gd name="T1" fmla="*/ 0 h 57"/>
                <a:gd name="T2" fmla="*/ 59 w 59"/>
                <a:gd name="T3" fmla="*/ 31 h 57"/>
                <a:gd name="T4" fmla="*/ 55 w 59"/>
                <a:gd name="T5" fmla="*/ 57 h 57"/>
                <a:gd name="T6" fmla="*/ 22 w 59"/>
                <a:gd name="T7" fmla="*/ 44 h 57"/>
                <a:gd name="T8" fmla="*/ 0 w 59"/>
                <a:gd name="T9" fmla="*/ 20 h 57"/>
                <a:gd name="T10" fmla="*/ 27 w 59"/>
                <a:gd name="T11" fmla="*/ 0 h 57"/>
                <a:gd name="T12" fmla="*/ 27 w 59"/>
                <a:gd name="T13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57">
                  <a:moveTo>
                    <a:pt x="27" y="0"/>
                  </a:moveTo>
                  <a:lnTo>
                    <a:pt x="59" y="31"/>
                  </a:lnTo>
                  <a:lnTo>
                    <a:pt x="55" y="57"/>
                  </a:lnTo>
                  <a:lnTo>
                    <a:pt x="22" y="44"/>
                  </a:lnTo>
                  <a:lnTo>
                    <a:pt x="0" y="20"/>
                  </a:lnTo>
                  <a:lnTo>
                    <a:pt x="27" y="0"/>
                  </a:lnTo>
                  <a:lnTo>
                    <a:pt x="27" y="0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98" name="Freeform 254">
              <a:extLst>
                <a:ext uri="{FF2B5EF4-FFF2-40B4-BE49-F238E27FC236}">
                  <a16:creationId xmlns:a16="http://schemas.microsoft.com/office/drawing/2014/main" xmlns="" id="{739A318B-F951-1F46-BBF5-2FACAE6DBC8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4" y="740"/>
              <a:ext cx="57" cy="45"/>
            </a:xfrm>
            <a:custGeom>
              <a:avLst/>
              <a:gdLst>
                <a:gd name="T0" fmla="*/ 0 w 57"/>
                <a:gd name="T1" fmla="*/ 26 h 45"/>
                <a:gd name="T2" fmla="*/ 5 w 57"/>
                <a:gd name="T3" fmla="*/ 45 h 45"/>
                <a:gd name="T4" fmla="*/ 42 w 57"/>
                <a:gd name="T5" fmla="*/ 45 h 45"/>
                <a:gd name="T6" fmla="*/ 57 w 57"/>
                <a:gd name="T7" fmla="*/ 21 h 45"/>
                <a:gd name="T8" fmla="*/ 44 w 57"/>
                <a:gd name="T9" fmla="*/ 0 h 45"/>
                <a:gd name="T10" fmla="*/ 29 w 57"/>
                <a:gd name="T11" fmla="*/ 23 h 45"/>
                <a:gd name="T12" fmla="*/ 5 w 57"/>
                <a:gd name="T13" fmla="*/ 17 h 45"/>
                <a:gd name="T14" fmla="*/ 0 w 57"/>
                <a:gd name="T15" fmla="*/ 26 h 45"/>
                <a:gd name="T16" fmla="*/ 0 w 57"/>
                <a:gd name="T17" fmla="*/ 26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45">
                  <a:moveTo>
                    <a:pt x="0" y="26"/>
                  </a:moveTo>
                  <a:lnTo>
                    <a:pt x="5" y="45"/>
                  </a:lnTo>
                  <a:lnTo>
                    <a:pt x="42" y="45"/>
                  </a:lnTo>
                  <a:lnTo>
                    <a:pt x="57" y="21"/>
                  </a:lnTo>
                  <a:lnTo>
                    <a:pt x="44" y="0"/>
                  </a:lnTo>
                  <a:lnTo>
                    <a:pt x="29" y="23"/>
                  </a:lnTo>
                  <a:lnTo>
                    <a:pt x="5" y="17"/>
                  </a:lnTo>
                  <a:lnTo>
                    <a:pt x="0" y="26"/>
                  </a:lnTo>
                  <a:lnTo>
                    <a:pt x="0" y="26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99" name="Freeform 255">
              <a:extLst>
                <a:ext uri="{FF2B5EF4-FFF2-40B4-BE49-F238E27FC236}">
                  <a16:creationId xmlns:a16="http://schemas.microsoft.com/office/drawing/2014/main" xmlns="" id="{1F931C1D-ACCC-6D4F-A34F-CB183F89FB0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2" y="798"/>
              <a:ext cx="20" cy="26"/>
            </a:xfrm>
            <a:custGeom>
              <a:avLst/>
              <a:gdLst>
                <a:gd name="T0" fmla="*/ 0 w 20"/>
                <a:gd name="T1" fmla="*/ 13 h 26"/>
                <a:gd name="T2" fmla="*/ 9 w 20"/>
                <a:gd name="T3" fmla="*/ 26 h 26"/>
                <a:gd name="T4" fmla="*/ 20 w 20"/>
                <a:gd name="T5" fmla="*/ 15 h 26"/>
                <a:gd name="T6" fmla="*/ 9 w 20"/>
                <a:gd name="T7" fmla="*/ 0 h 26"/>
                <a:gd name="T8" fmla="*/ 0 w 20"/>
                <a:gd name="T9" fmla="*/ 13 h 26"/>
                <a:gd name="T10" fmla="*/ 0 w 20"/>
                <a:gd name="T11" fmla="*/ 1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26">
                  <a:moveTo>
                    <a:pt x="0" y="13"/>
                  </a:moveTo>
                  <a:lnTo>
                    <a:pt x="9" y="26"/>
                  </a:lnTo>
                  <a:lnTo>
                    <a:pt x="20" y="15"/>
                  </a:lnTo>
                  <a:lnTo>
                    <a:pt x="9" y="0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00" name="Freeform 256">
              <a:extLst>
                <a:ext uri="{FF2B5EF4-FFF2-40B4-BE49-F238E27FC236}">
                  <a16:creationId xmlns:a16="http://schemas.microsoft.com/office/drawing/2014/main" xmlns="" id="{4238D3F0-323A-B748-BCC1-375F54C27C1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0" y="701"/>
              <a:ext cx="33" cy="39"/>
            </a:xfrm>
            <a:custGeom>
              <a:avLst/>
              <a:gdLst>
                <a:gd name="T0" fmla="*/ 0 w 33"/>
                <a:gd name="T1" fmla="*/ 13 h 39"/>
                <a:gd name="T2" fmla="*/ 16 w 33"/>
                <a:gd name="T3" fmla="*/ 39 h 39"/>
                <a:gd name="T4" fmla="*/ 33 w 33"/>
                <a:gd name="T5" fmla="*/ 21 h 39"/>
                <a:gd name="T6" fmla="*/ 24 w 33"/>
                <a:gd name="T7" fmla="*/ 0 h 39"/>
                <a:gd name="T8" fmla="*/ 0 w 33"/>
                <a:gd name="T9" fmla="*/ 13 h 39"/>
                <a:gd name="T10" fmla="*/ 0 w 33"/>
                <a:gd name="T11" fmla="*/ 1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9">
                  <a:moveTo>
                    <a:pt x="0" y="13"/>
                  </a:moveTo>
                  <a:lnTo>
                    <a:pt x="16" y="39"/>
                  </a:lnTo>
                  <a:lnTo>
                    <a:pt x="33" y="21"/>
                  </a:lnTo>
                  <a:lnTo>
                    <a:pt x="24" y="0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01" name="Freeform 257">
              <a:extLst>
                <a:ext uri="{FF2B5EF4-FFF2-40B4-BE49-F238E27FC236}">
                  <a16:creationId xmlns:a16="http://schemas.microsoft.com/office/drawing/2014/main" xmlns="" id="{CECA8E5B-5CC6-7F4D-AF5A-08975AF27E2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4" y="696"/>
              <a:ext cx="13" cy="24"/>
            </a:xfrm>
            <a:custGeom>
              <a:avLst/>
              <a:gdLst>
                <a:gd name="T0" fmla="*/ 0 w 13"/>
                <a:gd name="T1" fmla="*/ 9 h 24"/>
                <a:gd name="T2" fmla="*/ 2 w 13"/>
                <a:gd name="T3" fmla="*/ 24 h 24"/>
                <a:gd name="T4" fmla="*/ 13 w 13"/>
                <a:gd name="T5" fmla="*/ 18 h 24"/>
                <a:gd name="T6" fmla="*/ 4 w 13"/>
                <a:gd name="T7" fmla="*/ 0 h 24"/>
                <a:gd name="T8" fmla="*/ 0 w 13"/>
                <a:gd name="T9" fmla="*/ 9 h 24"/>
                <a:gd name="T10" fmla="*/ 0 w 13"/>
                <a:gd name="T11" fmla="*/ 9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24">
                  <a:moveTo>
                    <a:pt x="0" y="9"/>
                  </a:moveTo>
                  <a:lnTo>
                    <a:pt x="2" y="24"/>
                  </a:lnTo>
                  <a:lnTo>
                    <a:pt x="13" y="18"/>
                  </a:lnTo>
                  <a:lnTo>
                    <a:pt x="4" y="0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02" name="Freeform 258">
              <a:extLst>
                <a:ext uri="{FF2B5EF4-FFF2-40B4-BE49-F238E27FC236}">
                  <a16:creationId xmlns:a16="http://schemas.microsoft.com/office/drawing/2014/main" xmlns="" id="{E9217335-B801-6442-9A47-95CEBF9F17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7" y="612"/>
              <a:ext cx="24" cy="26"/>
            </a:xfrm>
            <a:custGeom>
              <a:avLst/>
              <a:gdLst>
                <a:gd name="T0" fmla="*/ 0 w 24"/>
                <a:gd name="T1" fmla="*/ 11 h 26"/>
                <a:gd name="T2" fmla="*/ 13 w 24"/>
                <a:gd name="T3" fmla="*/ 26 h 26"/>
                <a:gd name="T4" fmla="*/ 24 w 24"/>
                <a:gd name="T5" fmla="*/ 15 h 26"/>
                <a:gd name="T6" fmla="*/ 4 w 24"/>
                <a:gd name="T7" fmla="*/ 0 h 26"/>
                <a:gd name="T8" fmla="*/ 0 w 24"/>
                <a:gd name="T9" fmla="*/ 11 h 26"/>
                <a:gd name="T10" fmla="*/ 0 w 24"/>
                <a:gd name="T11" fmla="*/ 1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6">
                  <a:moveTo>
                    <a:pt x="0" y="11"/>
                  </a:moveTo>
                  <a:lnTo>
                    <a:pt x="13" y="26"/>
                  </a:lnTo>
                  <a:lnTo>
                    <a:pt x="24" y="15"/>
                  </a:lnTo>
                  <a:lnTo>
                    <a:pt x="4" y="0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03" name="Freeform 259">
              <a:extLst>
                <a:ext uri="{FF2B5EF4-FFF2-40B4-BE49-F238E27FC236}">
                  <a16:creationId xmlns:a16="http://schemas.microsoft.com/office/drawing/2014/main" xmlns="" id="{8740859E-FF83-9748-8EC9-CFC0D747EC5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4" y="590"/>
              <a:ext cx="65" cy="43"/>
            </a:xfrm>
            <a:custGeom>
              <a:avLst/>
              <a:gdLst>
                <a:gd name="T0" fmla="*/ 0 w 65"/>
                <a:gd name="T1" fmla="*/ 0 h 43"/>
                <a:gd name="T2" fmla="*/ 4 w 65"/>
                <a:gd name="T3" fmla="*/ 22 h 43"/>
                <a:gd name="T4" fmla="*/ 20 w 65"/>
                <a:gd name="T5" fmla="*/ 35 h 43"/>
                <a:gd name="T6" fmla="*/ 44 w 65"/>
                <a:gd name="T7" fmla="*/ 33 h 43"/>
                <a:gd name="T8" fmla="*/ 57 w 65"/>
                <a:gd name="T9" fmla="*/ 43 h 43"/>
                <a:gd name="T10" fmla="*/ 65 w 65"/>
                <a:gd name="T11" fmla="*/ 33 h 43"/>
                <a:gd name="T12" fmla="*/ 48 w 65"/>
                <a:gd name="T13" fmla="*/ 17 h 43"/>
                <a:gd name="T14" fmla="*/ 33 w 65"/>
                <a:gd name="T15" fmla="*/ 22 h 43"/>
                <a:gd name="T16" fmla="*/ 0 w 65"/>
                <a:gd name="T17" fmla="*/ 0 h 43"/>
                <a:gd name="T18" fmla="*/ 0 w 65"/>
                <a:gd name="T1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" h="43">
                  <a:moveTo>
                    <a:pt x="0" y="0"/>
                  </a:moveTo>
                  <a:lnTo>
                    <a:pt x="4" y="22"/>
                  </a:lnTo>
                  <a:lnTo>
                    <a:pt x="20" y="35"/>
                  </a:lnTo>
                  <a:lnTo>
                    <a:pt x="44" y="33"/>
                  </a:lnTo>
                  <a:lnTo>
                    <a:pt x="57" y="43"/>
                  </a:lnTo>
                  <a:lnTo>
                    <a:pt x="65" y="33"/>
                  </a:lnTo>
                  <a:lnTo>
                    <a:pt x="48" y="17"/>
                  </a:lnTo>
                  <a:lnTo>
                    <a:pt x="33" y="2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04" name="Freeform 260">
              <a:extLst>
                <a:ext uri="{FF2B5EF4-FFF2-40B4-BE49-F238E27FC236}">
                  <a16:creationId xmlns:a16="http://schemas.microsoft.com/office/drawing/2014/main" xmlns="" id="{62CA8979-5C4A-EC48-B82C-DDD7816718D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6" y="631"/>
              <a:ext cx="105" cy="70"/>
            </a:xfrm>
            <a:custGeom>
              <a:avLst/>
              <a:gdLst>
                <a:gd name="T0" fmla="*/ 2 w 105"/>
                <a:gd name="T1" fmla="*/ 13 h 70"/>
                <a:gd name="T2" fmla="*/ 0 w 105"/>
                <a:gd name="T3" fmla="*/ 33 h 70"/>
                <a:gd name="T4" fmla="*/ 18 w 105"/>
                <a:gd name="T5" fmla="*/ 48 h 70"/>
                <a:gd name="T6" fmla="*/ 33 w 105"/>
                <a:gd name="T7" fmla="*/ 70 h 70"/>
                <a:gd name="T8" fmla="*/ 40 w 105"/>
                <a:gd name="T9" fmla="*/ 61 h 70"/>
                <a:gd name="T10" fmla="*/ 35 w 105"/>
                <a:gd name="T11" fmla="*/ 39 h 70"/>
                <a:gd name="T12" fmla="*/ 57 w 105"/>
                <a:gd name="T13" fmla="*/ 35 h 70"/>
                <a:gd name="T14" fmla="*/ 87 w 105"/>
                <a:gd name="T15" fmla="*/ 44 h 70"/>
                <a:gd name="T16" fmla="*/ 105 w 105"/>
                <a:gd name="T17" fmla="*/ 26 h 70"/>
                <a:gd name="T18" fmla="*/ 87 w 105"/>
                <a:gd name="T19" fmla="*/ 7 h 70"/>
                <a:gd name="T20" fmla="*/ 74 w 105"/>
                <a:gd name="T21" fmla="*/ 0 h 70"/>
                <a:gd name="T22" fmla="*/ 59 w 105"/>
                <a:gd name="T23" fmla="*/ 13 h 70"/>
                <a:gd name="T24" fmla="*/ 40 w 105"/>
                <a:gd name="T25" fmla="*/ 15 h 70"/>
                <a:gd name="T26" fmla="*/ 26 w 105"/>
                <a:gd name="T27" fmla="*/ 20 h 70"/>
                <a:gd name="T28" fmla="*/ 2 w 105"/>
                <a:gd name="T29" fmla="*/ 13 h 70"/>
                <a:gd name="T30" fmla="*/ 2 w 105"/>
                <a:gd name="T31" fmla="*/ 13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5" h="70">
                  <a:moveTo>
                    <a:pt x="2" y="13"/>
                  </a:moveTo>
                  <a:lnTo>
                    <a:pt x="0" y="33"/>
                  </a:lnTo>
                  <a:lnTo>
                    <a:pt x="18" y="48"/>
                  </a:lnTo>
                  <a:lnTo>
                    <a:pt x="33" y="70"/>
                  </a:lnTo>
                  <a:lnTo>
                    <a:pt x="40" y="61"/>
                  </a:lnTo>
                  <a:lnTo>
                    <a:pt x="35" y="39"/>
                  </a:lnTo>
                  <a:lnTo>
                    <a:pt x="57" y="35"/>
                  </a:lnTo>
                  <a:lnTo>
                    <a:pt x="87" y="44"/>
                  </a:lnTo>
                  <a:lnTo>
                    <a:pt x="105" y="26"/>
                  </a:lnTo>
                  <a:lnTo>
                    <a:pt x="87" y="7"/>
                  </a:lnTo>
                  <a:lnTo>
                    <a:pt x="74" y="0"/>
                  </a:lnTo>
                  <a:lnTo>
                    <a:pt x="59" y="13"/>
                  </a:lnTo>
                  <a:lnTo>
                    <a:pt x="40" y="15"/>
                  </a:lnTo>
                  <a:lnTo>
                    <a:pt x="26" y="20"/>
                  </a:lnTo>
                  <a:lnTo>
                    <a:pt x="2" y="13"/>
                  </a:lnTo>
                  <a:lnTo>
                    <a:pt x="2" y="13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05" name="Freeform 261">
              <a:extLst>
                <a:ext uri="{FF2B5EF4-FFF2-40B4-BE49-F238E27FC236}">
                  <a16:creationId xmlns:a16="http://schemas.microsoft.com/office/drawing/2014/main" xmlns="" id="{B8B6A2BF-AEF7-6C4F-B5D4-EFE15CC6A20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1" y="714"/>
              <a:ext cx="13" cy="19"/>
            </a:xfrm>
            <a:custGeom>
              <a:avLst/>
              <a:gdLst>
                <a:gd name="T0" fmla="*/ 2 w 13"/>
                <a:gd name="T1" fmla="*/ 0 h 19"/>
                <a:gd name="T2" fmla="*/ 0 w 13"/>
                <a:gd name="T3" fmla="*/ 13 h 19"/>
                <a:gd name="T4" fmla="*/ 13 w 13"/>
                <a:gd name="T5" fmla="*/ 19 h 19"/>
                <a:gd name="T6" fmla="*/ 13 w 13"/>
                <a:gd name="T7" fmla="*/ 4 h 19"/>
                <a:gd name="T8" fmla="*/ 2 w 13"/>
                <a:gd name="T9" fmla="*/ 0 h 19"/>
                <a:gd name="T10" fmla="*/ 2 w 13"/>
                <a:gd name="T1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9">
                  <a:moveTo>
                    <a:pt x="2" y="0"/>
                  </a:moveTo>
                  <a:lnTo>
                    <a:pt x="0" y="13"/>
                  </a:lnTo>
                  <a:lnTo>
                    <a:pt x="13" y="19"/>
                  </a:lnTo>
                  <a:lnTo>
                    <a:pt x="13" y="4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06" name="Freeform 262">
              <a:extLst>
                <a:ext uri="{FF2B5EF4-FFF2-40B4-BE49-F238E27FC236}">
                  <a16:creationId xmlns:a16="http://schemas.microsoft.com/office/drawing/2014/main" xmlns="" id="{2DADD314-AE20-3949-8D50-6FB97DEF222D}"/>
                </a:ext>
              </a:extLst>
            </p:cNvPr>
            <p:cNvSpPr>
              <a:spLocks/>
            </p:cNvSpPr>
            <p:nvPr/>
          </p:nvSpPr>
          <p:spPr bwMode="auto">
            <a:xfrm>
              <a:off x="716" y="1251"/>
              <a:ext cx="129" cy="178"/>
            </a:xfrm>
            <a:custGeom>
              <a:avLst/>
              <a:gdLst>
                <a:gd name="T0" fmla="*/ 0 w 129"/>
                <a:gd name="T1" fmla="*/ 11 h 178"/>
                <a:gd name="T2" fmla="*/ 76 w 129"/>
                <a:gd name="T3" fmla="*/ 178 h 178"/>
                <a:gd name="T4" fmla="*/ 124 w 129"/>
                <a:gd name="T5" fmla="*/ 152 h 178"/>
                <a:gd name="T6" fmla="*/ 129 w 129"/>
                <a:gd name="T7" fmla="*/ 61 h 178"/>
                <a:gd name="T8" fmla="*/ 107 w 129"/>
                <a:gd name="T9" fmla="*/ 26 h 178"/>
                <a:gd name="T10" fmla="*/ 96 w 129"/>
                <a:gd name="T11" fmla="*/ 67 h 178"/>
                <a:gd name="T12" fmla="*/ 72 w 129"/>
                <a:gd name="T13" fmla="*/ 54 h 178"/>
                <a:gd name="T14" fmla="*/ 54 w 129"/>
                <a:gd name="T15" fmla="*/ 0 h 178"/>
                <a:gd name="T16" fmla="*/ 30 w 129"/>
                <a:gd name="T17" fmla="*/ 13 h 178"/>
                <a:gd name="T18" fmla="*/ 0 w 129"/>
                <a:gd name="T19" fmla="*/ 11 h 178"/>
                <a:gd name="T20" fmla="*/ 0 w 129"/>
                <a:gd name="T21" fmla="*/ 11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" h="178">
                  <a:moveTo>
                    <a:pt x="0" y="11"/>
                  </a:moveTo>
                  <a:lnTo>
                    <a:pt x="76" y="178"/>
                  </a:lnTo>
                  <a:lnTo>
                    <a:pt x="124" y="152"/>
                  </a:lnTo>
                  <a:lnTo>
                    <a:pt x="129" y="61"/>
                  </a:lnTo>
                  <a:lnTo>
                    <a:pt x="107" y="26"/>
                  </a:lnTo>
                  <a:lnTo>
                    <a:pt x="96" y="67"/>
                  </a:lnTo>
                  <a:lnTo>
                    <a:pt x="72" y="54"/>
                  </a:lnTo>
                  <a:lnTo>
                    <a:pt x="54" y="0"/>
                  </a:lnTo>
                  <a:lnTo>
                    <a:pt x="30" y="13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07" name="Freeform 263">
              <a:extLst>
                <a:ext uri="{FF2B5EF4-FFF2-40B4-BE49-F238E27FC236}">
                  <a16:creationId xmlns:a16="http://schemas.microsoft.com/office/drawing/2014/main" xmlns="" id="{B0945C21-CD73-B94C-9920-EE5DD142B626}"/>
                </a:ext>
              </a:extLst>
            </p:cNvPr>
            <p:cNvSpPr>
              <a:spLocks/>
            </p:cNvSpPr>
            <p:nvPr/>
          </p:nvSpPr>
          <p:spPr bwMode="auto">
            <a:xfrm>
              <a:off x="738" y="2480"/>
              <a:ext cx="353" cy="370"/>
            </a:xfrm>
            <a:custGeom>
              <a:avLst/>
              <a:gdLst>
                <a:gd name="T0" fmla="*/ 248 w 353"/>
                <a:gd name="T1" fmla="*/ 11 h 370"/>
                <a:gd name="T2" fmla="*/ 198 w 353"/>
                <a:gd name="T3" fmla="*/ 30 h 370"/>
                <a:gd name="T4" fmla="*/ 159 w 353"/>
                <a:gd name="T5" fmla="*/ 71 h 370"/>
                <a:gd name="T6" fmla="*/ 96 w 353"/>
                <a:gd name="T7" fmla="*/ 45 h 370"/>
                <a:gd name="T8" fmla="*/ 6 w 353"/>
                <a:gd name="T9" fmla="*/ 67 h 370"/>
                <a:gd name="T10" fmla="*/ 50 w 353"/>
                <a:gd name="T11" fmla="*/ 117 h 370"/>
                <a:gd name="T12" fmla="*/ 0 w 353"/>
                <a:gd name="T13" fmla="*/ 110 h 370"/>
                <a:gd name="T14" fmla="*/ 32 w 353"/>
                <a:gd name="T15" fmla="*/ 132 h 370"/>
                <a:gd name="T16" fmla="*/ 35 w 353"/>
                <a:gd name="T17" fmla="*/ 134 h 370"/>
                <a:gd name="T18" fmla="*/ 63 w 353"/>
                <a:gd name="T19" fmla="*/ 167 h 370"/>
                <a:gd name="T20" fmla="*/ 41 w 353"/>
                <a:gd name="T21" fmla="*/ 206 h 370"/>
                <a:gd name="T22" fmla="*/ 69 w 353"/>
                <a:gd name="T23" fmla="*/ 240 h 370"/>
                <a:gd name="T24" fmla="*/ 63 w 353"/>
                <a:gd name="T25" fmla="*/ 253 h 370"/>
                <a:gd name="T26" fmla="*/ 76 w 353"/>
                <a:gd name="T27" fmla="*/ 297 h 370"/>
                <a:gd name="T28" fmla="*/ 91 w 353"/>
                <a:gd name="T29" fmla="*/ 279 h 370"/>
                <a:gd name="T30" fmla="*/ 115 w 353"/>
                <a:gd name="T31" fmla="*/ 288 h 370"/>
                <a:gd name="T32" fmla="*/ 126 w 353"/>
                <a:gd name="T33" fmla="*/ 273 h 370"/>
                <a:gd name="T34" fmla="*/ 146 w 353"/>
                <a:gd name="T35" fmla="*/ 281 h 370"/>
                <a:gd name="T36" fmla="*/ 148 w 353"/>
                <a:gd name="T37" fmla="*/ 284 h 370"/>
                <a:gd name="T38" fmla="*/ 170 w 353"/>
                <a:gd name="T39" fmla="*/ 323 h 370"/>
                <a:gd name="T40" fmla="*/ 172 w 353"/>
                <a:gd name="T41" fmla="*/ 325 h 370"/>
                <a:gd name="T42" fmla="*/ 183 w 353"/>
                <a:gd name="T43" fmla="*/ 370 h 370"/>
                <a:gd name="T44" fmla="*/ 220 w 353"/>
                <a:gd name="T45" fmla="*/ 351 h 370"/>
                <a:gd name="T46" fmla="*/ 222 w 353"/>
                <a:gd name="T47" fmla="*/ 351 h 370"/>
                <a:gd name="T48" fmla="*/ 294 w 353"/>
                <a:gd name="T49" fmla="*/ 320 h 370"/>
                <a:gd name="T50" fmla="*/ 266 w 353"/>
                <a:gd name="T51" fmla="*/ 303 h 370"/>
                <a:gd name="T52" fmla="*/ 266 w 353"/>
                <a:gd name="T53" fmla="*/ 301 h 370"/>
                <a:gd name="T54" fmla="*/ 239 w 353"/>
                <a:gd name="T55" fmla="*/ 247 h 370"/>
                <a:gd name="T56" fmla="*/ 239 w 353"/>
                <a:gd name="T57" fmla="*/ 245 h 370"/>
                <a:gd name="T58" fmla="*/ 237 w 353"/>
                <a:gd name="T59" fmla="*/ 177 h 370"/>
                <a:gd name="T60" fmla="*/ 237 w 353"/>
                <a:gd name="T61" fmla="*/ 175 h 370"/>
                <a:gd name="T62" fmla="*/ 272 w 353"/>
                <a:gd name="T63" fmla="*/ 156 h 370"/>
                <a:gd name="T64" fmla="*/ 285 w 353"/>
                <a:gd name="T65" fmla="*/ 169 h 370"/>
                <a:gd name="T66" fmla="*/ 322 w 353"/>
                <a:gd name="T67" fmla="*/ 141 h 370"/>
                <a:gd name="T68" fmla="*/ 318 w 353"/>
                <a:gd name="T69" fmla="*/ 95 h 370"/>
                <a:gd name="T70" fmla="*/ 353 w 353"/>
                <a:gd name="T71" fmla="*/ 71 h 370"/>
                <a:gd name="T72" fmla="*/ 320 w 353"/>
                <a:gd name="T73" fmla="*/ 15 h 370"/>
                <a:gd name="T74" fmla="*/ 298 w 353"/>
                <a:gd name="T75" fmla="*/ 28 h 370"/>
                <a:gd name="T76" fmla="*/ 274 w 353"/>
                <a:gd name="T77" fmla="*/ 13 h 370"/>
                <a:gd name="T78" fmla="*/ 248 w 353"/>
                <a:gd name="T79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53" h="370">
                  <a:moveTo>
                    <a:pt x="248" y="0"/>
                  </a:moveTo>
                  <a:lnTo>
                    <a:pt x="248" y="11"/>
                  </a:lnTo>
                  <a:lnTo>
                    <a:pt x="213" y="8"/>
                  </a:lnTo>
                  <a:lnTo>
                    <a:pt x="198" y="30"/>
                  </a:lnTo>
                  <a:lnTo>
                    <a:pt x="181" y="32"/>
                  </a:lnTo>
                  <a:lnTo>
                    <a:pt x="159" y="71"/>
                  </a:lnTo>
                  <a:lnTo>
                    <a:pt x="122" y="84"/>
                  </a:lnTo>
                  <a:lnTo>
                    <a:pt x="96" y="45"/>
                  </a:lnTo>
                  <a:lnTo>
                    <a:pt x="35" y="39"/>
                  </a:lnTo>
                  <a:lnTo>
                    <a:pt x="6" y="67"/>
                  </a:lnTo>
                  <a:lnTo>
                    <a:pt x="67" y="104"/>
                  </a:lnTo>
                  <a:lnTo>
                    <a:pt x="50" y="117"/>
                  </a:lnTo>
                  <a:lnTo>
                    <a:pt x="17" y="97"/>
                  </a:lnTo>
                  <a:lnTo>
                    <a:pt x="0" y="110"/>
                  </a:lnTo>
                  <a:lnTo>
                    <a:pt x="11" y="132"/>
                  </a:lnTo>
                  <a:lnTo>
                    <a:pt x="32" y="132"/>
                  </a:lnTo>
                  <a:lnTo>
                    <a:pt x="35" y="132"/>
                  </a:lnTo>
                  <a:lnTo>
                    <a:pt x="35" y="134"/>
                  </a:lnTo>
                  <a:lnTo>
                    <a:pt x="61" y="167"/>
                  </a:lnTo>
                  <a:lnTo>
                    <a:pt x="63" y="167"/>
                  </a:lnTo>
                  <a:lnTo>
                    <a:pt x="61" y="169"/>
                  </a:lnTo>
                  <a:lnTo>
                    <a:pt x="41" y="206"/>
                  </a:lnTo>
                  <a:lnTo>
                    <a:pt x="67" y="238"/>
                  </a:lnTo>
                  <a:lnTo>
                    <a:pt x="69" y="240"/>
                  </a:lnTo>
                  <a:lnTo>
                    <a:pt x="67" y="240"/>
                  </a:lnTo>
                  <a:lnTo>
                    <a:pt x="63" y="253"/>
                  </a:lnTo>
                  <a:lnTo>
                    <a:pt x="61" y="279"/>
                  </a:lnTo>
                  <a:lnTo>
                    <a:pt x="76" y="297"/>
                  </a:lnTo>
                  <a:lnTo>
                    <a:pt x="89" y="281"/>
                  </a:lnTo>
                  <a:lnTo>
                    <a:pt x="91" y="279"/>
                  </a:lnTo>
                  <a:lnTo>
                    <a:pt x="91" y="279"/>
                  </a:lnTo>
                  <a:lnTo>
                    <a:pt x="115" y="288"/>
                  </a:lnTo>
                  <a:lnTo>
                    <a:pt x="124" y="275"/>
                  </a:lnTo>
                  <a:lnTo>
                    <a:pt x="126" y="273"/>
                  </a:lnTo>
                  <a:lnTo>
                    <a:pt x="126" y="275"/>
                  </a:lnTo>
                  <a:lnTo>
                    <a:pt x="146" y="281"/>
                  </a:lnTo>
                  <a:lnTo>
                    <a:pt x="148" y="281"/>
                  </a:lnTo>
                  <a:lnTo>
                    <a:pt x="148" y="284"/>
                  </a:lnTo>
                  <a:lnTo>
                    <a:pt x="148" y="312"/>
                  </a:lnTo>
                  <a:lnTo>
                    <a:pt x="170" y="323"/>
                  </a:lnTo>
                  <a:lnTo>
                    <a:pt x="172" y="323"/>
                  </a:lnTo>
                  <a:lnTo>
                    <a:pt x="172" y="325"/>
                  </a:lnTo>
                  <a:lnTo>
                    <a:pt x="172" y="353"/>
                  </a:lnTo>
                  <a:lnTo>
                    <a:pt x="183" y="370"/>
                  </a:lnTo>
                  <a:lnTo>
                    <a:pt x="211" y="368"/>
                  </a:lnTo>
                  <a:lnTo>
                    <a:pt x="220" y="351"/>
                  </a:lnTo>
                  <a:lnTo>
                    <a:pt x="220" y="351"/>
                  </a:lnTo>
                  <a:lnTo>
                    <a:pt x="222" y="351"/>
                  </a:lnTo>
                  <a:lnTo>
                    <a:pt x="266" y="351"/>
                  </a:lnTo>
                  <a:lnTo>
                    <a:pt x="294" y="320"/>
                  </a:lnTo>
                  <a:lnTo>
                    <a:pt x="292" y="305"/>
                  </a:lnTo>
                  <a:lnTo>
                    <a:pt x="266" y="303"/>
                  </a:lnTo>
                  <a:lnTo>
                    <a:pt x="266" y="303"/>
                  </a:lnTo>
                  <a:lnTo>
                    <a:pt x="266" y="301"/>
                  </a:lnTo>
                  <a:lnTo>
                    <a:pt x="263" y="279"/>
                  </a:lnTo>
                  <a:lnTo>
                    <a:pt x="239" y="247"/>
                  </a:lnTo>
                  <a:lnTo>
                    <a:pt x="239" y="247"/>
                  </a:lnTo>
                  <a:lnTo>
                    <a:pt x="239" y="245"/>
                  </a:lnTo>
                  <a:lnTo>
                    <a:pt x="253" y="201"/>
                  </a:lnTo>
                  <a:lnTo>
                    <a:pt x="237" y="177"/>
                  </a:lnTo>
                  <a:lnTo>
                    <a:pt x="235" y="175"/>
                  </a:lnTo>
                  <a:lnTo>
                    <a:pt x="237" y="175"/>
                  </a:lnTo>
                  <a:lnTo>
                    <a:pt x="270" y="156"/>
                  </a:lnTo>
                  <a:lnTo>
                    <a:pt x="272" y="156"/>
                  </a:lnTo>
                  <a:lnTo>
                    <a:pt x="272" y="156"/>
                  </a:lnTo>
                  <a:lnTo>
                    <a:pt x="285" y="169"/>
                  </a:lnTo>
                  <a:lnTo>
                    <a:pt x="309" y="167"/>
                  </a:lnTo>
                  <a:lnTo>
                    <a:pt x="322" y="141"/>
                  </a:lnTo>
                  <a:lnTo>
                    <a:pt x="318" y="95"/>
                  </a:lnTo>
                  <a:lnTo>
                    <a:pt x="318" y="95"/>
                  </a:lnTo>
                  <a:lnTo>
                    <a:pt x="318" y="93"/>
                  </a:lnTo>
                  <a:lnTo>
                    <a:pt x="353" y="71"/>
                  </a:lnTo>
                  <a:lnTo>
                    <a:pt x="346" y="15"/>
                  </a:lnTo>
                  <a:lnTo>
                    <a:pt x="320" y="15"/>
                  </a:lnTo>
                  <a:lnTo>
                    <a:pt x="300" y="28"/>
                  </a:lnTo>
                  <a:lnTo>
                    <a:pt x="298" y="28"/>
                  </a:lnTo>
                  <a:lnTo>
                    <a:pt x="298" y="28"/>
                  </a:lnTo>
                  <a:lnTo>
                    <a:pt x="274" y="13"/>
                  </a:lnTo>
                  <a:lnTo>
                    <a:pt x="248" y="0"/>
                  </a:lnTo>
                  <a:lnTo>
                    <a:pt x="248" y="0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08" name="Freeform 264">
              <a:extLst>
                <a:ext uri="{FF2B5EF4-FFF2-40B4-BE49-F238E27FC236}">
                  <a16:creationId xmlns:a16="http://schemas.microsoft.com/office/drawing/2014/main" xmlns="" id="{227BF5F4-0498-0242-916C-4B9986EEEE43}"/>
                </a:ext>
              </a:extLst>
            </p:cNvPr>
            <p:cNvSpPr>
              <a:spLocks/>
            </p:cNvSpPr>
            <p:nvPr/>
          </p:nvSpPr>
          <p:spPr bwMode="auto">
            <a:xfrm>
              <a:off x="980" y="2452"/>
              <a:ext cx="368" cy="361"/>
            </a:xfrm>
            <a:custGeom>
              <a:avLst/>
              <a:gdLst>
                <a:gd name="T0" fmla="*/ 283 w 368"/>
                <a:gd name="T1" fmla="*/ 351 h 361"/>
                <a:gd name="T2" fmla="*/ 320 w 368"/>
                <a:gd name="T3" fmla="*/ 303 h 361"/>
                <a:gd name="T4" fmla="*/ 368 w 368"/>
                <a:gd name="T5" fmla="*/ 290 h 361"/>
                <a:gd name="T6" fmla="*/ 346 w 368"/>
                <a:gd name="T7" fmla="*/ 238 h 361"/>
                <a:gd name="T8" fmla="*/ 344 w 368"/>
                <a:gd name="T9" fmla="*/ 236 h 361"/>
                <a:gd name="T10" fmla="*/ 333 w 368"/>
                <a:gd name="T11" fmla="*/ 221 h 361"/>
                <a:gd name="T12" fmla="*/ 333 w 368"/>
                <a:gd name="T13" fmla="*/ 192 h 361"/>
                <a:gd name="T14" fmla="*/ 320 w 368"/>
                <a:gd name="T15" fmla="*/ 197 h 361"/>
                <a:gd name="T16" fmla="*/ 303 w 368"/>
                <a:gd name="T17" fmla="*/ 197 h 361"/>
                <a:gd name="T18" fmla="*/ 300 w 368"/>
                <a:gd name="T19" fmla="*/ 195 h 361"/>
                <a:gd name="T20" fmla="*/ 300 w 368"/>
                <a:gd name="T21" fmla="*/ 173 h 361"/>
                <a:gd name="T22" fmla="*/ 318 w 368"/>
                <a:gd name="T23" fmla="*/ 153 h 361"/>
                <a:gd name="T24" fmla="*/ 281 w 368"/>
                <a:gd name="T25" fmla="*/ 91 h 361"/>
                <a:gd name="T26" fmla="*/ 259 w 368"/>
                <a:gd name="T27" fmla="*/ 86 h 361"/>
                <a:gd name="T28" fmla="*/ 244 w 368"/>
                <a:gd name="T29" fmla="*/ 67 h 361"/>
                <a:gd name="T30" fmla="*/ 244 w 368"/>
                <a:gd name="T31" fmla="*/ 65 h 361"/>
                <a:gd name="T32" fmla="*/ 209 w 368"/>
                <a:gd name="T33" fmla="*/ 26 h 361"/>
                <a:gd name="T34" fmla="*/ 209 w 368"/>
                <a:gd name="T35" fmla="*/ 26 h 361"/>
                <a:gd name="T36" fmla="*/ 178 w 368"/>
                <a:gd name="T37" fmla="*/ 4 h 361"/>
                <a:gd name="T38" fmla="*/ 178 w 368"/>
                <a:gd name="T39" fmla="*/ 4 h 361"/>
                <a:gd name="T40" fmla="*/ 141 w 368"/>
                <a:gd name="T41" fmla="*/ 21 h 361"/>
                <a:gd name="T42" fmla="*/ 141 w 368"/>
                <a:gd name="T43" fmla="*/ 23 h 361"/>
                <a:gd name="T44" fmla="*/ 115 w 368"/>
                <a:gd name="T45" fmla="*/ 99 h 361"/>
                <a:gd name="T46" fmla="*/ 115 w 368"/>
                <a:gd name="T47" fmla="*/ 101 h 361"/>
                <a:gd name="T48" fmla="*/ 85 w 368"/>
                <a:gd name="T49" fmla="*/ 169 h 361"/>
                <a:gd name="T50" fmla="*/ 85 w 368"/>
                <a:gd name="T51" fmla="*/ 169 h 361"/>
                <a:gd name="T52" fmla="*/ 69 w 368"/>
                <a:gd name="T53" fmla="*/ 199 h 361"/>
                <a:gd name="T54" fmla="*/ 43 w 368"/>
                <a:gd name="T55" fmla="*/ 201 h 361"/>
                <a:gd name="T56" fmla="*/ 41 w 368"/>
                <a:gd name="T57" fmla="*/ 199 h 361"/>
                <a:gd name="T58" fmla="*/ 0 w 368"/>
                <a:gd name="T59" fmla="*/ 205 h 361"/>
                <a:gd name="T60" fmla="*/ 15 w 368"/>
                <a:gd name="T61" fmla="*/ 227 h 361"/>
                <a:gd name="T62" fmla="*/ 2 w 368"/>
                <a:gd name="T63" fmla="*/ 273 h 361"/>
                <a:gd name="T64" fmla="*/ 80 w 368"/>
                <a:gd name="T65" fmla="*/ 312 h 361"/>
                <a:gd name="T66" fmla="*/ 87 w 368"/>
                <a:gd name="T67" fmla="*/ 294 h 361"/>
                <a:gd name="T68" fmla="*/ 106 w 368"/>
                <a:gd name="T69" fmla="*/ 296 h 361"/>
                <a:gd name="T70" fmla="*/ 109 w 368"/>
                <a:gd name="T71" fmla="*/ 296 h 361"/>
                <a:gd name="T72" fmla="*/ 137 w 368"/>
                <a:gd name="T73" fmla="*/ 329 h 361"/>
                <a:gd name="T74" fmla="*/ 157 w 368"/>
                <a:gd name="T75" fmla="*/ 316 h 361"/>
                <a:gd name="T76" fmla="*/ 224 w 368"/>
                <a:gd name="T77" fmla="*/ 329 h 361"/>
                <a:gd name="T78" fmla="*/ 226 w 368"/>
                <a:gd name="T79" fmla="*/ 331 h 361"/>
                <a:gd name="T80" fmla="*/ 244 w 368"/>
                <a:gd name="T81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68" h="361">
                  <a:moveTo>
                    <a:pt x="244" y="361"/>
                  </a:moveTo>
                  <a:lnTo>
                    <a:pt x="283" y="351"/>
                  </a:lnTo>
                  <a:lnTo>
                    <a:pt x="287" y="320"/>
                  </a:lnTo>
                  <a:lnTo>
                    <a:pt x="320" y="303"/>
                  </a:lnTo>
                  <a:lnTo>
                    <a:pt x="357" y="292"/>
                  </a:lnTo>
                  <a:lnTo>
                    <a:pt x="368" y="290"/>
                  </a:lnTo>
                  <a:lnTo>
                    <a:pt x="368" y="242"/>
                  </a:lnTo>
                  <a:lnTo>
                    <a:pt x="346" y="238"/>
                  </a:lnTo>
                  <a:lnTo>
                    <a:pt x="346" y="236"/>
                  </a:lnTo>
                  <a:lnTo>
                    <a:pt x="344" y="236"/>
                  </a:lnTo>
                  <a:lnTo>
                    <a:pt x="335" y="221"/>
                  </a:lnTo>
                  <a:lnTo>
                    <a:pt x="333" y="221"/>
                  </a:lnTo>
                  <a:lnTo>
                    <a:pt x="333" y="221"/>
                  </a:lnTo>
                  <a:lnTo>
                    <a:pt x="333" y="192"/>
                  </a:lnTo>
                  <a:lnTo>
                    <a:pt x="320" y="197"/>
                  </a:lnTo>
                  <a:lnTo>
                    <a:pt x="320" y="197"/>
                  </a:lnTo>
                  <a:lnTo>
                    <a:pt x="318" y="197"/>
                  </a:lnTo>
                  <a:lnTo>
                    <a:pt x="303" y="197"/>
                  </a:lnTo>
                  <a:lnTo>
                    <a:pt x="300" y="197"/>
                  </a:lnTo>
                  <a:lnTo>
                    <a:pt x="300" y="195"/>
                  </a:lnTo>
                  <a:lnTo>
                    <a:pt x="300" y="173"/>
                  </a:lnTo>
                  <a:lnTo>
                    <a:pt x="300" y="173"/>
                  </a:lnTo>
                  <a:lnTo>
                    <a:pt x="303" y="173"/>
                  </a:lnTo>
                  <a:lnTo>
                    <a:pt x="318" y="153"/>
                  </a:lnTo>
                  <a:lnTo>
                    <a:pt x="318" y="127"/>
                  </a:lnTo>
                  <a:lnTo>
                    <a:pt x="281" y="91"/>
                  </a:lnTo>
                  <a:lnTo>
                    <a:pt x="259" y="86"/>
                  </a:lnTo>
                  <a:lnTo>
                    <a:pt x="259" y="86"/>
                  </a:lnTo>
                  <a:lnTo>
                    <a:pt x="259" y="86"/>
                  </a:lnTo>
                  <a:lnTo>
                    <a:pt x="244" y="67"/>
                  </a:lnTo>
                  <a:lnTo>
                    <a:pt x="244" y="65"/>
                  </a:lnTo>
                  <a:lnTo>
                    <a:pt x="244" y="65"/>
                  </a:lnTo>
                  <a:lnTo>
                    <a:pt x="242" y="36"/>
                  </a:lnTo>
                  <a:lnTo>
                    <a:pt x="209" y="26"/>
                  </a:lnTo>
                  <a:lnTo>
                    <a:pt x="209" y="26"/>
                  </a:lnTo>
                  <a:lnTo>
                    <a:pt x="209" y="26"/>
                  </a:lnTo>
                  <a:lnTo>
                    <a:pt x="196" y="0"/>
                  </a:lnTo>
                  <a:lnTo>
                    <a:pt x="178" y="4"/>
                  </a:lnTo>
                  <a:lnTo>
                    <a:pt x="178" y="4"/>
                  </a:lnTo>
                  <a:lnTo>
                    <a:pt x="178" y="4"/>
                  </a:lnTo>
                  <a:lnTo>
                    <a:pt x="146" y="0"/>
                  </a:lnTo>
                  <a:lnTo>
                    <a:pt x="141" y="21"/>
                  </a:lnTo>
                  <a:lnTo>
                    <a:pt x="141" y="23"/>
                  </a:lnTo>
                  <a:lnTo>
                    <a:pt x="141" y="23"/>
                  </a:lnTo>
                  <a:lnTo>
                    <a:pt x="109" y="43"/>
                  </a:lnTo>
                  <a:lnTo>
                    <a:pt x="115" y="99"/>
                  </a:lnTo>
                  <a:lnTo>
                    <a:pt x="115" y="101"/>
                  </a:lnTo>
                  <a:lnTo>
                    <a:pt x="115" y="101"/>
                  </a:lnTo>
                  <a:lnTo>
                    <a:pt x="80" y="123"/>
                  </a:lnTo>
                  <a:lnTo>
                    <a:pt x="85" y="169"/>
                  </a:lnTo>
                  <a:lnTo>
                    <a:pt x="85" y="169"/>
                  </a:lnTo>
                  <a:lnTo>
                    <a:pt x="85" y="169"/>
                  </a:lnTo>
                  <a:lnTo>
                    <a:pt x="69" y="199"/>
                  </a:lnTo>
                  <a:lnTo>
                    <a:pt x="69" y="199"/>
                  </a:lnTo>
                  <a:lnTo>
                    <a:pt x="67" y="199"/>
                  </a:lnTo>
                  <a:lnTo>
                    <a:pt x="43" y="201"/>
                  </a:lnTo>
                  <a:lnTo>
                    <a:pt x="41" y="201"/>
                  </a:lnTo>
                  <a:lnTo>
                    <a:pt x="41" y="199"/>
                  </a:lnTo>
                  <a:lnTo>
                    <a:pt x="30" y="188"/>
                  </a:lnTo>
                  <a:lnTo>
                    <a:pt x="0" y="205"/>
                  </a:lnTo>
                  <a:lnTo>
                    <a:pt x="15" y="227"/>
                  </a:lnTo>
                  <a:lnTo>
                    <a:pt x="15" y="227"/>
                  </a:lnTo>
                  <a:lnTo>
                    <a:pt x="15" y="229"/>
                  </a:lnTo>
                  <a:lnTo>
                    <a:pt x="2" y="273"/>
                  </a:lnTo>
                  <a:lnTo>
                    <a:pt x="24" y="305"/>
                  </a:lnTo>
                  <a:lnTo>
                    <a:pt x="80" y="312"/>
                  </a:lnTo>
                  <a:lnTo>
                    <a:pt x="87" y="294"/>
                  </a:lnTo>
                  <a:lnTo>
                    <a:pt x="87" y="294"/>
                  </a:lnTo>
                  <a:lnTo>
                    <a:pt x="89" y="294"/>
                  </a:lnTo>
                  <a:lnTo>
                    <a:pt x="106" y="296"/>
                  </a:lnTo>
                  <a:lnTo>
                    <a:pt x="109" y="296"/>
                  </a:lnTo>
                  <a:lnTo>
                    <a:pt x="109" y="296"/>
                  </a:lnTo>
                  <a:lnTo>
                    <a:pt x="115" y="325"/>
                  </a:lnTo>
                  <a:lnTo>
                    <a:pt x="137" y="329"/>
                  </a:lnTo>
                  <a:lnTo>
                    <a:pt x="157" y="316"/>
                  </a:lnTo>
                  <a:lnTo>
                    <a:pt x="157" y="316"/>
                  </a:lnTo>
                  <a:lnTo>
                    <a:pt x="157" y="316"/>
                  </a:lnTo>
                  <a:lnTo>
                    <a:pt x="224" y="329"/>
                  </a:lnTo>
                  <a:lnTo>
                    <a:pt x="226" y="331"/>
                  </a:lnTo>
                  <a:lnTo>
                    <a:pt x="226" y="331"/>
                  </a:lnTo>
                  <a:lnTo>
                    <a:pt x="244" y="361"/>
                  </a:lnTo>
                  <a:lnTo>
                    <a:pt x="244" y="361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09" name="Freeform 265">
              <a:extLst>
                <a:ext uri="{FF2B5EF4-FFF2-40B4-BE49-F238E27FC236}">
                  <a16:creationId xmlns:a16="http://schemas.microsoft.com/office/drawing/2014/main" xmlns="" id="{BC842730-17F2-AF45-9E62-364DC8C18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4" y="2772"/>
              <a:ext cx="190" cy="314"/>
            </a:xfrm>
            <a:custGeom>
              <a:avLst/>
              <a:gdLst>
                <a:gd name="T0" fmla="*/ 24 w 190"/>
                <a:gd name="T1" fmla="*/ 301 h 314"/>
                <a:gd name="T2" fmla="*/ 59 w 190"/>
                <a:gd name="T3" fmla="*/ 314 h 314"/>
                <a:gd name="T4" fmla="*/ 155 w 190"/>
                <a:gd name="T5" fmla="*/ 312 h 314"/>
                <a:gd name="T6" fmla="*/ 148 w 190"/>
                <a:gd name="T7" fmla="*/ 273 h 314"/>
                <a:gd name="T8" fmla="*/ 172 w 190"/>
                <a:gd name="T9" fmla="*/ 269 h 314"/>
                <a:gd name="T10" fmla="*/ 190 w 190"/>
                <a:gd name="T11" fmla="*/ 167 h 314"/>
                <a:gd name="T12" fmla="*/ 174 w 190"/>
                <a:gd name="T13" fmla="*/ 145 h 314"/>
                <a:gd name="T14" fmla="*/ 150 w 190"/>
                <a:gd name="T15" fmla="*/ 141 h 314"/>
                <a:gd name="T16" fmla="*/ 153 w 190"/>
                <a:gd name="T17" fmla="*/ 122 h 314"/>
                <a:gd name="T18" fmla="*/ 183 w 190"/>
                <a:gd name="T19" fmla="*/ 93 h 314"/>
                <a:gd name="T20" fmla="*/ 157 w 190"/>
                <a:gd name="T21" fmla="*/ 59 h 314"/>
                <a:gd name="T22" fmla="*/ 170 w 190"/>
                <a:gd name="T23" fmla="*/ 52 h 314"/>
                <a:gd name="T24" fmla="*/ 185 w 190"/>
                <a:gd name="T25" fmla="*/ 44 h 314"/>
                <a:gd name="T26" fmla="*/ 168 w 190"/>
                <a:gd name="T27" fmla="*/ 13 h 314"/>
                <a:gd name="T28" fmla="*/ 103 w 190"/>
                <a:gd name="T29" fmla="*/ 0 h 314"/>
                <a:gd name="T30" fmla="*/ 85 w 190"/>
                <a:gd name="T31" fmla="*/ 11 h 314"/>
                <a:gd name="T32" fmla="*/ 98 w 190"/>
                <a:gd name="T33" fmla="*/ 44 h 314"/>
                <a:gd name="T34" fmla="*/ 98 w 190"/>
                <a:gd name="T35" fmla="*/ 44 h 314"/>
                <a:gd name="T36" fmla="*/ 98 w 190"/>
                <a:gd name="T37" fmla="*/ 44 h 314"/>
                <a:gd name="T38" fmla="*/ 85 w 190"/>
                <a:gd name="T39" fmla="*/ 102 h 314"/>
                <a:gd name="T40" fmla="*/ 100 w 190"/>
                <a:gd name="T41" fmla="*/ 130 h 314"/>
                <a:gd name="T42" fmla="*/ 100 w 190"/>
                <a:gd name="T43" fmla="*/ 130 h 314"/>
                <a:gd name="T44" fmla="*/ 100 w 190"/>
                <a:gd name="T45" fmla="*/ 132 h 314"/>
                <a:gd name="T46" fmla="*/ 85 w 190"/>
                <a:gd name="T47" fmla="*/ 178 h 314"/>
                <a:gd name="T48" fmla="*/ 92 w 190"/>
                <a:gd name="T49" fmla="*/ 204 h 314"/>
                <a:gd name="T50" fmla="*/ 92 w 190"/>
                <a:gd name="T51" fmla="*/ 208 h 314"/>
                <a:gd name="T52" fmla="*/ 89 w 190"/>
                <a:gd name="T53" fmla="*/ 208 h 314"/>
                <a:gd name="T54" fmla="*/ 61 w 190"/>
                <a:gd name="T55" fmla="*/ 204 h 314"/>
                <a:gd name="T56" fmla="*/ 46 w 190"/>
                <a:gd name="T57" fmla="*/ 210 h 314"/>
                <a:gd name="T58" fmla="*/ 46 w 190"/>
                <a:gd name="T59" fmla="*/ 210 h 314"/>
                <a:gd name="T60" fmla="*/ 44 w 190"/>
                <a:gd name="T61" fmla="*/ 210 h 314"/>
                <a:gd name="T62" fmla="*/ 35 w 190"/>
                <a:gd name="T63" fmla="*/ 195 h 314"/>
                <a:gd name="T64" fmla="*/ 24 w 190"/>
                <a:gd name="T65" fmla="*/ 206 h 314"/>
                <a:gd name="T66" fmla="*/ 39 w 190"/>
                <a:gd name="T67" fmla="*/ 241 h 314"/>
                <a:gd name="T68" fmla="*/ 39 w 190"/>
                <a:gd name="T69" fmla="*/ 243 h 314"/>
                <a:gd name="T70" fmla="*/ 39 w 190"/>
                <a:gd name="T71" fmla="*/ 243 h 314"/>
                <a:gd name="T72" fmla="*/ 20 w 190"/>
                <a:gd name="T73" fmla="*/ 258 h 314"/>
                <a:gd name="T74" fmla="*/ 20 w 190"/>
                <a:gd name="T75" fmla="*/ 260 h 314"/>
                <a:gd name="T76" fmla="*/ 20 w 190"/>
                <a:gd name="T77" fmla="*/ 260 h 314"/>
                <a:gd name="T78" fmla="*/ 0 w 190"/>
                <a:gd name="T79" fmla="*/ 269 h 314"/>
                <a:gd name="T80" fmla="*/ 24 w 190"/>
                <a:gd name="T81" fmla="*/ 301 h 314"/>
                <a:gd name="T82" fmla="*/ 24 w 190"/>
                <a:gd name="T83" fmla="*/ 301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0" h="314">
                  <a:moveTo>
                    <a:pt x="24" y="301"/>
                  </a:moveTo>
                  <a:lnTo>
                    <a:pt x="59" y="314"/>
                  </a:lnTo>
                  <a:lnTo>
                    <a:pt x="155" y="312"/>
                  </a:lnTo>
                  <a:lnTo>
                    <a:pt x="148" y="273"/>
                  </a:lnTo>
                  <a:lnTo>
                    <a:pt x="172" y="269"/>
                  </a:lnTo>
                  <a:lnTo>
                    <a:pt x="190" y="167"/>
                  </a:lnTo>
                  <a:lnTo>
                    <a:pt x="174" y="145"/>
                  </a:lnTo>
                  <a:lnTo>
                    <a:pt x="150" y="141"/>
                  </a:lnTo>
                  <a:lnTo>
                    <a:pt x="153" y="122"/>
                  </a:lnTo>
                  <a:lnTo>
                    <a:pt x="183" y="93"/>
                  </a:lnTo>
                  <a:lnTo>
                    <a:pt x="157" y="59"/>
                  </a:lnTo>
                  <a:lnTo>
                    <a:pt x="170" y="52"/>
                  </a:lnTo>
                  <a:lnTo>
                    <a:pt x="185" y="44"/>
                  </a:lnTo>
                  <a:lnTo>
                    <a:pt x="168" y="13"/>
                  </a:lnTo>
                  <a:lnTo>
                    <a:pt x="103" y="0"/>
                  </a:lnTo>
                  <a:lnTo>
                    <a:pt x="85" y="11"/>
                  </a:lnTo>
                  <a:lnTo>
                    <a:pt x="98" y="44"/>
                  </a:lnTo>
                  <a:lnTo>
                    <a:pt x="98" y="44"/>
                  </a:lnTo>
                  <a:lnTo>
                    <a:pt x="98" y="44"/>
                  </a:lnTo>
                  <a:lnTo>
                    <a:pt x="85" y="102"/>
                  </a:lnTo>
                  <a:lnTo>
                    <a:pt x="100" y="130"/>
                  </a:lnTo>
                  <a:lnTo>
                    <a:pt x="100" y="130"/>
                  </a:lnTo>
                  <a:lnTo>
                    <a:pt x="100" y="132"/>
                  </a:lnTo>
                  <a:lnTo>
                    <a:pt x="85" y="178"/>
                  </a:lnTo>
                  <a:lnTo>
                    <a:pt x="92" y="204"/>
                  </a:lnTo>
                  <a:lnTo>
                    <a:pt x="92" y="208"/>
                  </a:lnTo>
                  <a:lnTo>
                    <a:pt x="89" y="208"/>
                  </a:lnTo>
                  <a:lnTo>
                    <a:pt x="61" y="204"/>
                  </a:lnTo>
                  <a:lnTo>
                    <a:pt x="46" y="210"/>
                  </a:lnTo>
                  <a:lnTo>
                    <a:pt x="46" y="210"/>
                  </a:lnTo>
                  <a:lnTo>
                    <a:pt x="44" y="210"/>
                  </a:lnTo>
                  <a:lnTo>
                    <a:pt x="35" y="195"/>
                  </a:lnTo>
                  <a:lnTo>
                    <a:pt x="24" y="206"/>
                  </a:lnTo>
                  <a:lnTo>
                    <a:pt x="39" y="241"/>
                  </a:lnTo>
                  <a:lnTo>
                    <a:pt x="39" y="243"/>
                  </a:lnTo>
                  <a:lnTo>
                    <a:pt x="39" y="243"/>
                  </a:lnTo>
                  <a:lnTo>
                    <a:pt x="20" y="258"/>
                  </a:lnTo>
                  <a:lnTo>
                    <a:pt x="20" y="260"/>
                  </a:lnTo>
                  <a:lnTo>
                    <a:pt x="20" y="260"/>
                  </a:lnTo>
                  <a:lnTo>
                    <a:pt x="0" y="269"/>
                  </a:lnTo>
                  <a:lnTo>
                    <a:pt x="24" y="301"/>
                  </a:lnTo>
                  <a:lnTo>
                    <a:pt x="24" y="301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10" name="Freeform 266">
              <a:extLst>
                <a:ext uri="{FF2B5EF4-FFF2-40B4-BE49-F238E27FC236}">
                  <a16:creationId xmlns:a16="http://schemas.microsoft.com/office/drawing/2014/main" xmlns="" id="{7457DF39-423F-6941-A265-AAC2361004D5}"/>
                </a:ext>
              </a:extLst>
            </p:cNvPr>
            <p:cNvSpPr>
              <a:spLocks/>
            </p:cNvSpPr>
            <p:nvPr/>
          </p:nvSpPr>
          <p:spPr bwMode="auto">
            <a:xfrm>
              <a:off x="816" y="2751"/>
              <a:ext cx="314" cy="338"/>
            </a:xfrm>
            <a:custGeom>
              <a:avLst/>
              <a:gdLst>
                <a:gd name="T0" fmla="*/ 203 w 314"/>
                <a:gd name="T1" fmla="*/ 338 h 338"/>
                <a:gd name="T2" fmla="*/ 214 w 314"/>
                <a:gd name="T3" fmla="*/ 290 h 338"/>
                <a:gd name="T4" fmla="*/ 216 w 314"/>
                <a:gd name="T5" fmla="*/ 288 h 338"/>
                <a:gd name="T6" fmla="*/ 253 w 314"/>
                <a:gd name="T7" fmla="*/ 262 h 338"/>
                <a:gd name="T8" fmla="*/ 238 w 314"/>
                <a:gd name="T9" fmla="*/ 225 h 338"/>
                <a:gd name="T10" fmla="*/ 251 w 314"/>
                <a:gd name="T11" fmla="*/ 212 h 338"/>
                <a:gd name="T12" fmla="*/ 253 w 314"/>
                <a:gd name="T13" fmla="*/ 212 h 338"/>
                <a:gd name="T14" fmla="*/ 279 w 314"/>
                <a:gd name="T15" fmla="*/ 221 h 338"/>
                <a:gd name="T16" fmla="*/ 279 w 314"/>
                <a:gd name="T17" fmla="*/ 221 h 338"/>
                <a:gd name="T18" fmla="*/ 299 w 314"/>
                <a:gd name="T19" fmla="*/ 199 h 338"/>
                <a:gd name="T20" fmla="*/ 299 w 314"/>
                <a:gd name="T21" fmla="*/ 197 h 338"/>
                <a:gd name="T22" fmla="*/ 299 w 314"/>
                <a:gd name="T23" fmla="*/ 125 h 338"/>
                <a:gd name="T24" fmla="*/ 299 w 314"/>
                <a:gd name="T25" fmla="*/ 123 h 338"/>
                <a:gd name="T26" fmla="*/ 299 w 314"/>
                <a:gd name="T27" fmla="*/ 34 h 338"/>
                <a:gd name="T28" fmla="*/ 275 w 314"/>
                <a:gd name="T29" fmla="*/ 30 h 338"/>
                <a:gd name="T30" fmla="*/ 270 w 314"/>
                <a:gd name="T31" fmla="*/ 0 h 338"/>
                <a:gd name="T32" fmla="*/ 249 w 314"/>
                <a:gd name="T33" fmla="*/ 15 h 338"/>
                <a:gd name="T34" fmla="*/ 246 w 314"/>
                <a:gd name="T35" fmla="*/ 17 h 338"/>
                <a:gd name="T36" fmla="*/ 192 w 314"/>
                <a:gd name="T37" fmla="*/ 28 h 338"/>
                <a:gd name="T38" fmla="*/ 218 w 314"/>
                <a:gd name="T39" fmla="*/ 32 h 338"/>
                <a:gd name="T40" fmla="*/ 220 w 314"/>
                <a:gd name="T41" fmla="*/ 49 h 338"/>
                <a:gd name="T42" fmla="*/ 218 w 314"/>
                <a:gd name="T43" fmla="*/ 52 h 338"/>
                <a:gd name="T44" fmla="*/ 190 w 314"/>
                <a:gd name="T45" fmla="*/ 84 h 338"/>
                <a:gd name="T46" fmla="*/ 144 w 314"/>
                <a:gd name="T47" fmla="*/ 84 h 338"/>
                <a:gd name="T48" fmla="*/ 135 w 314"/>
                <a:gd name="T49" fmla="*/ 101 h 338"/>
                <a:gd name="T50" fmla="*/ 105 w 314"/>
                <a:gd name="T51" fmla="*/ 104 h 338"/>
                <a:gd name="T52" fmla="*/ 103 w 314"/>
                <a:gd name="T53" fmla="*/ 104 h 338"/>
                <a:gd name="T54" fmla="*/ 90 w 314"/>
                <a:gd name="T55" fmla="*/ 82 h 338"/>
                <a:gd name="T56" fmla="*/ 90 w 314"/>
                <a:gd name="T57" fmla="*/ 54 h 338"/>
                <a:gd name="T58" fmla="*/ 66 w 314"/>
                <a:gd name="T59" fmla="*/ 43 h 338"/>
                <a:gd name="T60" fmla="*/ 66 w 314"/>
                <a:gd name="T61" fmla="*/ 15 h 338"/>
                <a:gd name="T62" fmla="*/ 42 w 314"/>
                <a:gd name="T63" fmla="*/ 21 h 338"/>
                <a:gd name="T64" fmla="*/ 37 w 314"/>
                <a:gd name="T65" fmla="*/ 23 h 338"/>
                <a:gd name="T66" fmla="*/ 0 w 314"/>
                <a:gd name="T67" fmla="*/ 30 h 338"/>
                <a:gd name="T68" fmla="*/ 33 w 314"/>
                <a:gd name="T69" fmla="*/ 45 h 338"/>
                <a:gd name="T70" fmla="*/ 35 w 314"/>
                <a:gd name="T71" fmla="*/ 45 h 338"/>
                <a:gd name="T72" fmla="*/ 66 w 314"/>
                <a:gd name="T73" fmla="*/ 67 h 338"/>
                <a:gd name="T74" fmla="*/ 68 w 314"/>
                <a:gd name="T75" fmla="*/ 69 h 338"/>
                <a:gd name="T76" fmla="*/ 98 w 314"/>
                <a:gd name="T77" fmla="*/ 132 h 338"/>
                <a:gd name="T78" fmla="*/ 98 w 314"/>
                <a:gd name="T79" fmla="*/ 132 h 338"/>
                <a:gd name="T80" fmla="*/ 116 w 314"/>
                <a:gd name="T81" fmla="*/ 212 h 338"/>
                <a:gd name="T82" fmla="*/ 116 w 314"/>
                <a:gd name="T83" fmla="*/ 212 h 338"/>
                <a:gd name="T84" fmla="*/ 124 w 314"/>
                <a:gd name="T85" fmla="*/ 244 h 338"/>
                <a:gd name="T86" fmla="*/ 122 w 314"/>
                <a:gd name="T87" fmla="*/ 279 h 338"/>
                <a:gd name="T88" fmla="*/ 159 w 314"/>
                <a:gd name="T89" fmla="*/ 314 h 338"/>
                <a:gd name="T90" fmla="*/ 168 w 314"/>
                <a:gd name="T91" fmla="*/ 335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4" h="338">
                  <a:moveTo>
                    <a:pt x="168" y="335"/>
                  </a:moveTo>
                  <a:lnTo>
                    <a:pt x="203" y="338"/>
                  </a:lnTo>
                  <a:lnTo>
                    <a:pt x="238" y="322"/>
                  </a:lnTo>
                  <a:lnTo>
                    <a:pt x="214" y="290"/>
                  </a:lnTo>
                  <a:lnTo>
                    <a:pt x="214" y="288"/>
                  </a:lnTo>
                  <a:lnTo>
                    <a:pt x="216" y="288"/>
                  </a:lnTo>
                  <a:lnTo>
                    <a:pt x="236" y="277"/>
                  </a:lnTo>
                  <a:lnTo>
                    <a:pt x="253" y="262"/>
                  </a:lnTo>
                  <a:lnTo>
                    <a:pt x="238" y="227"/>
                  </a:lnTo>
                  <a:lnTo>
                    <a:pt x="238" y="225"/>
                  </a:lnTo>
                  <a:lnTo>
                    <a:pt x="240" y="225"/>
                  </a:lnTo>
                  <a:lnTo>
                    <a:pt x="251" y="212"/>
                  </a:lnTo>
                  <a:lnTo>
                    <a:pt x="253" y="210"/>
                  </a:lnTo>
                  <a:lnTo>
                    <a:pt x="253" y="212"/>
                  </a:lnTo>
                  <a:lnTo>
                    <a:pt x="264" y="227"/>
                  </a:lnTo>
                  <a:lnTo>
                    <a:pt x="279" y="221"/>
                  </a:lnTo>
                  <a:lnTo>
                    <a:pt x="279" y="221"/>
                  </a:lnTo>
                  <a:lnTo>
                    <a:pt x="279" y="221"/>
                  </a:lnTo>
                  <a:lnTo>
                    <a:pt x="305" y="225"/>
                  </a:lnTo>
                  <a:lnTo>
                    <a:pt x="299" y="199"/>
                  </a:lnTo>
                  <a:lnTo>
                    <a:pt x="299" y="199"/>
                  </a:lnTo>
                  <a:lnTo>
                    <a:pt x="299" y="197"/>
                  </a:lnTo>
                  <a:lnTo>
                    <a:pt x="314" y="153"/>
                  </a:lnTo>
                  <a:lnTo>
                    <a:pt x="299" y="125"/>
                  </a:lnTo>
                  <a:lnTo>
                    <a:pt x="299" y="125"/>
                  </a:lnTo>
                  <a:lnTo>
                    <a:pt x="299" y="123"/>
                  </a:lnTo>
                  <a:lnTo>
                    <a:pt x="312" y="65"/>
                  </a:lnTo>
                  <a:lnTo>
                    <a:pt x="299" y="34"/>
                  </a:lnTo>
                  <a:lnTo>
                    <a:pt x="277" y="30"/>
                  </a:lnTo>
                  <a:lnTo>
                    <a:pt x="275" y="30"/>
                  </a:lnTo>
                  <a:lnTo>
                    <a:pt x="275" y="28"/>
                  </a:lnTo>
                  <a:lnTo>
                    <a:pt x="270" y="0"/>
                  </a:lnTo>
                  <a:lnTo>
                    <a:pt x="253" y="0"/>
                  </a:lnTo>
                  <a:lnTo>
                    <a:pt x="249" y="15"/>
                  </a:lnTo>
                  <a:lnTo>
                    <a:pt x="246" y="17"/>
                  </a:lnTo>
                  <a:lnTo>
                    <a:pt x="246" y="17"/>
                  </a:lnTo>
                  <a:lnTo>
                    <a:pt x="190" y="10"/>
                  </a:lnTo>
                  <a:lnTo>
                    <a:pt x="192" y="28"/>
                  </a:lnTo>
                  <a:lnTo>
                    <a:pt x="216" y="30"/>
                  </a:lnTo>
                  <a:lnTo>
                    <a:pt x="218" y="32"/>
                  </a:lnTo>
                  <a:lnTo>
                    <a:pt x="218" y="32"/>
                  </a:lnTo>
                  <a:lnTo>
                    <a:pt x="220" y="49"/>
                  </a:lnTo>
                  <a:lnTo>
                    <a:pt x="220" y="52"/>
                  </a:lnTo>
                  <a:lnTo>
                    <a:pt x="218" y="52"/>
                  </a:lnTo>
                  <a:lnTo>
                    <a:pt x="190" y="84"/>
                  </a:lnTo>
                  <a:lnTo>
                    <a:pt x="190" y="84"/>
                  </a:lnTo>
                  <a:lnTo>
                    <a:pt x="190" y="84"/>
                  </a:lnTo>
                  <a:lnTo>
                    <a:pt x="144" y="84"/>
                  </a:lnTo>
                  <a:lnTo>
                    <a:pt x="135" y="99"/>
                  </a:lnTo>
                  <a:lnTo>
                    <a:pt x="135" y="101"/>
                  </a:lnTo>
                  <a:lnTo>
                    <a:pt x="133" y="101"/>
                  </a:lnTo>
                  <a:lnTo>
                    <a:pt x="105" y="104"/>
                  </a:lnTo>
                  <a:lnTo>
                    <a:pt x="103" y="104"/>
                  </a:lnTo>
                  <a:lnTo>
                    <a:pt x="103" y="104"/>
                  </a:lnTo>
                  <a:lnTo>
                    <a:pt x="90" y="82"/>
                  </a:lnTo>
                  <a:lnTo>
                    <a:pt x="90" y="82"/>
                  </a:lnTo>
                  <a:lnTo>
                    <a:pt x="90" y="82"/>
                  </a:lnTo>
                  <a:lnTo>
                    <a:pt x="90" y="54"/>
                  </a:lnTo>
                  <a:lnTo>
                    <a:pt x="66" y="45"/>
                  </a:lnTo>
                  <a:lnTo>
                    <a:pt x="66" y="43"/>
                  </a:lnTo>
                  <a:lnTo>
                    <a:pt x="66" y="43"/>
                  </a:lnTo>
                  <a:lnTo>
                    <a:pt x="66" y="15"/>
                  </a:lnTo>
                  <a:lnTo>
                    <a:pt x="48" y="8"/>
                  </a:lnTo>
                  <a:lnTo>
                    <a:pt x="42" y="21"/>
                  </a:lnTo>
                  <a:lnTo>
                    <a:pt x="39" y="23"/>
                  </a:lnTo>
                  <a:lnTo>
                    <a:pt x="37" y="23"/>
                  </a:lnTo>
                  <a:lnTo>
                    <a:pt x="13" y="13"/>
                  </a:lnTo>
                  <a:lnTo>
                    <a:pt x="0" y="30"/>
                  </a:lnTo>
                  <a:lnTo>
                    <a:pt x="15" y="47"/>
                  </a:lnTo>
                  <a:lnTo>
                    <a:pt x="33" y="45"/>
                  </a:lnTo>
                  <a:lnTo>
                    <a:pt x="33" y="45"/>
                  </a:lnTo>
                  <a:lnTo>
                    <a:pt x="35" y="45"/>
                  </a:lnTo>
                  <a:lnTo>
                    <a:pt x="44" y="60"/>
                  </a:lnTo>
                  <a:lnTo>
                    <a:pt x="66" y="67"/>
                  </a:lnTo>
                  <a:lnTo>
                    <a:pt x="68" y="67"/>
                  </a:lnTo>
                  <a:lnTo>
                    <a:pt x="68" y="69"/>
                  </a:lnTo>
                  <a:lnTo>
                    <a:pt x="76" y="93"/>
                  </a:lnTo>
                  <a:lnTo>
                    <a:pt x="98" y="132"/>
                  </a:lnTo>
                  <a:lnTo>
                    <a:pt x="100" y="132"/>
                  </a:lnTo>
                  <a:lnTo>
                    <a:pt x="98" y="132"/>
                  </a:lnTo>
                  <a:lnTo>
                    <a:pt x="94" y="169"/>
                  </a:lnTo>
                  <a:lnTo>
                    <a:pt x="116" y="212"/>
                  </a:lnTo>
                  <a:lnTo>
                    <a:pt x="116" y="212"/>
                  </a:lnTo>
                  <a:lnTo>
                    <a:pt x="116" y="212"/>
                  </a:lnTo>
                  <a:lnTo>
                    <a:pt x="124" y="244"/>
                  </a:lnTo>
                  <a:lnTo>
                    <a:pt x="124" y="244"/>
                  </a:lnTo>
                  <a:lnTo>
                    <a:pt x="124" y="244"/>
                  </a:lnTo>
                  <a:lnTo>
                    <a:pt x="122" y="279"/>
                  </a:lnTo>
                  <a:lnTo>
                    <a:pt x="159" y="314"/>
                  </a:lnTo>
                  <a:lnTo>
                    <a:pt x="159" y="314"/>
                  </a:lnTo>
                  <a:lnTo>
                    <a:pt x="159" y="316"/>
                  </a:lnTo>
                  <a:lnTo>
                    <a:pt x="168" y="335"/>
                  </a:lnTo>
                  <a:lnTo>
                    <a:pt x="168" y="335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11" name="Freeform 267">
              <a:extLst>
                <a:ext uri="{FF2B5EF4-FFF2-40B4-BE49-F238E27FC236}">
                  <a16:creationId xmlns:a16="http://schemas.microsoft.com/office/drawing/2014/main" xmlns="" id="{84EF0AEF-FC41-5446-9057-2F3675A5BF5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1" y="3034"/>
              <a:ext cx="229" cy="367"/>
            </a:xfrm>
            <a:custGeom>
              <a:avLst/>
              <a:gdLst>
                <a:gd name="T0" fmla="*/ 13 w 229"/>
                <a:gd name="T1" fmla="*/ 172 h 367"/>
                <a:gd name="T2" fmla="*/ 0 w 229"/>
                <a:gd name="T3" fmla="*/ 182 h 367"/>
                <a:gd name="T4" fmla="*/ 2 w 229"/>
                <a:gd name="T5" fmla="*/ 217 h 367"/>
                <a:gd name="T6" fmla="*/ 35 w 229"/>
                <a:gd name="T7" fmla="*/ 263 h 367"/>
                <a:gd name="T8" fmla="*/ 32 w 229"/>
                <a:gd name="T9" fmla="*/ 310 h 367"/>
                <a:gd name="T10" fmla="*/ 26 w 229"/>
                <a:gd name="T11" fmla="*/ 332 h 367"/>
                <a:gd name="T12" fmla="*/ 54 w 229"/>
                <a:gd name="T13" fmla="*/ 367 h 367"/>
                <a:gd name="T14" fmla="*/ 70 w 229"/>
                <a:gd name="T15" fmla="*/ 362 h 367"/>
                <a:gd name="T16" fmla="*/ 76 w 229"/>
                <a:gd name="T17" fmla="*/ 347 h 367"/>
                <a:gd name="T18" fmla="*/ 94 w 229"/>
                <a:gd name="T19" fmla="*/ 358 h 367"/>
                <a:gd name="T20" fmla="*/ 111 w 229"/>
                <a:gd name="T21" fmla="*/ 362 h 367"/>
                <a:gd name="T22" fmla="*/ 133 w 229"/>
                <a:gd name="T23" fmla="*/ 349 h 367"/>
                <a:gd name="T24" fmla="*/ 133 w 229"/>
                <a:gd name="T25" fmla="*/ 289 h 367"/>
                <a:gd name="T26" fmla="*/ 148 w 229"/>
                <a:gd name="T27" fmla="*/ 204 h 367"/>
                <a:gd name="T28" fmla="*/ 202 w 229"/>
                <a:gd name="T29" fmla="*/ 152 h 367"/>
                <a:gd name="T30" fmla="*/ 207 w 229"/>
                <a:gd name="T31" fmla="*/ 98 h 367"/>
                <a:gd name="T32" fmla="*/ 202 w 229"/>
                <a:gd name="T33" fmla="*/ 74 h 367"/>
                <a:gd name="T34" fmla="*/ 229 w 229"/>
                <a:gd name="T35" fmla="*/ 55 h 367"/>
                <a:gd name="T36" fmla="*/ 220 w 229"/>
                <a:gd name="T37" fmla="*/ 35 h 367"/>
                <a:gd name="T38" fmla="*/ 185 w 229"/>
                <a:gd name="T39" fmla="*/ 0 h 367"/>
                <a:gd name="T40" fmla="*/ 172 w 229"/>
                <a:gd name="T41" fmla="*/ 9 h 367"/>
                <a:gd name="T42" fmla="*/ 172 w 229"/>
                <a:gd name="T43" fmla="*/ 9 h 367"/>
                <a:gd name="T44" fmla="*/ 172 w 229"/>
                <a:gd name="T45" fmla="*/ 9 h 367"/>
                <a:gd name="T46" fmla="*/ 135 w 229"/>
                <a:gd name="T47" fmla="*/ 9 h 367"/>
                <a:gd name="T48" fmla="*/ 115 w 229"/>
                <a:gd name="T49" fmla="*/ 24 h 367"/>
                <a:gd name="T50" fmla="*/ 122 w 229"/>
                <a:gd name="T51" fmla="*/ 37 h 367"/>
                <a:gd name="T52" fmla="*/ 122 w 229"/>
                <a:gd name="T53" fmla="*/ 39 h 367"/>
                <a:gd name="T54" fmla="*/ 120 w 229"/>
                <a:gd name="T55" fmla="*/ 42 h 367"/>
                <a:gd name="T56" fmla="*/ 102 w 229"/>
                <a:gd name="T57" fmla="*/ 52 h 367"/>
                <a:gd name="T58" fmla="*/ 126 w 229"/>
                <a:gd name="T59" fmla="*/ 85 h 367"/>
                <a:gd name="T60" fmla="*/ 150 w 229"/>
                <a:gd name="T61" fmla="*/ 89 h 367"/>
                <a:gd name="T62" fmla="*/ 152 w 229"/>
                <a:gd name="T63" fmla="*/ 89 h 367"/>
                <a:gd name="T64" fmla="*/ 152 w 229"/>
                <a:gd name="T65" fmla="*/ 91 h 367"/>
                <a:gd name="T66" fmla="*/ 159 w 229"/>
                <a:gd name="T67" fmla="*/ 120 h 367"/>
                <a:gd name="T68" fmla="*/ 161 w 229"/>
                <a:gd name="T69" fmla="*/ 122 h 367"/>
                <a:gd name="T70" fmla="*/ 159 w 229"/>
                <a:gd name="T71" fmla="*/ 124 h 367"/>
                <a:gd name="T72" fmla="*/ 139 w 229"/>
                <a:gd name="T73" fmla="*/ 130 h 367"/>
                <a:gd name="T74" fmla="*/ 139 w 229"/>
                <a:gd name="T75" fmla="*/ 130 h 367"/>
                <a:gd name="T76" fmla="*/ 139 w 229"/>
                <a:gd name="T77" fmla="*/ 130 h 367"/>
                <a:gd name="T78" fmla="*/ 120 w 229"/>
                <a:gd name="T79" fmla="*/ 130 h 367"/>
                <a:gd name="T80" fmla="*/ 94 w 229"/>
                <a:gd name="T81" fmla="*/ 176 h 367"/>
                <a:gd name="T82" fmla="*/ 94 w 229"/>
                <a:gd name="T83" fmla="*/ 180 h 367"/>
                <a:gd name="T84" fmla="*/ 91 w 229"/>
                <a:gd name="T85" fmla="*/ 178 h 367"/>
                <a:gd name="T86" fmla="*/ 72 w 229"/>
                <a:gd name="T87" fmla="*/ 161 h 367"/>
                <a:gd name="T88" fmla="*/ 61 w 229"/>
                <a:gd name="T89" fmla="*/ 174 h 367"/>
                <a:gd name="T90" fmla="*/ 61 w 229"/>
                <a:gd name="T91" fmla="*/ 176 h 367"/>
                <a:gd name="T92" fmla="*/ 59 w 229"/>
                <a:gd name="T93" fmla="*/ 176 h 367"/>
                <a:gd name="T94" fmla="*/ 13 w 229"/>
                <a:gd name="T95" fmla="*/ 172 h 367"/>
                <a:gd name="T96" fmla="*/ 13 w 229"/>
                <a:gd name="T97" fmla="*/ 172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29" h="367">
                  <a:moveTo>
                    <a:pt x="13" y="172"/>
                  </a:moveTo>
                  <a:lnTo>
                    <a:pt x="0" y="182"/>
                  </a:lnTo>
                  <a:lnTo>
                    <a:pt x="2" y="217"/>
                  </a:lnTo>
                  <a:lnTo>
                    <a:pt x="35" y="263"/>
                  </a:lnTo>
                  <a:lnTo>
                    <a:pt x="32" y="310"/>
                  </a:lnTo>
                  <a:lnTo>
                    <a:pt x="26" y="332"/>
                  </a:lnTo>
                  <a:lnTo>
                    <a:pt x="54" y="367"/>
                  </a:lnTo>
                  <a:lnTo>
                    <a:pt x="70" y="362"/>
                  </a:lnTo>
                  <a:lnTo>
                    <a:pt x="76" y="347"/>
                  </a:lnTo>
                  <a:lnTo>
                    <a:pt x="94" y="358"/>
                  </a:lnTo>
                  <a:lnTo>
                    <a:pt x="111" y="362"/>
                  </a:lnTo>
                  <a:lnTo>
                    <a:pt x="133" y="349"/>
                  </a:lnTo>
                  <a:lnTo>
                    <a:pt x="133" y="289"/>
                  </a:lnTo>
                  <a:lnTo>
                    <a:pt x="148" y="204"/>
                  </a:lnTo>
                  <a:lnTo>
                    <a:pt x="202" y="152"/>
                  </a:lnTo>
                  <a:lnTo>
                    <a:pt x="207" y="98"/>
                  </a:lnTo>
                  <a:lnTo>
                    <a:pt x="202" y="74"/>
                  </a:lnTo>
                  <a:lnTo>
                    <a:pt x="229" y="55"/>
                  </a:lnTo>
                  <a:lnTo>
                    <a:pt x="220" y="35"/>
                  </a:lnTo>
                  <a:lnTo>
                    <a:pt x="185" y="0"/>
                  </a:lnTo>
                  <a:lnTo>
                    <a:pt x="172" y="9"/>
                  </a:lnTo>
                  <a:lnTo>
                    <a:pt x="172" y="9"/>
                  </a:lnTo>
                  <a:lnTo>
                    <a:pt x="172" y="9"/>
                  </a:lnTo>
                  <a:lnTo>
                    <a:pt x="135" y="9"/>
                  </a:lnTo>
                  <a:lnTo>
                    <a:pt x="115" y="24"/>
                  </a:lnTo>
                  <a:lnTo>
                    <a:pt x="122" y="37"/>
                  </a:lnTo>
                  <a:lnTo>
                    <a:pt x="122" y="39"/>
                  </a:lnTo>
                  <a:lnTo>
                    <a:pt x="120" y="42"/>
                  </a:lnTo>
                  <a:lnTo>
                    <a:pt x="102" y="52"/>
                  </a:lnTo>
                  <a:lnTo>
                    <a:pt x="126" y="85"/>
                  </a:lnTo>
                  <a:lnTo>
                    <a:pt x="150" y="89"/>
                  </a:lnTo>
                  <a:lnTo>
                    <a:pt x="152" y="89"/>
                  </a:lnTo>
                  <a:lnTo>
                    <a:pt x="152" y="91"/>
                  </a:lnTo>
                  <a:lnTo>
                    <a:pt x="159" y="120"/>
                  </a:lnTo>
                  <a:lnTo>
                    <a:pt x="161" y="122"/>
                  </a:lnTo>
                  <a:lnTo>
                    <a:pt x="159" y="124"/>
                  </a:lnTo>
                  <a:lnTo>
                    <a:pt x="139" y="130"/>
                  </a:lnTo>
                  <a:lnTo>
                    <a:pt x="139" y="130"/>
                  </a:lnTo>
                  <a:lnTo>
                    <a:pt x="139" y="130"/>
                  </a:lnTo>
                  <a:lnTo>
                    <a:pt x="120" y="130"/>
                  </a:lnTo>
                  <a:lnTo>
                    <a:pt x="94" y="176"/>
                  </a:lnTo>
                  <a:lnTo>
                    <a:pt x="94" y="180"/>
                  </a:lnTo>
                  <a:lnTo>
                    <a:pt x="91" y="178"/>
                  </a:lnTo>
                  <a:lnTo>
                    <a:pt x="72" y="161"/>
                  </a:lnTo>
                  <a:lnTo>
                    <a:pt x="61" y="174"/>
                  </a:lnTo>
                  <a:lnTo>
                    <a:pt x="61" y="176"/>
                  </a:lnTo>
                  <a:lnTo>
                    <a:pt x="59" y="176"/>
                  </a:lnTo>
                  <a:lnTo>
                    <a:pt x="13" y="172"/>
                  </a:lnTo>
                  <a:lnTo>
                    <a:pt x="13" y="172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12" name="Freeform 268">
              <a:extLst>
                <a:ext uri="{FF2B5EF4-FFF2-40B4-BE49-F238E27FC236}">
                  <a16:creationId xmlns:a16="http://schemas.microsoft.com/office/drawing/2014/main" xmlns="" id="{5779009F-3AD1-0D4C-8D7B-AC4ED9A63165}"/>
                </a:ext>
              </a:extLst>
            </p:cNvPr>
            <p:cNvSpPr>
              <a:spLocks/>
            </p:cNvSpPr>
            <p:nvPr/>
          </p:nvSpPr>
          <p:spPr bwMode="auto">
            <a:xfrm>
              <a:off x="753" y="3073"/>
              <a:ext cx="153" cy="133"/>
            </a:xfrm>
            <a:custGeom>
              <a:avLst/>
              <a:gdLst>
                <a:gd name="T0" fmla="*/ 0 w 153"/>
                <a:gd name="T1" fmla="*/ 89 h 133"/>
                <a:gd name="T2" fmla="*/ 9 w 153"/>
                <a:gd name="T3" fmla="*/ 111 h 133"/>
                <a:gd name="T4" fmla="*/ 13 w 153"/>
                <a:gd name="T5" fmla="*/ 128 h 133"/>
                <a:gd name="T6" fmla="*/ 57 w 153"/>
                <a:gd name="T7" fmla="*/ 133 h 133"/>
                <a:gd name="T8" fmla="*/ 68 w 153"/>
                <a:gd name="T9" fmla="*/ 117 h 133"/>
                <a:gd name="T10" fmla="*/ 70 w 153"/>
                <a:gd name="T11" fmla="*/ 117 h 133"/>
                <a:gd name="T12" fmla="*/ 72 w 153"/>
                <a:gd name="T13" fmla="*/ 117 h 133"/>
                <a:gd name="T14" fmla="*/ 89 w 153"/>
                <a:gd name="T15" fmla="*/ 133 h 133"/>
                <a:gd name="T16" fmla="*/ 113 w 153"/>
                <a:gd name="T17" fmla="*/ 87 h 133"/>
                <a:gd name="T18" fmla="*/ 115 w 153"/>
                <a:gd name="T19" fmla="*/ 85 h 133"/>
                <a:gd name="T20" fmla="*/ 115 w 153"/>
                <a:gd name="T21" fmla="*/ 87 h 133"/>
                <a:gd name="T22" fmla="*/ 137 w 153"/>
                <a:gd name="T23" fmla="*/ 87 h 133"/>
                <a:gd name="T24" fmla="*/ 153 w 153"/>
                <a:gd name="T25" fmla="*/ 81 h 133"/>
                <a:gd name="T26" fmla="*/ 146 w 153"/>
                <a:gd name="T27" fmla="*/ 55 h 133"/>
                <a:gd name="T28" fmla="*/ 122 w 153"/>
                <a:gd name="T29" fmla="*/ 50 h 133"/>
                <a:gd name="T30" fmla="*/ 122 w 153"/>
                <a:gd name="T31" fmla="*/ 50 h 133"/>
                <a:gd name="T32" fmla="*/ 120 w 153"/>
                <a:gd name="T33" fmla="*/ 48 h 133"/>
                <a:gd name="T34" fmla="*/ 87 w 153"/>
                <a:gd name="T35" fmla="*/ 3 h 133"/>
                <a:gd name="T36" fmla="*/ 63 w 153"/>
                <a:gd name="T37" fmla="*/ 0 h 133"/>
                <a:gd name="T38" fmla="*/ 50 w 153"/>
                <a:gd name="T39" fmla="*/ 7 h 133"/>
                <a:gd name="T40" fmla="*/ 65 w 153"/>
                <a:gd name="T41" fmla="*/ 57 h 133"/>
                <a:gd name="T42" fmla="*/ 65 w 153"/>
                <a:gd name="T43" fmla="*/ 59 h 133"/>
                <a:gd name="T44" fmla="*/ 63 w 153"/>
                <a:gd name="T45" fmla="*/ 61 h 133"/>
                <a:gd name="T46" fmla="*/ 0 w 153"/>
                <a:gd name="T47" fmla="*/ 89 h 133"/>
                <a:gd name="T48" fmla="*/ 0 w 153"/>
                <a:gd name="T49" fmla="*/ 89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53" h="133">
                  <a:moveTo>
                    <a:pt x="0" y="89"/>
                  </a:moveTo>
                  <a:lnTo>
                    <a:pt x="9" y="111"/>
                  </a:lnTo>
                  <a:lnTo>
                    <a:pt x="13" y="128"/>
                  </a:lnTo>
                  <a:lnTo>
                    <a:pt x="57" y="133"/>
                  </a:lnTo>
                  <a:lnTo>
                    <a:pt x="68" y="117"/>
                  </a:lnTo>
                  <a:lnTo>
                    <a:pt x="70" y="117"/>
                  </a:lnTo>
                  <a:lnTo>
                    <a:pt x="72" y="117"/>
                  </a:lnTo>
                  <a:lnTo>
                    <a:pt x="89" y="133"/>
                  </a:lnTo>
                  <a:lnTo>
                    <a:pt x="113" y="87"/>
                  </a:lnTo>
                  <a:lnTo>
                    <a:pt x="115" y="85"/>
                  </a:lnTo>
                  <a:lnTo>
                    <a:pt x="115" y="87"/>
                  </a:lnTo>
                  <a:lnTo>
                    <a:pt x="137" y="87"/>
                  </a:lnTo>
                  <a:lnTo>
                    <a:pt x="153" y="81"/>
                  </a:lnTo>
                  <a:lnTo>
                    <a:pt x="146" y="55"/>
                  </a:lnTo>
                  <a:lnTo>
                    <a:pt x="122" y="50"/>
                  </a:lnTo>
                  <a:lnTo>
                    <a:pt x="122" y="50"/>
                  </a:lnTo>
                  <a:lnTo>
                    <a:pt x="120" y="48"/>
                  </a:lnTo>
                  <a:lnTo>
                    <a:pt x="87" y="3"/>
                  </a:lnTo>
                  <a:lnTo>
                    <a:pt x="63" y="0"/>
                  </a:lnTo>
                  <a:lnTo>
                    <a:pt x="50" y="7"/>
                  </a:lnTo>
                  <a:lnTo>
                    <a:pt x="65" y="57"/>
                  </a:lnTo>
                  <a:lnTo>
                    <a:pt x="65" y="59"/>
                  </a:lnTo>
                  <a:lnTo>
                    <a:pt x="63" y="61"/>
                  </a:lnTo>
                  <a:lnTo>
                    <a:pt x="0" y="89"/>
                  </a:lnTo>
                  <a:lnTo>
                    <a:pt x="0" y="89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13" name="Freeform 269">
              <a:extLst>
                <a:ext uri="{FF2B5EF4-FFF2-40B4-BE49-F238E27FC236}">
                  <a16:creationId xmlns:a16="http://schemas.microsoft.com/office/drawing/2014/main" xmlns="" id="{7A02732A-2E54-1546-90D9-FDACAA1F9AB9}"/>
                </a:ext>
              </a:extLst>
            </p:cNvPr>
            <p:cNvSpPr>
              <a:spLocks/>
            </p:cNvSpPr>
            <p:nvPr/>
          </p:nvSpPr>
          <p:spPr bwMode="auto">
            <a:xfrm>
              <a:off x="738" y="3080"/>
              <a:ext cx="74" cy="78"/>
            </a:xfrm>
            <a:custGeom>
              <a:avLst/>
              <a:gdLst>
                <a:gd name="T0" fmla="*/ 0 w 74"/>
                <a:gd name="T1" fmla="*/ 61 h 78"/>
                <a:gd name="T2" fmla="*/ 2 w 74"/>
                <a:gd name="T3" fmla="*/ 69 h 78"/>
                <a:gd name="T4" fmla="*/ 13 w 74"/>
                <a:gd name="T5" fmla="*/ 78 h 78"/>
                <a:gd name="T6" fmla="*/ 74 w 74"/>
                <a:gd name="T7" fmla="*/ 50 h 78"/>
                <a:gd name="T8" fmla="*/ 61 w 74"/>
                <a:gd name="T9" fmla="*/ 0 h 78"/>
                <a:gd name="T10" fmla="*/ 50 w 74"/>
                <a:gd name="T11" fmla="*/ 6 h 78"/>
                <a:gd name="T12" fmla="*/ 39 w 74"/>
                <a:gd name="T13" fmla="*/ 39 h 78"/>
                <a:gd name="T14" fmla="*/ 39 w 74"/>
                <a:gd name="T15" fmla="*/ 41 h 78"/>
                <a:gd name="T16" fmla="*/ 39 w 74"/>
                <a:gd name="T17" fmla="*/ 41 h 78"/>
                <a:gd name="T18" fmla="*/ 24 w 74"/>
                <a:gd name="T19" fmla="*/ 52 h 78"/>
                <a:gd name="T20" fmla="*/ 24 w 74"/>
                <a:gd name="T21" fmla="*/ 54 h 78"/>
                <a:gd name="T22" fmla="*/ 22 w 74"/>
                <a:gd name="T23" fmla="*/ 54 h 78"/>
                <a:gd name="T24" fmla="*/ 0 w 74"/>
                <a:gd name="T25" fmla="*/ 61 h 78"/>
                <a:gd name="T26" fmla="*/ 0 w 74"/>
                <a:gd name="T27" fmla="*/ 61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4" h="78">
                  <a:moveTo>
                    <a:pt x="0" y="61"/>
                  </a:moveTo>
                  <a:lnTo>
                    <a:pt x="2" y="69"/>
                  </a:lnTo>
                  <a:lnTo>
                    <a:pt x="13" y="78"/>
                  </a:lnTo>
                  <a:lnTo>
                    <a:pt x="74" y="50"/>
                  </a:lnTo>
                  <a:lnTo>
                    <a:pt x="61" y="0"/>
                  </a:lnTo>
                  <a:lnTo>
                    <a:pt x="50" y="6"/>
                  </a:lnTo>
                  <a:lnTo>
                    <a:pt x="39" y="39"/>
                  </a:lnTo>
                  <a:lnTo>
                    <a:pt x="39" y="41"/>
                  </a:lnTo>
                  <a:lnTo>
                    <a:pt x="39" y="41"/>
                  </a:lnTo>
                  <a:lnTo>
                    <a:pt x="24" y="52"/>
                  </a:lnTo>
                  <a:lnTo>
                    <a:pt x="24" y="54"/>
                  </a:lnTo>
                  <a:lnTo>
                    <a:pt x="22" y="54"/>
                  </a:lnTo>
                  <a:lnTo>
                    <a:pt x="0" y="61"/>
                  </a:lnTo>
                  <a:lnTo>
                    <a:pt x="0" y="61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14" name="Freeform 270">
              <a:extLst>
                <a:ext uri="{FF2B5EF4-FFF2-40B4-BE49-F238E27FC236}">
                  <a16:creationId xmlns:a16="http://schemas.microsoft.com/office/drawing/2014/main" xmlns="" id="{BDBB3495-F9FA-C14B-94CD-577937C09873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" y="3056"/>
              <a:ext cx="122" cy="80"/>
            </a:xfrm>
            <a:custGeom>
              <a:avLst/>
              <a:gdLst>
                <a:gd name="T0" fmla="*/ 0 w 122"/>
                <a:gd name="T1" fmla="*/ 13 h 80"/>
                <a:gd name="T2" fmla="*/ 2 w 122"/>
                <a:gd name="T3" fmla="*/ 52 h 80"/>
                <a:gd name="T4" fmla="*/ 48 w 122"/>
                <a:gd name="T5" fmla="*/ 74 h 80"/>
                <a:gd name="T6" fmla="*/ 48 w 122"/>
                <a:gd name="T7" fmla="*/ 80 h 80"/>
                <a:gd name="T8" fmla="*/ 70 w 122"/>
                <a:gd name="T9" fmla="*/ 74 h 80"/>
                <a:gd name="T10" fmla="*/ 85 w 122"/>
                <a:gd name="T11" fmla="*/ 61 h 80"/>
                <a:gd name="T12" fmla="*/ 96 w 122"/>
                <a:gd name="T13" fmla="*/ 28 h 80"/>
                <a:gd name="T14" fmla="*/ 96 w 122"/>
                <a:gd name="T15" fmla="*/ 26 h 80"/>
                <a:gd name="T16" fmla="*/ 96 w 122"/>
                <a:gd name="T17" fmla="*/ 26 h 80"/>
                <a:gd name="T18" fmla="*/ 122 w 122"/>
                <a:gd name="T19" fmla="*/ 15 h 80"/>
                <a:gd name="T20" fmla="*/ 102 w 122"/>
                <a:gd name="T21" fmla="*/ 0 h 80"/>
                <a:gd name="T22" fmla="*/ 93 w 122"/>
                <a:gd name="T23" fmla="*/ 11 h 80"/>
                <a:gd name="T24" fmla="*/ 93 w 122"/>
                <a:gd name="T25" fmla="*/ 13 h 80"/>
                <a:gd name="T26" fmla="*/ 91 w 122"/>
                <a:gd name="T27" fmla="*/ 13 h 80"/>
                <a:gd name="T28" fmla="*/ 39 w 122"/>
                <a:gd name="T29" fmla="*/ 0 h 80"/>
                <a:gd name="T30" fmla="*/ 2 w 122"/>
                <a:gd name="T31" fmla="*/ 13 h 80"/>
                <a:gd name="T32" fmla="*/ 0 w 122"/>
                <a:gd name="T33" fmla="*/ 13 h 80"/>
                <a:gd name="T34" fmla="*/ 0 w 122"/>
                <a:gd name="T35" fmla="*/ 1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2" h="80">
                  <a:moveTo>
                    <a:pt x="0" y="13"/>
                  </a:moveTo>
                  <a:lnTo>
                    <a:pt x="2" y="52"/>
                  </a:lnTo>
                  <a:lnTo>
                    <a:pt x="48" y="74"/>
                  </a:lnTo>
                  <a:lnTo>
                    <a:pt x="48" y="80"/>
                  </a:lnTo>
                  <a:lnTo>
                    <a:pt x="70" y="74"/>
                  </a:lnTo>
                  <a:lnTo>
                    <a:pt x="85" y="61"/>
                  </a:lnTo>
                  <a:lnTo>
                    <a:pt x="96" y="28"/>
                  </a:lnTo>
                  <a:lnTo>
                    <a:pt x="96" y="26"/>
                  </a:lnTo>
                  <a:lnTo>
                    <a:pt x="96" y="26"/>
                  </a:lnTo>
                  <a:lnTo>
                    <a:pt x="122" y="15"/>
                  </a:lnTo>
                  <a:lnTo>
                    <a:pt x="102" y="0"/>
                  </a:lnTo>
                  <a:lnTo>
                    <a:pt x="93" y="11"/>
                  </a:lnTo>
                  <a:lnTo>
                    <a:pt x="93" y="13"/>
                  </a:lnTo>
                  <a:lnTo>
                    <a:pt x="91" y="13"/>
                  </a:lnTo>
                  <a:lnTo>
                    <a:pt x="39" y="0"/>
                  </a:lnTo>
                  <a:lnTo>
                    <a:pt x="2" y="13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15" name="Freeform 271">
              <a:extLst>
                <a:ext uri="{FF2B5EF4-FFF2-40B4-BE49-F238E27FC236}">
                  <a16:creationId xmlns:a16="http://schemas.microsoft.com/office/drawing/2014/main" xmlns="" id="{69A03C14-4669-5D4D-8FA4-4000BD03DE8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" y="2969"/>
              <a:ext cx="140" cy="96"/>
            </a:xfrm>
            <a:custGeom>
              <a:avLst/>
              <a:gdLst>
                <a:gd name="T0" fmla="*/ 0 w 140"/>
                <a:gd name="T1" fmla="*/ 22 h 96"/>
                <a:gd name="T2" fmla="*/ 24 w 140"/>
                <a:gd name="T3" fmla="*/ 48 h 96"/>
                <a:gd name="T4" fmla="*/ 24 w 140"/>
                <a:gd name="T5" fmla="*/ 85 h 96"/>
                <a:gd name="T6" fmla="*/ 33 w 140"/>
                <a:gd name="T7" fmla="*/ 96 h 96"/>
                <a:gd name="T8" fmla="*/ 33 w 140"/>
                <a:gd name="T9" fmla="*/ 96 h 96"/>
                <a:gd name="T10" fmla="*/ 33 w 140"/>
                <a:gd name="T11" fmla="*/ 96 h 96"/>
                <a:gd name="T12" fmla="*/ 72 w 140"/>
                <a:gd name="T13" fmla="*/ 83 h 96"/>
                <a:gd name="T14" fmla="*/ 72 w 140"/>
                <a:gd name="T15" fmla="*/ 83 h 96"/>
                <a:gd name="T16" fmla="*/ 74 w 140"/>
                <a:gd name="T17" fmla="*/ 83 h 96"/>
                <a:gd name="T18" fmla="*/ 124 w 140"/>
                <a:gd name="T19" fmla="*/ 96 h 96"/>
                <a:gd name="T20" fmla="*/ 140 w 140"/>
                <a:gd name="T21" fmla="*/ 68 h 96"/>
                <a:gd name="T22" fmla="*/ 133 w 140"/>
                <a:gd name="T23" fmla="*/ 46 h 96"/>
                <a:gd name="T24" fmla="*/ 109 w 140"/>
                <a:gd name="T25" fmla="*/ 46 h 96"/>
                <a:gd name="T26" fmla="*/ 109 w 140"/>
                <a:gd name="T27" fmla="*/ 46 h 96"/>
                <a:gd name="T28" fmla="*/ 107 w 140"/>
                <a:gd name="T29" fmla="*/ 44 h 96"/>
                <a:gd name="T30" fmla="*/ 61 w 140"/>
                <a:gd name="T31" fmla="*/ 3 h 96"/>
                <a:gd name="T32" fmla="*/ 28 w 140"/>
                <a:gd name="T33" fmla="*/ 0 h 96"/>
                <a:gd name="T34" fmla="*/ 0 w 140"/>
                <a:gd name="T35" fmla="*/ 22 h 96"/>
                <a:gd name="T36" fmla="*/ 0 w 140"/>
                <a:gd name="T37" fmla="*/ 2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0" h="96">
                  <a:moveTo>
                    <a:pt x="0" y="22"/>
                  </a:moveTo>
                  <a:lnTo>
                    <a:pt x="24" y="48"/>
                  </a:lnTo>
                  <a:lnTo>
                    <a:pt x="24" y="85"/>
                  </a:lnTo>
                  <a:lnTo>
                    <a:pt x="33" y="96"/>
                  </a:lnTo>
                  <a:lnTo>
                    <a:pt x="33" y="96"/>
                  </a:lnTo>
                  <a:lnTo>
                    <a:pt x="33" y="96"/>
                  </a:lnTo>
                  <a:lnTo>
                    <a:pt x="72" y="83"/>
                  </a:lnTo>
                  <a:lnTo>
                    <a:pt x="72" y="83"/>
                  </a:lnTo>
                  <a:lnTo>
                    <a:pt x="74" y="83"/>
                  </a:lnTo>
                  <a:lnTo>
                    <a:pt x="124" y="96"/>
                  </a:lnTo>
                  <a:lnTo>
                    <a:pt x="140" y="68"/>
                  </a:lnTo>
                  <a:lnTo>
                    <a:pt x="133" y="46"/>
                  </a:lnTo>
                  <a:lnTo>
                    <a:pt x="109" y="46"/>
                  </a:lnTo>
                  <a:lnTo>
                    <a:pt x="109" y="46"/>
                  </a:lnTo>
                  <a:lnTo>
                    <a:pt x="107" y="44"/>
                  </a:lnTo>
                  <a:lnTo>
                    <a:pt x="61" y="3"/>
                  </a:lnTo>
                  <a:lnTo>
                    <a:pt x="28" y="0"/>
                  </a:lnTo>
                  <a:lnTo>
                    <a:pt x="0" y="22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16" name="Freeform 272">
              <a:extLst>
                <a:ext uri="{FF2B5EF4-FFF2-40B4-BE49-F238E27FC236}">
                  <a16:creationId xmlns:a16="http://schemas.microsoft.com/office/drawing/2014/main" xmlns="" id="{97D7568B-5794-F34D-92F3-BF987728121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" y="2865"/>
              <a:ext cx="135" cy="124"/>
            </a:xfrm>
            <a:custGeom>
              <a:avLst/>
              <a:gdLst>
                <a:gd name="T0" fmla="*/ 0 w 135"/>
                <a:gd name="T1" fmla="*/ 18 h 124"/>
                <a:gd name="T2" fmla="*/ 29 w 135"/>
                <a:gd name="T3" fmla="*/ 65 h 124"/>
                <a:gd name="T4" fmla="*/ 29 w 135"/>
                <a:gd name="T5" fmla="*/ 94 h 124"/>
                <a:gd name="T6" fmla="*/ 57 w 135"/>
                <a:gd name="T7" fmla="*/ 124 h 124"/>
                <a:gd name="T8" fmla="*/ 85 w 135"/>
                <a:gd name="T9" fmla="*/ 102 h 124"/>
                <a:gd name="T10" fmla="*/ 85 w 135"/>
                <a:gd name="T11" fmla="*/ 100 h 124"/>
                <a:gd name="T12" fmla="*/ 85 w 135"/>
                <a:gd name="T13" fmla="*/ 100 h 124"/>
                <a:gd name="T14" fmla="*/ 118 w 135"/>
                <a:gd name="T15" fmla="*/ 102 h 124"/>
                <a:gd name="T16" fmla="*/ 118 w 135"/>
                <a:gd name="T17" fmla="*/ 68 h 124"/>
                <a:gd name="T18" fmla="*/ 118 w 135"/>
                <a:gd name="T19" fmla="*/ 68 h 124"/>
                <a:gd name="T20" fmla="*/ 118 w 135"/>
                <a:gd name="T21" fmla="*/ 68 h 124"/>
                <a:gd name="T22" fmla="*/ 135 w 135"/>
                <a:gd name="T23" fmla="*/ 55 h 124"/>
                <a:gd name="T24" fmla="*/ 111 w 135"/>
                <a:gd name="T25" fmla="*/ 9 h 124"/>
                <a:gd name="T26" fmla="*/ 103 w 135"/>
                <a:gd name="T27" fmla="*/ 24 h 124"/>
                <a:gd name="T28" fmla="*/ 101 w 135"/>
                <a:gd name="T29" fmla="*/ 26 h 124"/>
                <a:gd name="T30" fmla="*/ 101 w 135"/>
                <a:gd name="T31" fmla="*/ 26 h 124"/>
                <a:gd name="T32" fmla="*/ 70 w 135"/>
                <a:gd name="T33" fmla="*/ 24 h 124"/>
                <a:gd name="T34" fmla="*/ 70 w 135"/>
                <a:gd name="T35" fmla="*/ 24 h 124"/>
                <a:gd name="T36" fmla="*/ 68 w 135"/>
                <a:gd name="T37" fmla="*/ 22 h 124"/>
                <a:gd name="T38" fmla="*/ 53 w 135"/>
                <a:gd name="T39" fmla="*/ 0 h 124"/>
                <a:gd name="T40" fmla="*/ 0 w 135"/>
                <a:gd name="T41" fmla="*/ 18 h 124"/>
                <a:gd name="T42" fmla="*/ 0 w 135"/>
                <a:gd name="T43" fmla="*/ 18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5" h="124">
                  <a:moveTo>
                    <a:pt x="0" y="18"/>
                  </a:moveTo>
                  <a:lnTo>
                    <a:pt x="29" y="65"/>
                  </a:lnTo>
                  <a:lnTo>
                    <a:pt x="29" y="94"/>
                  </a:lnTo>
                  <a:lnTo>
                    <a:pt x="57" y="124"/>
                  </a:lnTo>
                  <a:lnTo>
                    <a:pt x="85" y="102"/>
                  </a:lnTo>
                  <a:lnTo>
                    <a:pt x="85" y="100"/>
                  </a:lnTo>
                  <a:lnTo>
                    <a:pt x="85" y="100"/>
                  </a:lnTo>
                  <a:lnTo>
                    <a:pt x="118" y="102"/>
                  </a:lnTo>
                  <a:lnTo>
                    <a:pt x="118" y="68"/>
                  </a:lnTo>
                  <a:lnTo>
                    <a:pt x="118" y="68"/>
                  </a:lnTo>
                  <a:lnTo>
                    <a:pt x="118" y="68"/>
                  </a:lnTo>
                  <a:lnTo>
                    <a:pt x="135" y="55"/>
                  </a:lnTo>
                  <a:lnTo>
                    <a:pt x="111" y="9"/>
                  </a:lnTo>
                  <a:lnTo>
                    <a:pt x="103" y="24"/>
                  </a:lnTo>
                  <a:lnTo>
                    <a:pt x="101" y="26"/>
                  </a:lnTo>
                  <a:lnTo>
                    <a:pt x="101" y="26"/>
                  </a:lnTo>
                  <a:lnTo>
                    <a:pt x="70" y="24"/>
                  </a:lnTo>
                  <a:lnTo>
                    <a:pt x="70" y="24"/>
                  </a:lnTo>
                  <a:lnTo>
                    <a:pt x="68" y="22"/>
                  </a:lnTo>
                  <a:lnTo>
                    <a:pt x="53" y="0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17" name="Freeform 273">
              <a:extLst>
                <a:ext uri="{FF2B5EF4-FFF2-40B4-BE49-F238E27FC236}">
                  <a16:creationId xmlns:a16="http://schemas.microsoft.com/office/drawing/2014/main" xmlns="" id="{18D11B0D-157D-D448-A75A-298AB71FE1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5" y="2551"/>
              <a:ext cx="266" cy="336"/>
            </a:xfrm>
            <a:custGeom>
              <a:avLst/>
              <a:gdLst>
                <a:gd name="T0" fmla="*/ 0 w 266"/>
                <a:gd name="T1" fmla="*/ 89 h 336"/>
                <a:gd name="T2" fmla="*/ 24 w 266"/>
                <a:gd name="T3" fmla="*/ 148 h 336"/>
                <a:gd name="T4" fmla="*/ 22 w 266"/>
                <a:gd name="T5" fmla="*/ 304 h 336"/>
                <a:gd name="T6" fmla="*/ 61 w 266"/>
                <a:gd name="T7" fmla="*/ 327 h 336"/>
                <a:gd name="T8" fmla="*/ 118 w 266"/>
                <a:gd name="T9" fmla="*/ 310 h 336"/>
                <a:gd name="T10" fmla="*/ 181 w 266"/>
                <a:gd name="T11" fmla="*/ 297 h 336"/>
                <a:gd name="T12" fmla="*/ 205 w 266"/>
                <a:gd name="T13" fmla="*/ 286 h 336"/>
                <a:gd name="T14" fmla="*/ 196 w 266"/>
                <a:gd name="T15" fmla="*/ 273 h 336"/>
                <a:gd name="T16" fmla="*/ 194 w 266"/>
                <a:gd name="T17" fmla="*/ 239 h 336"/>
                <a:gd name="T18" fmla="*/ 211 w 266"/>
                <a:gd name="T19" fmla="*/ 208 h 336"/>
                <a:gd name="T20" fmla="*/ 231 w 266"/>
                <a:gd name="T21" fmla="*/ 197 h 336"/>
                <a:gd name="T22" fmla="*/ 244 w 266"/>
                <a:gd name="T23" fmla="*/ 219 h 336"/>
                <a:gd name="T24" fmla="*/ 262 w 266"/>
                <a:gd name="T25" fmla="*/ 180 h 336"/>
                <a:gd name="T26" fmla="*/ 240 w 266"/>
                <a:gd name="T27" fmla="*/ 137 h 336"/>
                <a:gd name="T28" fmla="*/ 259 w 266"/>
                <a:gd name="T29" fmla="*/ 96 h 336"/>
                <a:gd name="T30" fmla="*/ 211 w 266"/>
                <a:gd name="T31" fmla="*/ 65 h 336"/>
                <a:gd name="T32" fmla="*/ 155 w 266"/>
                <a:gd name="T33" fmla="*/ 0 h 336"/>
                <a:gd name="T34" fmla="*/ 83 w 266"/>
                <a:gd name="T35" fmla="*/ 46 h 336"/>
                <a:gd name="T36" fmla="*/ 11 w 266"/>
                <a:gd name="T37" fmla="*/ 35 h 336"/>
                <a:gd name="T38" fmla="*/ 52 w 266"/>
                <a:gd name="T39" fmla="*/ 256 h 336"/>
                <a:gd name="T40" fmla="*/ 52 w 266"/>
                <a:gd name="T41" fmla="*/ 254 h 336"/>
                <a:gd name="T42" fmla="*/ 83 w 266"/>
                <a:gd name="T43" fmla="*/ 249 h 336"/>
                <a:gd name="T44" fmla="*/ 83 w 266"/>
                <a:gd name="T45" fmla="*/ 232 h 336"/>
                <a:gd name="T46" fmla="*/ 85 w 266"/>
                <a:gd name="T47" fmla="*/ 230 h 336"/>
                <a:gd name="T48" fmla="*/ 96 w 266"/>
                <a:gd name="T49" fmla="*/ 195 h 336"/>
                <a:gd name="T50" fmla="*/ 96 w 266"/>
                <a:gd name="T51" fmla="*/ 193 h 336"/>
                <a:gd name="T52" fmla="*/ 96 w 266"/>
                <a:gd name="T53" fmla="*/ 193 h 336"/>
                <a:gd name="T54" fmla="*/ 70 w 266"/>
                <a:gd name="T55" fmla="*/ 163 h 336"/>
                <a:gd name="T56" fmla="*/ 70 w 266"/>
                <a:gd name="T57" fmla="*/ 161 h 336"/>
                <a:gd name="T58" fmla="*/ 72 w 266"/>
                <a:gd name="T59" fmla="*/ 135 h 336"/>
                <a:gd name="T60" fmla="*/ 79 w 266"/>
                <a:gd name="T61" fmla="*/ 132 h 336"/>
                <a:gd name="T62" fmla="*/ 100 w 266"/>
                <a:gd name="T63" fmla="*/ 141 h 336"/>
                <a:gd name="T64" fmla="*/ 102 w 266"/>
                <a:gd name="T65" fmla="*/ 143 h 336"/>
                <a:gd name="T66" fmla="*/ 144 w 266"/>
                <a:gd name="T67" fmla="*/ 171 h 336"/>
                <a:gd name="T68" fmla="*/ 148 w 266"/>
                <a:gd name="T69" fmla="*/ 171 h 336"/>
                <a:gd name="T70" fmla="*/ 150 w 266"/>
                <a:gd name="T71" fmla="*/ 200 h 336"/>
                <a:gd name="T72" fmla="*/ 170 w 266"/>
                <a:gd name="T73" fmla="*/ 215 h 336"/>
                <a:gd name="T74" fmla="*/ 168 w 266"/>
                <a:gd name="T75" fmla="*/ 252 h 336"/>
                <a:gd name="T76" fmla="*/ 168 w 266"/>
                <a:gd name="T77" fmla="*/ 254 h 336"/>
                <a:gd name="T78" fmla="*/ 137 w 266"/>
                <a:gd name="T79" fmla="*/ 291 h 336"/>
                <a:gd name="T80" fmla="*/ 133 w 266"/>
                <a:gd name="T81" fmla="*/ 286 h 336"/>
                <a:gd name="T82" fmla="*/ 89 w 266"/>
                <a:gd name="T83" fmla="*/ 301 h 336"/>
                <a:gd name="T84" fmla="*/ 85 w 266"/>
                <a:gd name="T85" fmla="*/ 301 h 336"/>
                <a:gd name="T86" fmla="*/ 52 w 266"/>
                <a:gd name="T87" fmla="*/ 286 h 336"/>
                <a:gd name="T88" fmla="*/ 52 w 266"/>
                <a:gd name="T89" fmla="*/ 284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66" h="336">
                  <a:moveTo>
                    <a:pt x="11" y="35"/>
                  </a:moveTo>
                  <a:lnTo>
                    <a:pt x="13" y="74"/>
                  </a:lnTo>
                  <a:lnTo>
                    <a:pt x="0" y="89"/>
                  </a:lnTo>
                  <a:lnTo>
                    <a:pt x="7" y="106"/>
                  </a:lnTo>
                  <a:lnTo>
                    <a:pt x="24" y="119"/>
                  </a:lnTo>
                  <a:lnTo>
                    <a:pt x="24" y="148"/>
                  </a:lnTo>
                  <a:lnTo>
                    <a:pt x="33" y="193"/>
                  </a:lnTo>
                  <a:lnTo>
                    <a:pt x="31" y="234"/>
                  </a:lnTo>
                  <a:lnTo>
                    <a:pt x="22" y="304"/>
                  </a:lnTo>
                  <a:lnTo>
                    <a:pt x="31" y="317"/>
                  </a:lnTo>
                  <a:lnTo>
                    <a:pt x="50" y="308"/>
                  </a:lnTo>
                  <a:lnTo>
                    <a:pt x="61" y="327"/>
                  </a:lnTo>
                  <a:lnTo>
                    <a:pt x="116" y="310"/>
                  </a:lnTo>
                  <a:lnTo>
                    <a:pt x="118" y="310"/>
                  </a:lnTo>
                  <a:lnTo>
                    <a:pt x="118" y="310"/>
                  </a:lnTo>
                  <a:lnTo>
                    <a:pt x="135" y="334"/>
                  </a:lnTo>
                  <a:lnTo>
                    <a:pt x="161" y="336"/>
                  </a:lnTo>
                  <a:lnTo>
                    <a:pt x="181" y="297"/>
                  </a:lnTo>
                  <a:lnTo>
                    <a:pt x="183" y="295"/>
                  </a:lnTo>
                  <a:lnTo>
                    <a:pt x="183" y="295"/>
                  </a:lnTo>
                  <a:lnTo>
                    <a:pt x="205" y="286"/>
                  </a:lnTo>
                  <a:lnTo>
                    <a:pt x="196" y="275"/>
                  </a:lnTo>
                  <a:lnTo>
                    <a:pt x="196" y="273"/>
                  </a:lnTo>
                  <a:lnTo>
                    <a:pt x="196" y="273"/>
                  </a:lnTo>
                  <a:lnTo>
                    <a:pt x="207" y="252"/>
                  </a:lnTo>
                  <a:lnTo>
                    <a:pt x="194" y="239"/>
                  </a:lnTo>
                  <a:lnTo>
                    <a:pt x="194" y="239"/>
                  </a:lnTo>
                  <a:lnTo>
                    <a:pt x="194" y="236"/>
                  </a:lnTo>
                  <a:lnTo>
                    <a:pt x="209" y="221"/>
                  </a:lnTo>
                  <a:lnTo>
                    <a:pt x="211" y="208"/>
                  </a:lnTo>
                  <a:lnTo>
                    <a:pt x="211" y="206"/>
                  </a:lnTo>
                  <a:lnTo>
                    <a:pt x="214" y="206"/>
                  </a:lnTo>
                  <a:lnTo>
                    <a:pt x="231" y="197"/>
                  </a:lnTo>
                  <a:lnTo>
                    <a:pt x="231" y="197"/>
                  </a:lnTo>
                  <a:lnTo>
                    <a:pt x="233" y="200"/>
                  </a:lnTo>
                  <a:lnTo>
                    <a:pt x="244" y="219"/>
                  </a:lnTo>
                  <a:lnTo>
                    <a:pt x="259" y="206"/>
                  </a:lnTo>
                  <a:lnTo>
                    <a:pt x="262" y="180"/>
                  </a:lnTo>
                  <a:lnTo>
                    <a:pt x="262" y="180"/>
                  </a:lnTo>
                  <a:lnTo>
                    <a:pt x="262" y="180"/>
                  </a:lnTo>
                  <a:lnTo>
                    <a:pt x="266" y="169"/>
                  </a:lnTo>
                  <a:lnTo>
                    <a:pt x="240" y="137"/>
                  </a:lnTo>
                  <a:lnTo>
                    <a:pt x="240" y="137"/>
                  </a:lnTo>
                  <a:lnTo>
                    <a:pt x="240" y="135"/>
                  </a:lnTo>
                  <a:lnTo>
                    <a:pt x="259" y="96"/>
                  </a:lnTo>
                  <a:lnTo>
                    <a:pt x="235" y="65"/>
                  </a:lnTo>
                  <a:lnTo>
                    <a:pt x="211" y="65"/>
                  </a:lnTo>
                  <a:lnTo>
                    <a:pt x="211" y="65"/>
                  </a:lnTo>
                  <a:lnTo>
                    <a:pt x="211" y="65"/>
                  </a:lnTo>
                  <a:lnTo>
                    <a:pt x="196" y="37"/>
                  </a:lnTo>
                  <a:lnTo>
                    <a:pt x="155" y="0"/>
                  </a:lnTo>
                  <a:lnTo>
                    <a:pt x="148" y="54"/>
                  </a:lnTo>
                  <a:lnTo>
                    <a:pt x="126" y="44"/>
                  </a:lnTo>
                  <a:lnTo>
                    <a:pt x="83" y="46"/>
                  </a:lnTo>
                  <a:lnTo>
                    <a:pt x="68" y="65"/>
                  </a:lnTo>
                  <a:lnTo>
                    <a:pt x="35" y="11"/>
                  </a:lnTo>
                  <a:lnTo>
                    <a:pt x="11" y="35"/>
                  </a:lnTo>
                  <a:lnTo>
                    <a:pt x="11" y="35"/>
                  </a:lnTo>
                  <a:close/>
                  <a:moveTo>
                    <a:pt x="52" y="284"/>
                  </a:moveTo>
                  <a:lnTo>
                    <a:pt x="52" y="256"/>
                  </a:lnTo>
                  <a:lnTo>
                    <a:pt x="52" y="256"/>
                  </a:lnTo>
                  <a:lnTo>
                    <a:pt x="52" y="256"/>
                  </a:lnTo>
                  <a:lnTo>
                    <a:pt x="52" y="254"/>
                  </a:lnTo>
                  <a:lnTo>
                    <a:pt x="52" y="252"/>
                  </a:lnTo>
                  <a:lnTo>
                    <a:pt x="55" y="252"/>
                  </a:lnTo>
                  <a:lnTo>
                    <a:pt x="83" y="249"/>
                  </a:lnTo>
                  <a:lnTo>
                    <a:pt x="83" y="232"/>
                  </a:lnTo>
                  <a:lnTo>
                    <a:pt x="83" y="232"/>
                  </a:lnTo>
                  <a:lnTo>
                    <a:pt x="83" y="232"/>
                  </a:lnTo>
                  <a:lnTo>
                    <a:pt x="83" y="230"/>
                  </a:lnTo>
                  <a:lnTo>
                    <a:pt x="85" y="230"/>
                  </a:lnTo>
                  <a:lnTo>
                    <a:pt x="85" y="230"/>
                  </a:lnTo>
                  <a:lnTo>
                    <a:pt x="85" y="230"/>
                  </a:lnTo>
                  <a:lnTo>
                    <a:pt x="116" y="206"/>
                  </a:lnTo>
                  <a:lnTo>
                    <a:pt x="96" y="195"/>
                  </a:lnTo>
                  <a:lnTo>
                    <a:pt x="96" y="195"/>
                  </a:lnTo>
                  <a:lnTo>
                    <a:pt x="96" y="193"/>
                  </a:lnTo>
                  <a:lnTo>
                    <a:pt x="96" y="193"/>
                  </a:lnTo>
                  <a:lnTo>
                    <a:pt x="96" y="193"/>
                  </a:lnTo>
                  <a:lnTo>
                    <a:pt x="96" y="193"/>
                  </a:lnTo>
                  <a:lnTo>
                    <a:pt x="96" y="193"/>
                  </a:lnTo>
                  <a:lnTo>
                    <a:pt x="70" y="163"/>
                  </a:lnTo>
                  <a:lnTo>
                    <a:pt x="70" y="163"/>
                  </a:lnTo>
                  <a:lnTo>
                    <a:pt x="70" y="163"/>
                  </a:lnTo>
                  <a:lnTo>
                    <a:pt x="70" y="163"/>
                  </a:lnTo>
                  <a:lnTo>
                    <a:pt x="70" y="161"/>
                  </a:lnTo>
                  <a:lnTo>
                    <a:pt x="70" y="161"/>
                  </a:lnTo>
                  <a:lnTo>
                    <a:pt x="72" y="137"/>
                  </a:lnTo>
                  <a:lnTo>
                    <a:pt x="72" y="137"/>
                  </a:lnTo>
                  <a:lnTo>
                    <a:pt x="72" y="135"/>
                  </a:lnTo>
                  <a:lnTo>
                    <a:pt x="72" y="132"/>
                  </a:lnTo>
                  <a:lnTo>
                    <a:pt x="76" y="132"/>
                  </a:lnTo>
                  <a:lnTo>
                    <a:pt x="79" y="132"/>
                  </a:lnTo>
                  <a:lnTo>
                    <a:pt x="100" y="141"/>
                  </a:lnTo>
                  <a:lnTo>
                    <a:pt x="100" y="141"/>
                  </a:lnTo>
                  <a:lnTo>
                    <a:pt x="100" y="141"/>
                  </a:lnTo>
                  <a:lnTo>
                    <a:pt x="100" y="141"/>
                  </a:lnTo>
                  <a:lnTo>
                    <a:pt x="102" y="143"/>
                  </a:lnTo>
                  <a:lnTo>
                    <a:pt x="102" y="143"/>
                  </a:lnTo>
                  <a:lnTo>
                    <a:pt x="102" y="143"/>
                  </a:lnTo>
                  <a:lnTo>
                    <a:pt x="120" y="171"/>
                  </a:lnTo>
                  <a:lnTo>
                    <a:pt x="144" y="171"/>
                  </a:lnTo>
                  <a:lnTo>
                    <a:pt x="144" y="171"/>
                  </a:lnTo>
                  <a:lnTo>
                    <a:pt x="146" y="171"/>
                  </a:lnTo>
                  <a:lnTo>
                    <a:pt x="148" y="171"/>
                  </a:lnTo>
                  <a:lnTo>
                    <a:pt x="148" y="174"/>
                  </a:lnTo>
                  <a:lnTo>
                    <a:pt x="148" y="176"/>
                  </a:lnTo>
                  <a:lnTo>
                    <a:pt x="150" y="200"/>
                  </a:lnTo>
                  <a:lnTo>
                    <a:pt x="168" y="215"/>
                  </a:lnTo>
                  <a:lnTo>
                    <a:pt x="168" y="215"/>
                  </a:lnTo>
                  <a:lnTo>
                    <a:pt x="170" y="215"/>
                  </a:lnTo>
                  <a:lnTo>
                    <a:pt x="170" y="217"/>
                  </a:lnTo>
                  <a:lnTo>
                    <a:pt x="170" y="217"/>
                  </a:lnTo>
                  <a:lnTo>
                    <a:pt x="168" y="252"/>
                  </a:lnTo>
                  <a:lnTo>
                    <a:pt x="168" y="254"/>
                  </a:lnTo>
                  <a:lnTo>
                    <a:pt x="168" y="254"/>
                  </a:lnTo>
                  <a:lnTo>
                    <a:pt x="168" y="254"/>
                  </a:lnTo>
                  <a:lnTo>
                    <a:pt x="166" y="254"/>
                  </a:lnTo>
                  <a:lnTo>
                    <a:pt x="142" y="288"/>
                  </a:lnTo>
                  <a:lnTo>
                    <a:pt x="137" y="291"/>
                  </a:lnTo>
                  <a:lnTo>
                    <a:pt x="135" y="295"/>
                  </a:lnTo>
                  <a:lnTo>
                    <a:pt x="135" y="291"/>
                  </a:lnTo>
                  <a:lnTo>
                    <a:pt x="133" y="286"/>
                  </a:lnTo>
                  <a:lnTo>
                    <a:pt x="131" y="256"/>
                  </a:lnTo>
                  <a:lnTo>
                    <a:pt x="92" y="299"/>
                  </a:lnTo>
                  <a:lnTo>
                    <a:pt x="89" y="301"/>
                  </a:lnTo>
                  <a:lnTo>
                    <a:pt x="89" y="304"/>
                  </a:lnTo>
                  <a:lnTo>
                    <a:pt x="87" y="301"/>
                  </a:lnTo>
                  <a:lnTo>
                    <a:pt x="85" y="301"/>
                  </a:lnTo>
                  <a:lnTo>
                    <a:pt x="55" y="286"/>
                  </a:lnTo>
                  <a:lnTo>
                    <a:pt x="55" y="286"/>
                  </a:lnTo>
                  <a:lnTo>
                    <a:pt x="52" y="286"/>
                  </a:lnTo>
                  <a:lnTo>
                    <a:pt x="52" y="284"/>
                  </a:lnTo>
                  <a:lnTo>
                    <a:pt x="52" y="284"/>
                  </a:lnTo>
                  <a:lnTo>
                    <a:pt x="52" y="284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18" name="Freeform 274">
              <a:extLst>
                <a:ext uri="{FF2B5EF4-FFF2-40B4-BE49-F238E27FC236}">
                  <a16:creationId xmlns:a16="http://schemas.microsoft.com/office/drawing/2014/main" xmlns="" id="{A4A103EF-ED0B-F942-A8A9-E99A79C0187A}"/>
                </a:ext>
              </a:extLst>
            </p:cNvPr>
            <p:cNvSpPr>
              <a:spLocks/>
            </p:cNvSpPr>
            <p:nvPr/>
          </p:nvSpPr>
          <p:spPr bwMode="auto">
            <a:xfrm>
              <a:off x="712" y="2753"/>
              <a:ext cx="224" cy="329"/>
            </a:xfrm>
            <a:custGeom>
              <a:avLst/>
              <a:gdLst>
                <a:gd name="T0" fmla="*/ 69 w 224"/>
                <a:gd name="T1" fmla="*/ 21 h 329"/>
                <a:gd name="T2" fmla="*/ 65 w 224"/>
                <a:gd name="T3" fmla="*/ 21 h 329"/>
                <a:gd name="T4" fmla="*/ 39 w 224"/>
                <a:gd name="T5" fmla="*/ 8 h 329"/>
                <a:gd name="T6" fmla="*/ 37 w 224"/>
                <a:gd name="T7" fmla="*/ 21 h 329"/>
                <a:gd name="T8" fmla="*/ 24 w 224"/>
                <a:gd name="T9" fmla="*/ 37 h 329"/>
                <a:gd name="T10" fmla="*/ 37 w 224"/>
                <a:gd name="T11" fmla="*/ 47 h 329"/>
                <a:gd name="T12" fmla="*/ 24 w 224"/>
                <a:gd name="T13" fmla="*/ 71 h 329"/>
                <a:gd name="T14" fmla="*/ 34 w 224"/>
                <a:gd name="T15" fmla="*/ 86 h 329"/>
                <a:gd name="T16" fmla="*/ 8 w 224"/>
                <a:gd name="T17" fmla="*/ 97 h 329"/>
                <a:gd name="T18" fmla="*/ 26 w 224"/>
                <a:gd name="T19" fmla="*/ 167 h 329"/>
                <a:gd name="T20" fmla="*/ 26 w 224"/>
                <a:gd name="T21" fmla="*/ 169 h 329"/>
                <a:gd name="T22" fmla="*/ 8 w 224"/>
                <a:gd name="T23" fmla="*/ 216 h 329"/>
                <a:gd name="T24" fmla="*/ 80 w 224"/>
                <a:gd name="T25" fmla="*/ 258 h 329"/>
                <a:gd name="T26" fmla="*/ 82 w 224"/>
                <a:gd name="T27" fmla="*/ 258 h 329"/>
                <a:gd name="T28" fmla="*/ 89 w 224"/>
                <a:gd name="T29" fmla="*/ 284 h 329"/>
                <a:gd name="T30" fmla="*/ 82 w 224"/>
                <a:gd name="T31" fmla="*/ 299 h 329"/>
                <a:gd name="T32" fmla="*/ 130 w 224"/>
                <a:gd name="T33" fmla="*/ 318 h 329"/>
                <a:gd name="T34" fmla="*/ 133 w 224"/>
                <a:gd name="T35" fmla="*/ 318 h 329"/>
                <a:gd name="T36" fmla="*/ 156 w 224"/>
                <a:gd name="T37" fmla="*/ 320 h 329"/>
                <a:gd name="T38" fmla="*/ 148 w 224"/>
                <a:gd name="T39" fmla="*/ 303 h 329"/>
                <a:gd name="T40" fmla="*/ 172 w 224"/>
                <a:gd name="T41" fmla="*/ 286 h 329"/>
                <a:gd name="T42" fmla="*/ 174 w 224"/>
                <a:gd name="T43" fmla="*/ 286 h 329"/>
                <a:gd name="T44" fmla="*/ 222 w 224"/>
                <a:gd name="T45" fmla="*/ 277 h 329"/>
                <a:gd name="T46" fmla="*/ 218 w 224"/>
                <a:gd name="T47" fmla="*/ 210 h 329"/>
                <a:gd name="T48" fmla="*/ 194 w 224"/>
                <a:gd name="T49" fmla="*/ 169 h 329"/>
                <a:gd name="T50" fmla="*/ 200 w 224"/>
                <a:gd name="T51" fmla="*/ 130 h 329"/>
                <a:gd name="T52" fmla="*/ 178 w 224"/>
                <a:gd name="T53" fmla="*/ 93 h 329"/>
                <a:gd name="T54" fmla="*/ 167 w 224"/>
                <a:gd name="T55" fmla="*/ 69 h 329"/>
                <a:gd name="T56" fmla="*/ 146 w 224"/>
                <a:gd name="T57" fmla="*/ 63 h 329"/>
                <a:gd name="T58" fmla="*/ 135 w 224"/>
                <a:gd name="T59" fmla="*/ 47 h 329"/>
                <a:gd name="T60" fmla="*/ 117 w 224"/>
                <a:gd name="T61" fmla="*/ 50 h 329"/>
                <a:gd name="T62" fmla="*/ 85 w 224"/>
                <a:gd name="T63" fmla="*/ 8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4" h="329">
                  <a:moveTo>
                    <a:pt x="85" y="8"/>
                  </a:moveTo>
                  <a:lnTo>
                    <a:pt x="69" y="21"/>
                  </a:lnTo>
                  <a:lnTo>
                    <a:pt x="67" y="24"/>
                  </a:lnTo>
                  <a:lnTo>
                    <a:pt x="65" y="21"/>
                  </a:lnTo>
                  <a:lnTo>
                    <a:pt x="54" y="0"/>
                  </a:lnTo>
                  <a:lnTo>
                    <a:pt x="39" y="8"/>
                  </a:lnTo>
                  <a:lnTo>
                    <a:pt x="37" y="19"/>
                  </a:lnTo>
                  <a:lnTo>
                    <a:pt x="37" y="21"/>
                  </a:lnTo>
                  <a:lnTo>
                    <a:pt x="37" y="21"/>
                  </a:lnTo>
                  <a:lnTo>
                    <a:pt x="24" y="37"/>
                  </a:lnTo>
                  <a:lnTo>
                    <a:pt x="34" y="47"/>
                  </a:lnTo>
                  <a:lnTo>
                    <a:pt x="37" y="47"/>
                  </a:lnTo>
                  <a:lnTo>
                    <a:pt x="37" y="50"/>
                  </a:lnTo>
                  <a:lnTo>
                    <a:pt x="24" y="71"/>
                  </a:lnTo>
                  <a:lnTo>
                    <a:pt x="32" y="84"/>
                  </a:lnTo>
                  <a:lnTo>
                    <a:pt x="34" y="86"/>
                  </a:lnTo>
                  <a:lnTo>
                    <a:pt x="32" y="89"/>
                  </a:lnTo>
                  <a:lnTo>
                    <a:pt x="8" y="97"/>
                  </a:lnTo>
                  <a:lnTo>
                    <a:pt x="0" y="117"/>
                  </a:lnTo>
                  <a:lnTo>
                    <a:pt x="26" y="167"/>
                  </a:lnTo>
                  <a:lnTo>
                    <a:pt x="28" y="169"/>
                  </a:lnTo>
                  <a:lnTo>
                    <a:pt x="26" y="169"/>
                  </a:lnTo>
                  <a:lnTo>
                    <a:pt x="8" y="182"/>
                  </a:lnTo>
                  <a:lnTo>
                    <a:pt x="8" y="216"/>
                  </a:lnTo>
                  <a:lnTo>
                    <a:pt x="54" y="258"/>
                  </a:lnTo>
                  <a:lnTo>
                    <a:pt x="80" y="258"/>
                  </a:lnTo>
                  <a:lnTo>
                    <a:pt x="80" y="258"/>
                  </a:lnTo>
                  <a:lnTo>
                    <a:pt x="82" y="258"/>
                  </a:lnTo>
                  <a:lnTo>
                    <a:pt x="89" y="284"/>
                  </a:lnTo>
                  <a:lnTo>
                    <a:pt x="89" y="284"/>
                  </a:lnTo>
                  <a:lnTo>
                    <a:pt x="89" y="286"/>
                  </a:lnTo>
                  <a:lnTo>
                    <a:pt x="82" y="299"/>
                  </a:lnTo>
                  <a:lnTo>
                    <a:pt x="104" y="316"/>
                  </a:lnTo>
                  <a:lnTo>
                    <a:pt x="130" y="318"/>
                  </a:lnTo>
                  <a:lnTo>
                    <a:pt x="130" y="318"/>
                  </a:lnTo>
                  <a:lnTo>
                    <a:pt x="133" y="318"/>
                  </a:lnTo>
                  <a:lnTo>
                    <a:pt x="139" y="329"/>
                  </a:lnTo>
                  <a:lnTo>
                    <a:pt x="156" y="320"/>
                  </a:lnTo>
                  <a:lnTo>
                    <a:pt x="148" y="305"/>
                  </a:lnTo>
                  <a:lnTo>
                    <a:pt x="148" y="303"/>
                  </a:lnTo>
                  <a:lnTo>
                    <a:pt x="150" y="303"/>
                  </a:lnTo>
                  <a:lnTo>
                    <a:pt x="172" y="286"/>
                  </a:lnTo>
                  <a:lnTo>
                    <a:pt x="172" y="286"/>
                  </a:lnTo>
                  <a:lnTo>
                    <a:pt x="174" y="286"/>
                  </a:lnTo>
                  <a:lnTo>
                    <a:pt x="211" y="286"/>
                  </a:lnTo>
                  <a:lnTo>
                    <a:pt x="222" y="277"/>
                  </a:lnTo>
                  <a:lnTo>
                    <a:pt x="224" y="242"/>
                  </a:lnTo>
                  <a:lnTo>
                    <a:pt x="218" y="210"/>
                  </a:lnTo>
                  <a:lnTo>
                    <a:pt x="194" y="169"/>
                  </a:lnTo>
                  <a:lnTo>
                    <a:pt x="194" y="169"/>
                  </a:lnTo>
                  <a:lnTo>
                    <a:pt x="194" y="167"/>
                  </a:lnTo>
                  <a:lnTo>
                    <a:pt x="200" y="130"/>
                  </a:lnTo>
                  <a:lnTo>
                    <a:pt x="178" y="93"/>
                  </a:lnTo>
                  <a:lnTo>
                    <a:pt x="178" y="93"/>
                  </a:lnTo>
                  <a:lnTo>
                    <a:pt x="176" y="93"/>
                  </a:lnTo>
                  <a:lnTo>
                    <a:pt x="167" y="69"/>
                  </a:lnTo>
                  <a:lnTo>
                    <a:pt x="148" y="63"/>
                  </a:lnTo>
                  <a:lnTo>
                    <a:pt x="146" y="63"/>
                  </a:lnTo>
                  <a:lnTo>
                    <a:pt x="146" y="63"/>
                  </a:lnTo>
                  <a:lnTo>
                    <a:pt x="135" y="47"/>
                  </a:lnTo>
                  <a:lnTo>
                    <a:pt x="119" y="50"/>
                  </a:lnTo>
                  <a:lnTo>
                    <a:pt x="117" y="50"/>
                  </a:lnTo>
                  <a:lnTo>
                    <a:pt x="117" y="50"/>
                  </a:lnTo>
                  <a:lnTo>
                    <a:pt x="85" y="8"/>
                  </a:lnTo>
                  <a:lnTo>
                    <a:pt x="85" y="8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19" name="Freeform 275">
              <a:extLst>
                <a:ext uri="{FF2B5EF4-FFF2-40B4-BE49-F238E27FC236}">
                  <a16:creationId xmlns:a16="http://schemas.microsoft.com/office/drawing/2014/main" xmlns="" id="{E311B0C5-0F3E-6D4C-B5DD-1FCB2E93105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" y="2688"/>
              <a:ext cx="109" cy="160"/>
            </a:xfrm>
            <a:custGeom>
              <a:avLst/>
              <a:gdLst>
                <a:gd name="T0" fmla="*/ 0 w 109"/>
                <a:gd name="T1" fmla="*/ 119 h 160"/>
                <a:gd name="T2" fmla="*/ 0 w 109"/>
                <a:gd name="T3" fmla="*/ 147 h 160"/>
                <a:gd name="T4" fmla="*/ 30 w 109"/>
                <a:gd name="T5" fmla="*/ 160 h 160"/>
                <a:gd name="T6" fmla="*/ 74 w 109"/>
                <a:gd name="T7" fmla="*/ 115 h 160"/>
                <a:gd name="T8" fmla="*/ 76 w 109"/>
                <a:gd name="T9" fmla="*/ 110 h 160"/>
                <a:gd name="T10" fmla="*/ 76 w 109"/>
                <a:gd name="T11" fmla="*/ 115 h 160"/>
                <a:gd name="T12" fmla="*/ 80 w 109"/>
                <a:gd name="T13" fmla="*/ 147 h 160"/>
                <a:gd name="T14" fmla="*/ 107 w 109"/>
                <a:gd name="T15" fmla="*/ 115 h 160"/>
                <a:gd name="T16" fmla="*/ 109 w 109"/>
                <a:gd name="T17" fmla="*/ 80 h 160"/>
                <a:gd name="T18" fmla="*/ 89 w 109"/>
                <a:gd name="T19" fmla="*/ 65 h 160"/>
                <a:gd name="T20" fmla="*/ 89 w 109"/>
                <a:gd name="T21" fmla="*/ 65 h 160"/>
                <a:gd name="T22" fmla="*/ 89 w 109"/>
                <a:gd name="T23" fmla="*/ 65 h 160"/>
                <a:gd name="T24" fmla="*/ 87 w 109"/>
                <a:gd name="T25" fmla="*/ 39 h 160"/>
                <a:gd name="T26" fmla="*/ 87 w 109"/>
                <a:gd name="T27" fmla="*/ 39 h 160"/>
                <a:gd name="T28" fmla="*/ 61 w 109"/>
                <a:gd name="T29" fmla="*/ 39 h 160"/>
                <a:gd name="T30" fmla="*/ 61 w 109"/>
                <a:gd name="T31" fmla="*/ 39 h 160"/>
                <a:gd name="T32" fmla="*/ 61 w 109"/>
                <a:gd name="T33" fmla="*/ 37 h 160"/>
                <a:gd name="T34" fmla="*/ 41 w 109"/>
                <a:gd name="T35" fmla="*/ 8 h 160"/>
                <a:gd name="T36" fmla="*/ 19 w 109"/>
                <a:gd name="T37" fmla="*/ 0 h 160"/>
                <a:gd name="T38" fmla="*/ 19 w 109"/>
                <a:gd name="T39" fmla="*/ 0 h 160"/>
                <a:gd name="T40" fmla="*/ 17 w 109"/>
                <a:gd name="T41" fmla="*/ 24 h 160"/>
                <a:gd name="T42" fmla="*/ 17 w 109"/>
                <a:gd name="T43" fmla="*/ 24 h 160"/>
                <a:gd name="T44" fmla="*/ 17 w 109"/>
                <a:gd name="T45" fmla="*/ 24 h 160"/>
                <a:gd name="T46" fmla="*/ 41 w 109"/>
                <a:gd name="T47" fmla="*/ 54 h 160"/>
                <a:gd name="T48" fmla="*/ 41 w 109"/>
                <a:gd name="T49" fmla="*/ 54 h 160"/>
                <a:gd name="T50" fmla="*/ 41 w 109"/>
                <a:gd name="T51" fmla="*/ 54 h 160"/>
                <a:gd name="T52" fmla="*/ 65 w 109"/>
                <a:gd name="T53" fmla="*/ 67 h 160"/>
                <a:gd name="T54" fmla="*/ 67 w 109"/>
                <a:gd name="T55" fmla="*/ 69 h 160"/>
                <a:gd name="T56" fmla="*/ 65 w 109"/>
                <a:gd name="T57" fmla="*/ 71 h 160"/>
                <a:gd name="T58" fmla="*/ 30 w 109"/>
                <a:gd name="T59" fmla="*/ 95 h 160"/>
                <a:gd name="T60" fmla="*/ 30 w 109"/>
                <a:gd name="T61" fmla="*/ 95 h 160"/>
                <a:gd name="T62" fmla="*/ 30 w 109"/>
                <a:gd name="T63" fmla="*/ 115 h 160"/>
                <a:gd name="T64" fmla="*/ 30 w 109"/>
                <a:gd name="T65" fmla="*/ 117 h 160"/>
                <a:gd name="T66" fmla="*/ 28 w 109"/>
                <a:gd name="T67" fmla="*/ 117 h 160"/>
                <a:gd name="T68" fmla="*/ 0 w 109"/>
                <a:gd name="T69" fmla="*/ 119 h 160"/>
                <a:gd name="T70" fmla="*/ 0 w 109"/>
                <a:gd name="T71" fmla="*/ 119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9" h="160">
                  <a:moveTo>
                    <a:pt x="0" y="119"/>
                  </a:moveTo>
                  <a:lnTo>
                    <a:pt x="0" y="147"/>
                  </a:lnTo>
                  <a:lnTo>
                    <a:pt x="30" y="160"/>
                  </a:lnTo>
                  <a:lnTo>
                    <a:pt x="74" y="115"/>
                  </a:lnTo>
                  <a:lnTo>
                    <a:pt x="76" y="110"/>
                  </a:lnTo>
                  <a:lnTo>
                    <a:pt x="76" y="115"/>
                  </a:lnTo>
                  <a:lnTo>
                    <a:pt x="80" y="147"/>
                  </a:lnTo>
                  <a:lnTo>
                    <a:pt x="107" y="115"/>
                  </a:lnTo>
                  <a:lnTo>
                    <a:pt x="109" y="80"/>
                  </a:lnTo>
                  <a:lnTo>
                    <a:pt x="89" y="65"/>
                  </a:lnTo>
                  <a:lnTo>
                    <a:pt x="89" y="65"/>
                  </a:lnTo>
                  <a:lnTo>
                    <a:pt x="89" y="65"/>
                  </a:lnTo>
                  <a:lnTo>
                    <a:pt x="87" y="39"/>
                  </a:lnTo>
                  <a:lnTo>
                    <a:pt x="87" y="39"/>
                  </a:lnTo>
                  <a:lnTo>
                    <a:pt x="61" y="39"/>
                  </a:lnTo>
                  <a:lnTo>
                    <a:pt x="61" y="39"/>
                  </a:lnTo>
                  <a:lnTo>
                    <a:pt x="61" y="37"/>
                  </a:lnTo>
                  <a:lnTo>
                    <a:pt x="41" y="8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7" y="24"/>
                  </a:lnTo>
                  <a:lnTo>
                    <a:pt x="17" y="24"/>
                  </a:lnTo>
                  <a:lnTo>
                    <a:pt x="17" y="24"/>
                  </a:lnTo>
                  <a:lnTo>
                    <a:pt x="41" y="54"/>
                  </a:lnTo>
                  <a:lnTo>
                    <a:pt x="41" y="54"/>
                  </a:lnTo>
                  <a:lnTo>
                    <a:pt x="41" y="54"/>
                  </a:lnTo>
                  <a:lnTo>
                    <a:pt x="65" y="67"/>
                  </a:lnTo>
                  <a:lnTo>
                    <a:pt x="67" y="69"/>
                  </a:lnTo>
                  <a:lnTo>
                    <a:pt x="65" y="71"/>
                  </a:lnTo>
                  <a:lnTo>
                    <a:pt x="30" y="95"/>
                  </a:lnTo>
                  <a:lnTo>
                    <a:pt x="30" y="95"/>
                  </a:lnTo>
                  <a:lnTo>
                    <a:pt x="30" y="115"/>
                  </a:lnTo>
                  <a:lnTo>
                    <a:pt x="30" y="117"/>
                  </a:lnTo>
                  <a:lnTo>
                    <a:pt x="28" y="117"/>
                  </a:lnTo>
                  <a:lnTo>
                    <a:pt x="0" y="119"/>
                  </a:lnTo>
                  <a:lnTo>
                    <a:pt x="0" y="119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20" name="Freeform 276">
              <a:extLst>
                <a:ext uri="{FF2B5EF4-FFF2-40B4-BE49-F238E27FC236}">
                  <a16:creationId xmlns:a16="http://schemas.microsoft.com/office/drawing/2014/main" xmlns="" id="{2DA5549D-A577-2343-A84A-1B39ABADA3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9" y="3063"/>
              <a:ext cx="965" cy="736"/>
            </a:xfrm>
            <a:custGeom>
              <a:avLst/>
              <a:gdLst>
                <a:gd name="T0" fmla="*/ 200 w 965"/>
                <a:gd name="T1" fmla="*/ 632 h 736"/>
                <a:gd name="T2" fmla="*/ 329 w 965"/>
                <a:gd name="T3" fmla="*/ 734 h 736"/>
                <a:gd name="T4" fmla="*/ 497 w 965"/>
                <a:gd name="T5" fmla="*/ 708 h 736"/>
                <a:gd name="T6" fmla="*/ 549 w 965"/>
                <a:gd name="T7" fmla="*/ 697 h 736"/>
                <a:gd name="T8" fmla="*/ 580 w 965"/>
                <a:gd name="T9" fmla="*/ 680 h 736"/>
                <a:gd name="T10" fmla="*/ 549 w 965"/>
                <a:gd name="T11" fmla="*/ 643 h 736"/>
                <a:gd name="T12" fmla="*/ 566 w 965"/>
                <a:gd name="T13" fmla="*/ 583 h 736"/>
                <a:gd name="T14" fmla="*/ 662 w 965"/>
                <a:gd name="T15" fmla="*/ 554 h 736"/>
                <a:gd name="T16" fmla="*/ 695 w 965"/>
                <a:gd name="T17" fmla="*/ 557 h 736"/>
                <a:gd name="T18" fmla="*/ 756 w 965"/>
                <a:gd name="T19" fmla="*/ 478 h 736"/>
                <a:gd name="T20" fmla="*/ 806 w 965"/>
                <a:gd name="T21" fmla="*/ 457 h 736"/>
                <a:gd name="T22" fmla="*/ 863 w 965"/>
                <a:gd name="T23" fmla="*/ 413 h 736"/>
                <a:gd name="T24" fmla="*/ 839 w 965"/>
                <a:gd name="T25" fmla="*/ 364 h 736"/>
                <a:gd name="T26" fmla="*/ 839 w 965"/>
                <a:gd name="T27" fmla="*/ 331 h 736"/>
                <a:gd name="T28" fmla="*/ 915 w 965"/>
                <a:gd name="T29" fmla="*/ 242 h 736"/>
                <a:gd name="T30" fmla="*/ 965 w 965"/>
                <a:gd name="T31" fmla="*/ 225 h 736"/>
                <a:gd name="T32" fmla="*/ 898 w 965"/>
                <a:gd name="T33" fmla="*/ 153 h 736"/>
                <a:gd name="T34" fmla="*/ 869 w 965"/>
                <a:gd name="T35" fmla="*/ 67 h 736"/>
                <a:gd name="T36" fmla="*/ 852 w 965"/>
                <a:gd name="T37" fmla="*/ 47 h 736"/>
                <a:gd name="T38" fmla="*/ 845 w 965"/>
                <a:gd name="T39" fmla="*/ 23 h 736"/>
                <a:gd name="T40" fmla="*/ 826 w 965"/>
                <a:gd name="T41" fmla="*/ 21 h 736"/>
                <a:gd name="T42" fmla="*/ 815 w 965"/>
                <a:gd name="T43" fmla="*/ 60 h 736"/>
                <a:gd name="T44" fmla="*/ 719 w 965"/>
                <a:gd name="T45" fmla="*/ 84 h 736"/>
                <a:gd name="T46" fmla="*/ 680 w 965"/>
                <a:gd name="T47" fmla="*/ 62 h 736"/>
                <a:gd name="T48" fmla="*/ 649 w 965"/>
                <a:gd name="T49" fmla="*/ 78 h 736"/>
                <a:gd name="T50" fmla="*/ 603 w 965"/>
                <a:gd name="T51" fmla="*/ 95 h 736"/>
                <a:gd name="T52" fmla="*/ 577 w 965"/>
                <a:gd name="T53" fmla="*/ 86 h 736"/>
                <a:gd name="T54" fmla="*/ 571 w 965"/>
                <a:gd name="T55" fmla="*/ 114 h 736"/>
                <a:gd name="T56" fmla="*/ 558 w 965"/>
                <a:gd name="T57" fmla="*/ 164 h 736"/>
                <a:gd name="T58" fmla="*/ 534 w 965"/>
                <a:gd name="T59" fmla="*/ 195 h 736"/>
                <a:gd name="T60" fmla="*/ 547 w 965"/>
                <a:gd name="T61" fmla="*/ 266 h 736"/>
                <a:gd name="T62" fmla="*/ 558 w 965"/>
                <a:gd name="T63" fmla="*/ 208 h 736"/>
                <a:gd name="T64" fmla="*/ 573 w 965"/>
                <a:gd name="T65" fmla="*/ 179 h 736"/>
                <a:gd name="T66" fmla="*/ 595 w 965"/>
                <a:gd name="T67" fmla="*/ 184 h 736"/>
                <a:gd name="T68" fmla="*/ 599 w 965"/>
                <a:gd name="T69" fmla="*/ 208 h 736"/>
                <a:gd name="T70" fmla="*/ 601 w 965"/>
                <a:gd name="T71" fmla="*/ 335 h 736"/>
                <a:gd name="T72" fmla="*/ 590 w 965"/>
                <a:gd name="T73" fmla="*/ 364 h 736"/>
                <a:gd name="T74" fmla="*/ 575 w 965"/>
                <a:gd name="T75" fmla="*/ 379 h 736"/>
                <a:gd name="T76" fmla="*/ 575 w 965"/>
                <a:gd name="T77" fmla="*/ 407 h 736"/>
                <a:gd name="T78" fmla="*/ 566 w 965"/>
                <a:gd name="T79" fmla="*/ 426 h 736"/>
                <a:gd name="T80" fmla="*/ 549 w 965"/>
                <a:gd name="T81" fmla="*/ 450 h 736"/>
                <a:gd name="T82" fmla="*/ 525 w 965"/>
                <a:gd name="T83" fmla="*/ 487 h 736"/>
                <a:gd name="T84" fmla="*/ 492 w 965"/>
                <a:gd name="T85" fmla="*/ 498 h 736"/>
                <a:gd name="T86" fmla="*/ 468 w 965"/>
                <a:gd name="T87" fmla="*/ 528 h 736"/>
                <a:gd name="T88" fmla="*/ 436 w 965"/>
                <a:gd name="T89" fmla="*/ 565 h 736"/>
                <a:gd name="T90" fmla="*/ 416 w 965"/>
                <a:gd name="T91" fmla="*/ 587 h 736"/>
                <a:gd name="T92" fmla="*/ 348 w 965"/>
                <a:gd name="T93" fmla="*/ 639 h 736"/>
                <a:gd name="T94" fmla="*/ 309 w 965"/>
                <a:gd name="T95" fmla="*/ 654 h 736"/>
                <a:gd name="T96" fmla="*/ 301 w 965"/>
                <a:gd name="T97" fmla="*/ 630 h 736"/>
                <a:gd name="T98" fmla="*/ 259 w 965"/>
                <a:gd name="T99" fmla="*/ 619 h 736"/>
                <a:gd name="T100" fmla="*/ 189 w 965"/>
                <a:gd name="T101" fmla="*/ 554 h 736"/>
                <a:gd name="T102" fmla="*/ 111 w 965"/>
                <a:gd name="T103" fmla="*/ 494 h 736"/>
                <a:gd name="T104" fmla="*/ 87 w 965"/>
                <a:gd name="T105" fmla="*/ 459 h 736"/>
                <a:gd name="T106" fmla="*/ 46 w 965"/>
                <a:gd name="T107" fmla="*/ 487 h 736"/>
                <a:gd name="T108" fmla="*/ 26 w 965"/>
                <a:gd name="T109" fmla="*/ 494 h 736"/>
                <a:gd name="T110" fmla="*/ 17 w 965"/>
                <a:gd name="T111" fmla="*/ 524 h 736"/>
                <a:gd name="T112" fmla="*/ 0 w 965"/>
                <a:gd name="T113" fmla="*/ 544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65" h="736">
                  <a:moveTo>
                    <a:pt x="15" y="572"/>
                  </a:moveTo>
                  <a:lnTo>
                    <a:pt x="111" y="611"/>
                  </a:lnTo>
                  <a:lnTo>
                    <a:pt x="200" y="632"/>
                  </a:lnTo>
                  <a:lnTo>
                    <a:pt x="218" y="702"/>
                  </a:lnTo>
                  <a:lnTo>
                    <a:pt x="283" y="736"/>
                  </a:lnTo>
                  <a:lnTo>
                    <a:pt x="329" y="734"/>
                  </a:lnTo>
                  <a:lnTo>
                    <a:pt x="394" y="695"/>
                  </a:lnTo>
                  <a:lnTo>
                    <a:pt x="444" y="713"/>
                  </a:lnTo>
                  <a:lnTo>
                    <a:pt x="497" y="708"/>
                  </a:lnTo>
                  <a:lnTo>
                    <a:pt x="510" y="732"/>
                  </a:lnTo>
                  <a:lnTo>
                    <a:pt x="540" y="734"/>
                  </a:lnTo>
                  <a:lnTo>
                    <a:pt x="549" y="697"/>
                  </a:lnTo>
                  <a:lnTo>
                    <a:pt x="549" y="695"/>
                  </a:lnTo>
                  <a:lnTo>
                    <a:pt x="551" y="695"/>
                  </a:lnTo>
                  <a:lnTo>
                    <a:pt x="580" y="680"/>
                  </a:lnTo>
                  <a:lnTo>
                    <a:pt x="549" y="648"/>
                  </a:lnTo>
                  <a:lnTo>
                    <a:pt x="547" y="645"/>
                  </a:lnTo>
                  <a:lnTo>
                    <a:pt x="549" y="643"/>
                  </a:lnTo>
                  <a:lnTo>
                    <a:pt x="580" y="619"/>
                  </a:lnTo>
                  <a:lnTo>
                    <a:pt x="566" y="585"/>
                  </a:lnTo>
                  <a:lnTo>
                    <a:pt x="566" y="583"/>
                  </a:lnTo>
                  <a:lnTo>
                    <a:pt x="569" y="583"/>
                  </a:lnTo>
                  <a:lnTo>
                    <a:pt x="627" y="583"/>
                  </a:lnTo>
                  <a:lnTo>
                    <a:pt x="662" y="554"/>
                  </a:lnTo>
                  <a:lnTo>
                    <a:pt x="662" y="552"/>
                  </a:lnTo>
                  <a:lnTo>
                    <a:pt x="665" y="552"/>
                  </a:lnTo>
                  <a:lnTo>
                    <a:pt x="695" y="557"/>
                  </a:lnTo>
                  <a:lnTo>
                    <a:pt x="754" y="481"/>
                  </a:lnTo>
                  <a:lnTo>
                    <a:pt x="754" y="478"/>
                  </a:lnTo>
                  <a:lnTo>
                    <a:pt x="756" y="478"/>
                  </a:lnTo>
                  <a:lnTo>
                    <a:pt x="793" y="476"/>
                  </a:lnTo>
                  <a:lnTo>
                    <a:pt x="804" y="457"/>
                  </a:lnTo>
                  <a:lnTo>
                    <a:pt x="806" y="457"/>
                  </a:lnTo>
                  <a:lnTo>
                    <a:pt x="806" y="457"/>
                  </a:lnTo>
                  <a:lnTo>
                    <a:pt x="839" y="444"/>
                  </a:lnTo>
                  <a:lnTo>
                    <a:pt x="863" y="413"/>
                  </a:lnTo>
                  <a:lnTo>
                    <a:pt x="865" y="381"/>
                  </a:lnTo>
                  <a:lnTo>
                    <a:pt x="839" y="364"/>
                  </a:lnTo>
                  <a:lnTo>
                    <a:pt x="839" y="364"/>
                  </a:lnTo>
                  <a:lnTo>
                    <a:pt x="839" y="361"/>
                  </a:lnTo>
                  <a:lnTo>
                    <a:pt x="839" y="331"/>
                  </a:lnTo>
                  <a:lnTo>
                    <a:pt x="839" y="331"/>
                  </a:lnTo>
                  <a:lnTo>
                    <a:pt x="839" y="329"/>
                  </a:lnTo>
                  <a:lnTo>
                    <a:pt x="896" y="288"/>
                  </a:lnTo>
                  <a:lnTo>
                    <a:pt x="915" y="242"/>
                  </a:lnTo>
                  <a:lnTo>
                    <a:pt x="915" y="242"/>
                  </a:lnTo>
                  <a:lnTo>
                    <a:pt x="915" y="242"/>
                  </a:lnTo>
                  <a:lnTo>
                    <a:pt x="965" y="225"/>
                  </a:lnTo>
                  <a:lnTo>
                    <a:pt x="963" y="186"/>
                  </a:lnTo>
                  <a:lnTo>
                    <a:pt x="933" y="158"/>
                  </a:lnTo>
                  <a:lnTo>
                    <a:pt x="898" y="153"/>
                  </a:lnTo>
                  <a:lnTo>
                    <a:pt x="898" y="151"/>
                  </a:lnTo>
                  <a:lnTo>
                    <a:pt x="898" y="151"/>
                  </a:lnTo>
                  <a:lnTo>
                    <a:pt x="869" y="67"/>
                  </a:lnTo>
                  <a:lnTo>
                    <a:pt x="852" y="52"/>
                  </a:lnTo>
                  <a:lnTo>
                    <a:pt x="850" y="49"/>
                  </a:lnTo>
                  <a:lnTo>
                    <a:pt x="852" y="47"/>
                  </a:lnTo>
                  <a:lnTo>
                    <a:pt x="869" y="23"/>
                  </a:lnTo>
                  <a:lnTo>
                    <a:pt x="865" y="0"/>
                  </a:lnTo>
                  <a:lnTo>
                    <a:pt x="845" y="23"/>
                  </a:lnTo>
                  <a:lnTo>
                    <a:pt x="845" y="23"/>
                  </a:lnTo>
                  <a:lnTo>
                    <a:pt x="843" y="23"/>
                  </a:lnTo>
                  <a:lnTo>
                    <a:pt x="826" y="21"/>
                  </a:lnTo>
                  <a:lnTo>
                    <a:pt x="817" y="58"/>
                  </a:lnTo>
                  <a:lnTo>
                    <a:pt x="815" y="60"/>
                  </a:lnTo>
                  <a:lnTo>
                    <a:pt x="815" y="60"/>
                  </a:lnTo>
                  <a:lnTo>
                    <a:pt x="721" y="86"/>
                  </a:lnTo>
                  <a:lnTo>
                    <a:pt x="719" y="86"/>
                  </a:lnTo>
                  <a:lnTo>
                    <a:pt x="719" y="84"/>
                  </a:lnTo>
                  <a:lnTo>
                    <a:pt x="702" y="62"/>
                  </a:lnTo>
                  <a:lnTo>
                    <a:pt x="682" y="62"/>
                  </a:lnTo>
                  <a:lnTo>
                    <a:pt x="680" y="62"/>
                  </a:lnTo>
                  <a:lnTo>
                    <a:pt x="680" y="62"/>
                  </a:lnTo>
                  <a:lnTo>
                    <a:pt x="660" y="52"/>
                  </a:lnTo>
                  <a:lnTo>
                    <a:pt x="649" y="78"/>
                  </a:lnTo>
                  <a:lnTo>
                    <a:pt x="649" y="80"/>
                  </a:lnTo>
                  <a:lnTo>
                    <a:pt x="647" y="80"/>
                  </a:lnTo>
                  <a:lnTo>
                    <a:pt x="603" y="95"/>
                  </a:lnTo>
                  <a:lnTo>
                    <a:pt x="601" y="95"/>
                  </a:lnTo>
                  <a:lnTo>
                    <a:pt x="601" y="95"/>
                  </a:lnTo>
                  <a:lnTo>
                    <a:pt x="577" y="86"/>
                  </a:lnTo>
                  <a:lnTo>
                    <a:pt x="573" y="112"/>
                  </a:lnTo>
                  <a:lnTo>
                    <a:pt x="573" y="114"/>
                  </a:lnTo>
                  <a:lnTo>
                    <a:pt x="571" y="114"/>
                  </a:lnTo>
                  <a:lnTo>
                    <a:pt x="525" y="119"/>
                  </a:lnTo>
                  <a:lnTo>
                    <a:pt x="529" y="143"/>
                  </a:lnTo>
                  <a:lnTo>
                    <a:pt x="558" y="164"/>
                  </a:lnTo>
                  <a:lnTo>
                    <a:pt x="560" y="166"/>
                  </a:lnTo>
                  <a:lnTo>
                    <a:pt x="558" y="169"/>
                  </a:lnTo>
                  <a:lnTo>
                    <a:pt x="534" y="195"/>
                  </a:lnTo>
                  <a:lnTo>
                    <a:pt x="529" y="238"/>
                  </a:lnTo>
                  <a:lnTo>
                    <a:pt x="545" y="273"/>
                  </a:lnTo>
                  <a:lnTo>
                    <a:pt x="547" y="266"/>
                  </a:lnTo>
                  <a:lnTo>
                    <a:pt x="556" y="208"/>
                  </a:lnTo>
                  <a:lnTo>
                    <a:pt x="556" y="208"/>
                  </a:lnTo>
                  <a:lnTo>
                    <a:pt x="558" y="208"/>
                  </a:lnTo>
                  <a:lnTo>
                    <a:pt x="573" y="182"/>
                  </a:lnTo>
                  <a:lnTo>
                    <a:pt x="573" y="179"/>
                  </a:lnTo>
                  <a:lnTo>
                    <a:pt x="573" y="179"/>
                  </a:lnTo>
                  <a:lnTo>
                    <a:pt x="595" y="182"/>
                  </a:lnTo>
                  <a:lnTo>
                    <a:pt x="595" y="182"/>
                  </a:lnTo>
                  <a:lnTo>
                    <a:pt x="595" y="184"/>
                  </a:lnTo>
                  <a:lnTo>
                    <a:pt x="599" y="205"/>
                  </a:lnTo>
                  <a:lnTo>
                    <a:pt x="599" y="205"/>
                  </a:lnTo>
                  <a:lnTo>
                    <a:pt x="599" y="208"/>
                  </a:lnTo>
                  <a:lnTo>
                    <a:pt x="590" y="257"/>
                  </a:lnTo>
                  <a:lnTo>
                    <a:pt x="593" y="309"/>
                  </a:lnTo>
                  <a:lnTo>
                    <a:pt x="601" y="335"/>
                  </a:lnTo>
                  <a:lnTo>
                    <a:pt x="601" y="338"/>
                  </a:lnTo>
                  <a:lnTo>
                    <a:pt x="601" y="338"/>
                  </a:lnTo>
                  <a:lnTo>
                    <a:pt x="590" y="364"/>
                  </a:lnTo>
                  <a:lnTo>
                    <a:pt x="590" y="364"/>
                  </a:lnTo>
                  <a:lnTo>
                    <a:pt x="590" y="366"/>
                  </a:lnTo>
                  <a:lnTo>
                    <a:pt x="575" y="379"/>
                  </a:lnTo>
                  <a:lnTo>
                    <a:pt x="569" y="390"/>
                  </a:lnTo>
                  <a:lnTo>
                    <a:pt x="575" y="407"/>
                  </a:lnTo>
                  <a:lnTo>
                    <a:pt x="575" y="407"/>
                  </a:lnTo>
                  <a:lnTo>
                    <a:pt x="575" y="407"/>
                  </a:lnTo>
                  <a:lnTo>
                    <a:pt x="569" y="424"/>
                  </a:lnTo>
                  <a:lnTo>
                    <a:pt x="566" y="426"/>
                  </a:lnTo>
                  <a:lnTo>
                    <a:pt x="566" y="426"/>
                  </a:lnTo>
                  <a:lnTo>
                    <a:pt x="549" y="431"/>
                  </a:lnTo>
                  <a:lnTo>
                    <a:pt x="549" y="450"/>
                  </a:lnTo>
                  <a:lnTo>
                    <a:pt x="549" y="450"/>
                  </a:lnTo>
                  <a:lnTo>
                    <a:pt x="547" y="450"/>
                  </a:lnTo>
                  <a:lnTo>
                    <a:pt x="525" y="487"/>
                  </a:lnTo>
                  <a:lnTo>
                    <a:pt x="525" y="487"/>
                  </a:lnTo>
                  <a:lnTo>
                    <a:pt x="525" y="487"/>
                  </a:lnTo>
                  <a:lnTo>
                    <a:pt x="492" y="498"/>
                  </a:lnTo>
                  <a:lnTo>
                    <a:pt x="471" y="528"/>
                  </a:lnTo>
                  <a:lnTo>
                    <a:pt x="468" y="528"/>
                  </a:lnTo>
                  <a:lnTo>
                    <a:pt x="468" y="528"/>
                  </a:lnTo>
                  <a:lnTo>
                    <a:pt x="442" y="526"/>
                  </a:lnTo>
                  <a:lnTo>
                    <a:pt x="436" y="563"/>
                  </a:lnTo>
                  <a:lnTo>
                    <a:pt x="436" y="565"/>
                  </a:lnTo>
                  <a:lnTo>
                    <a:pt x="436" y="565"/>
                  </a:lnTo>
                  <a:lnTo>
                    <a:pt x="418" y="585"/>
                  </a:lnTo>
                  <a:lnTo>
                    <a:pt x="416" y="587"/>
                  </a:lnTo>
                  <a:lnTo>
                    <a:pt x="416" y="587"/>
                  </a:lnTo>
                  <a:lnTo>
                    <a:pt x="357" y="613"/>
                  </a:lnTo>
                  <a:lnTo>
                    <a:pt x="348" y="639"/>
                  </a:lnTo>
                  <a:lnTo>
                    <a:pt x="348" y="641"/>
                  </a:lnTo>
                  <a:lnTo>
                    <a:pt x="348" y="641"/>
                  </a:lnTo>
                  <a:lnTo>
                    <a:pt x="309" y="654"/>
                  </a:lnTo>
                  <a:lnTo>
                    <a:pt x="307" y="654"/>
                  </a:lnTo>
                  <a:lnTo>
                    <a:pt x="307" y="652"/>
                  </a:lnTo>
                  <a:lnTo>
                    <a:pt x="301" y="630"/>
                  </a:lnTo>
                  <a:lnTo>
                    <a:pt x="261" y="622"/>
                  </a:lnTo>
                  <a:lnTo>
                    <a:pt x="259" y="622"/>
                  </a:lnTo>
                  <a:lnTo>
                    <a:pt x="259" y="619"/>
                  </a:lnTo>
                  <a:lnTo>
                    <a:pt x="255" y="591"/>
                  </a:lnTo>
                  <a:lnTo>
                    <a:pt x="229" y="554"/>
                  </a:lnTo>
                  <a:lnTo>
                    <a:pt x="189" y="554"/>
                  </a:lnTo>
                  <a:lnTo>
                    <a:pt x="189" y="554"/>
                  </a:lnTo>
                  <a:lnTo>
                    <a:pt x="189" y="554"/>
                  </a:lnTo>
                  <a:lnTo>
                    <a:pt x="111" y="494"/>
                  </a:lnTo>
                  <a:lnTo>
                    <a:pt x="111" y="494"/>
                  </a:lnTo>
                  <a:lnTo>
                    <a:pt x="111" y="494"/>
                  </a:lnTo>
                  <a:lnTo>
                    <a:pt x="87" y="459"/>
                  </a:lnTo>
                  <a:lnTo>
                    <a:pt x="48" y="487"/>
                  </a:lnTo>
                  <a:lnTo>
                    <a:pt x="48" y="487"/>
                  </a:lnTo>
                  <a:lnTo>
                    <a:pt x="46" y="487"/>
                  </a:lnTo>
                  <a:lnTo>
                    <a:pt x="24" y="487"/>
                  </a:lnTo>
                  <a:lnTo>
                    <a:pt x="26" y="492"/>
                  </a:lnTo>
                  <a:lnTo>
                    <a:pt x="26" y="494"/>
                  </a:lnTo>
                  <a:lnTo>
                    <a:pt x="24" y="494"/>
                  </a:lnTo>
                  <a:lnTo>
                    <a:pt x="13" y="507"/>
                  </a:lnTo>
                  <a:lnTo>
                    <a:pt x="17" y="524"/>
                  </a:lnTo>
                  <a:lnTo>
                    <a:pt x="17" y="524"/>
                  </a:lnTo>
                  <a:lnTo>
                    <a:pt x="17" y="526"/>
                  </a:lnTo>
                  <a:lnTo>
                    <a:pt x="0" y="544"/>
                  </a:lnTo>
                  <a:lnTo>
                    <a:pt x="15" y="57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21" name="Freeform 277">
              <a:extLst>
                <a:ext uri="{FF2B5EF4-FFF2-40B4-BE49-F238E27FC236}">
                  <a16:creationId xmlns:a16="http://schemas.microsoft.com/office/drawing/2014/main" xmlns="" id="{16930E29-23CA-2240-A1C2-CE7B6201B32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5" y="3485"/>
              <a:ext cx="576" cy="366"/>
            </a:xfrm>
            <a:custGeom>
              <a:avLst/>
              <a:gdLst>
                <a:gd name="T0" fmla="*/ 164 w 576"/>
                <a:gd name="T1" fmla="*/ 260 h 366"/>
                <a:gd name="T2" fmla="*/ 227 w 576"/>
                <a:gd name="T3" fmla="*/ 269 h 366"/>
                <a:gd name="T4" fmla="*/ 310 w 576"/>
                <a:gd name="T5" fmla="*/ 321 h 366"/>
                <a:gd name="T6" fmla="*/ 423 w 576"/>
                <a:gd name="T7" fmla="*/ 345 h 366"/>
                <a:gd name="T8" fmla="*/ 473 w 576"/>
                <a:gd name="T9" fmla="*/ 366 h 366"/>
                <a:gd name="T10" fmla="*/ 523 w 576"/>
                <a:gd name="T11" fmla="*/ 336 h 366"/>
                <a:gd name="T12" fmla="*/ 512 w 576"/>
                <a:gd name="T13" fmla="*/ 260 h 366"/>
                <a:gd name="T14" fmla="*/ 534 w 576"/>
                <a:gd name="T15" fmla="*/ 202 h 366"/>
                <a:gd name="T16" fmla="*/ 558 w 576"/>
                <a:gd name="T17" fmla="*/ 178 h 366"/>
                <a:gd name="T18" fmla="*/ 549 w 576"/>
                <a:gd name="T19" fmla="*/ 122 h 366"/>
                <a:gd name="T20" fmla="*/ 549 w 576"/>
                <a:gd name="T21" fmla="*/ 119 h 366"/>
                <a:gd name="T22" fmla="*/ 563 w 576"/>
                <a:gd name="T23" fmla="*/ 85 h 366"/>
                <a:gd name="T24" fmla="*/ 563 w 576"/>
                <a:gd name="T25" fmla="*/ 83 h 366"/>
                <a:gd name="T26" fmla="*/ 571 w 576"/>
                <a:gd name="T27" fmla="*/ 59 h 366"/>
                <a:gd name="T28" fmla="*/ 536 w 576"/>
                <a:gd name="T29" fmla="*/ 61 h 366"/>
                <a:gd name="T30" fmla="*/ 451 w 576"/>
                <a:gd name="T31" fmla="*/ 0 h 366"/>
                <a:gd name="T32" fmla="*/ 445 w 576"/>
                <a:gd name="T33" fmla="*/ 26 h 366"/>
                <a:gd name="T34" fmla="*/ 340 w 576"/>
                <a:gd name="T35" fmla="*/ 35 h 366"/>
                <a:gd name="T36" fmla="*/ 332 w 576"/>
                <a:gd name="T37" fmla="*/ 63 h 366"/>
                <a:gd name="T38" fmla="*/ 312 w 576"/>
                <a:gd name="T39" fmla="*/ 70 h 366"/>
                <a:gd name="T40" fmla="*/ 314 w 576"/>
                <a:gd name="T41" fmla="*/ 89 h 366"/>
                <a:gd name="T42" fmla="*/ 284 w 576"/>
                <a:gd name="T43" fmla="*/ 109 h 366"/>
                <a:gd name="T44" fmla="*/ 284 w 576"/>
                <a:gd name="T45" fmla="*/ 128 h 366"/>
                <a:gd name="T46" fmla="*/ 262 w 576"/>
                <a:gd name="T47" fmla="*/ 132 h 366"/>
                <a:gd name="T48" fmla="*/ 227 w 576"/>
                <a:gd name="T49" fmla="*/ 163 h 366"/>
                <a:gd name="T50" fmla="*/ 146 w 576"/>
                <a:gd name="T51" fmla="*/ 152 h 366"/>
                <a:gd name="T52" fmla="*/ 144 w 576"/>
                <a:gd name="T53" fmla="*/ 152 h 366"/>
                <a:gd name="T54" fmla="*/ 72 w 576"/>
                <a:gd name="T55" fmla="*/ 115 h 366"/>
                <a:gd name="T56" fmla="*/ 57 w 576"/>
                <a:gd name="T57" fmla="*/ 154 h 366"/>
                <a:gd name="T58" fmla="*/ 0 w 576"/>
                <a:gd name="T59" fmla="*/ 158 h 366"/>
                <a:gd name="T60" fmla="*/ 37 w 576"/>
                <a:gd name="T61" fmla="*/ 258 h 366"/>
                <a:gd name="T62" fmla="*/ 37 w 576"/>
                <a:gd name="T63" fmla="*/ 260 h 366"/>
                <a:gd name="T64" fmla="*/ 18 w 576"/>
                <a:gd name="T65" fmla="*/ 314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76" h="366">
                  <a:moveTo>
                    <a:pt x="18" y="314"/>
                  </a:moveTo>
                  <a:lnTo>
                    <a:pt x="164" y="260"/>
                  </a:lnTo>
                  <a:lnTo>
                    <a:pt x="216" y="256"/>
                  </a:lnTo>
                  <a:lnTo>
                    <a:pt x="227" y="269"/>
                  </a:lnTo>
                  <a:lnTo>
                    <a:pt x="305" y="286"/>
                  </a:lnTo>
                  <a:lnTo>
                    <a:pt x="310" y="321"/>
                  </a:lnTo>
                  <a:lnTo>
                    <a:pt x="340" y="336"/>
                  </a:lnTo>
                  <a:lnTo>
                    <a:pt x="423" y="345"/>
                  </a:lnTo>
                  <a:lnTo>
                    <a:pt x="456" y="349"/>
                  </a:lnTo>
                  <a:lnTo>
                    <a:pt x="473" y="366"/>
                  </a:lnTo>
                  <a:lnTo>
                    <a:pt x="499" y="356"/>
                  </a:lnTo>
                  <a:lnTo>
                    <a:pt x="523" y="336"/>
                  </a:lnTo>
                  <a:lnTo>
                    <a:pt x="541" y="295"/>
                  </a:lnTo>
                  <a:lnTo>
                    <a:pt x="512" y="260"/>
                  </a:lnTo>
                  <a:lnTo>
                    <a:pt x="515" y="208"/>
                  </a:lnTo>
                  <a:lnTo>
                    <a:pt x="534" y="202"/>
                  </a:lnTo>
                  <a:lnTo>
                    <a:pt x="534" y="178"/>
                  </a:lnTo>
                  <a:lnTo>
                    <a:pt x="558" y="178"/>
                  </a:lnTo>
                  <a:lnTo>
                    <a:pt x="565" y="152"/>
                  </a:lnTo>
                  <a:lnTo>
                    <a:pt x="549" y="122"/>
                  </a:lnTo>
                  <a:lnTo>
                    <a:pt x="549" y="122"/>
                  </a:lnTo>
                  <a:lnTo>
                    <a:pt x="549" y="119"/>
                  </a:lnTo>
                  <a:lnTo>
                    <a:pt x="567" y="102"/>
                  </a:lnTo>
                  <a:lnTo>
                    <a:pt x="563" y="85"/>
                  </a:lnTo>
                  <a:lnTo>
                    <a:pt x="563" y="83"/>
                  </a:lnTo>
                  <a:lnTo>
                    <a:pt x="563" y="83"/>
                  </a:lnTo>
                  <a:lnTo>
                    <a:pt x="576" y="70"/>
                  </a:lnTo>
                  <a:lnTo>
                    <a:pt x="571" y="59"/>
                  </a:lnTo>
                  <a:lnTo>
                    <a:pt x="539" y="61"/>
                  </a:lnTo>
                  <a:lnTo>
                    <a:pt x="536" y="61"/>
                  </a:lnTo>
                  <a:lnTo>
                    <a:pt x="536" y="61"/>
                  </a:lnTo>
                  <a:lnTo>
                    <a:pt x="451" y="0"/>
                  </a:lnTo>
                  <a:lnTo>
                    <a:pt x="445" y="24"/>
                  </a:lnTo>
                  <a:lnTo>
                    <a:pt x="445" y="26"/>
                  </a:lnTo>
                  <a:lnTo>
                    <a:pt x="443" y="26"/>
                  </a:lnTo>
                  <a:lnTo>
                    <a:pt x="340" y="35"/>
                  </a:lnTo>
                  <a:lnTo>
                    <a:pt x="334" y="63"/>
                  </a:lnTo>
                  <a:lnTo>
                    <a:pt x="332" y="63"/>
                  </a:lnTo>
                  <a:lnTo>
                    <a:pt x="332" y="63"/>
                  </a:lnTo>
                  <a:lnTo>
                    <a:pt x="312" y="70"/>
                  </a:lnTo>
                  <a:lnTo>
                    <a:pt x="314" y="87"/>
                  </a:lnTo>
                  <a:lnTo>
                    <a:pt x="314" y="89"/>
                  </a:lnTo>
                  <a:lnTo>
                    <a:pt x="312" y="89"/>
                  </a:lnTo>
                  <a:lnTo>
                    <a:pt x="284" y="109"/>
                  </a:lnTo>
                  <a:lnTo>
                    <a:pt x="284" y="126"/>
                  </a:lnTo>
                  <a:lnTo>
                    <a:pt x="284" y="128"/>
                  </a:lnTo>
                  <a:lnTo>
                    <a:pt x="281" y="128"/>
                  </a:lnTo>
                  <a:lnTo>
                    <a:pt x="262" y="132"/>
                  </a:lnTo>
                  <a:lnTo>
                    <a:pt x="227" y="161"/>
                  </a:lnTo>
                  <a:lnTo>
                    <a:pt x="227" y="163"/>
                  </a:lnTo>
                  <a:lnTo>
                    <a:pt x="225" y="163"/>
                  </a:lnTo>
                  <a:lnTo>
                    <a:pt x="146" y="152"/>
                  </a:lnTo>
                  <a:lnTo>
                    <a:pt x="144" y="152"/>
                  </a:lnTo>
                  <a:lnTo>
                    <a:pt x="144" y="152"/>
                  </a:lnTo>
                  <a:lnTo>
                    <a:pt x="96" y="117"/>
                  </a:lnTo>
                  <a:lnTo>
                    <a:pt x="72" y="115"/>
                  </a:lnTo>
                  <a:lnTo>
                    <a:pt x="59" y="154"/>
                  </a:lnTo>
                  <a:lnTo>
                    <a:pt x="57" y="154"/>
                  </a:lnTo>
                  <a:lnTo>
                    <a:pt x="57" y="154"/>
                  </a:lnTo>
                  <a:lnTo>
                    <a:pt x="0" y="158"/>
                  </a:lnTo>
                  <a:lnTo>
                    <a:pt x="2" y="197"/>
                  </a:lnTo>
                  <a:lnTo>
                    <a:pt x="37" y="258"/>
                  </a:lnTo>
                  <a:lnTo>
                    <a:pt x="37" y="260"/>
                  </a:lnTo>
                  <a:lnTo>
                    <a:pt x="37" y="260"/>
                  </a:lnTo>
                  <a:lnTo>
                    <a:pt x="13" y="278"/>
                  </a:lnTo>
                  <a:lnTo>
                    <a:pt x="18" y="314"/>
                  </a:lnTo>
                  <a:lnTo>
                    <a:pt x="18" y="314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22" name="Freeform 278">
              <a:extLst>
                <a:ext uri="{FF2B5EF4-FFF2-40B4-BE49-F238E27FC236}">
                  <a16:creationId xmlns:a16="http://schemas.microsoft.com/office/drawing/2014/main" xmlns="" id="{D83D4A3F-958A-A447-9EFF-AF22C3D336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77" y="3158"/>
              <a:ext cx="372" cy="700"/>
            </a:xfrm>
            <a:custGeom>
              <a:avLst/>
              <a:gdLst>
                <a:gd name="T0" fmla="*/ 4 w 372"/>
                <a:gd name="T1" fmla="*/ 566 h 700"/>
                <a:gd name="T2" fmla="*/ 41 w 372"/>
                <a:gd name="T3" fmla="*/ 624 h 700"/>
                <a:gd name="T4" fmla="*/ 93 w 372"/>
                <a:gd name="T5" fmla="*/ 650 h 700"/>
                <a:gd name="T6" fmla="*/ 141 w 372"/>
                <a:gd name="T7" fmla="*/ 657 h 700"/>
                <a:gd name="T8" fmla="*/ 209 w 372"/>
                <a:gd name="T9" fmla="*/ 700 h 700"/>
                <a:gd name="T10" fmla="*/ 276 w 372"/>
                <a:gd name="T11" fmla="*/ 670 h 700"/>
                <a:gd name="T12" fmla="*/ 307 w 372"/>
                <a:gd name="T13" fmla="*/ 602 h 700"/>
                <a:gd name="T14" fmla="*/ 307 w 372"/>
                <a:gd name="T15" fmla="*/ 600 h 700"/>
                <a:gd name="T16" fmla="*/ 296 w 372"/>
                <a:gd name="T17" fmla="*/ 527 h 700"/>
                <a:gd name="T18" fmla="*/ 296 w 372"/>
                <a:gd name="T19" fmla="*/ 524 h 700"/>
                <a:gd name="T20" fmla="*/ 263 w 372"/>
                <a:gd name="T21" fmla="*/ 509 h 700"/>
                <a:gd name="T22" fmla="*/ 261 w 372"/>
                <a:gd name="T23" fmla="*/ 509 h 700"/>
                <a:gd name="T24" fmla="*/ 233 w 372"/>
                <a:gd name="T25" fmla="*/ 475 h 700"/>
                <a:gd name="T26" fmla="*/ 244 w 372"/>
                <a:gd name="T27" fmla="*/ 433 h 700"/>
                <a:gd name="T28" fmla="*/ 183 w 372"/>
                <a:gd name="T29" fmla="*/ 414 h 700"/>
                <a:gd name="T30" fmla="*/ 181 w 372"/>
                <a:gd name="T31" fmla="*/ 416 h 700"/>
                <a:gd name="T32" fmla="*/ 152 w 372"/>
                <a:gd name="T33" fmla="*/ 420 h 700"/>
                <a:gd name="T34" fmla="*/ 126 w 372"/>
                <a:gd name="T35" fmla="*/ 403 h 700"/>
                <a:gd name="T36" fmla="*/ 126 w 372"/>
                <a:gd name="T37" fmla="*/ 420 h 700"/>
                <a:gd name="T38" fmla="*/ 102 w 372"/>
                <a:gd name="T39" fmla="*/ 455 h 700"/>
                <a:gd name="T40" fmla="*/ 100 w 372"/>
                <a:gd name="T41" fmla="*/ 457 h 700"/>
                <a:gd name="T42" fmla="*/ 26 w 372"/>
                <a:gd name="T43" fmla="*/ 464 h 700"/>
                <a:gd name="T44" fmla="*/ 32 w 372"/>
                <a:gd name="T45" fmla="*/ 492 h 700"/>
                <a:gd name="T46" fmla="*/ 35 w 372"/>
                <a:gd name="T47" fmla="*/ 494 h 700"/>
                <a:gd name="T48" fmla="*/ 41 w 372"/>
                <a:gd name="T49" fmla="*/ 522 h 700"/>
                <a:gd name="T50" fmla="*/ 0 w 372"/>
                <a:gd name="T51" fmla="*/ 527 h 700"/>
                <a:gd name="T52" fmla="*/ 246 w 372"/>
                <a:gd name="T53" fmla="*/ 429 h 700"/>
                <a:gd name="T54" fmla="*/ 290 w 372"/>
                <a:gd name="T55" fmla="*/ 412 h 700"/>
                <a:gd name="T56" fmla="*/ 314 w 372"/>
                <a:gd name="T57" fmla="*/ 360 h 700"/>
                <a:gd name="T58" fmla="*/ 314 w 372"/>
                <a:gd name="T59" fmla="*/ 360 h 700"/>
                <a:gd name="T60" fmla="*/ 311 w 372"/>
                <a:gd name="T61" fmla="*/ 308 h 700"/>
                <a:gd name="T62" fmla="*/ 311 w 372"/>
                <a:gd name="T63" fmla="*/ 305 h 700"/>
                <a:gd name="T64" fmla="*/ 344 w 372"/>
                <a:gd name="T65" fmla="*/ 247 h 700"/>
                <a:gd name="T66" fmla="*/ 311 w 372"/>
                <a:gd name="T67" fmla="*/ 236 h 700"/>
                <a:gd name="T68" fmla="*/ 307 w 372"/>
                <a:gd name="T69" fmla="*/ 217 h 700"/>
                <a:gd name="T70" fmla="*/ 307 w 372"/>
                <a:gd name="T71" fmla="*/ 214 h 700"/>
                <a:gd name="T72" fmla="*/ 318 w 372"/>
                <a:gd name="T73" fmla="*/ 152 h 700"/>
                <a:gd name="T74" fmla="*/ 318 w 372"/>
                <a:gd name="T75" fmla="*/ 152 h 700"/>
                <a:gd name="T76" fmla="*/ 324 w 372"/>
                <a:gd name="T77" fmla="*/ 126 h 700"/>
                <a:gd name="T78" fmla="*/ 357 w 372"/>
                <a:gd name="T79" fmla="*/ 110 h 700"/>
                <a:gd name="T80" fmla="*/ 340 w 372"/>
                <a:gd name="T81" fmla="*/ 28 h 700"/>
                <a:gd name="T82" fmla="*/ 340 w 372"/>
                <a:gd name="T83" fmla="*/ 28 h 700"/>
                <a:gd name="T84" fmla="*/ 307 w 372"/>
                <a:gd name="T85" fmla="*/ 19 h 700"/>
                <a:gd name="T86" fmla="*/ 305 w 372"/>
                <a:gd name="T87" fmla="*/ 19 h 700"/>
                <a:gd name="T88" fmla="*/ 205 w 372"/>
                <a:gd name="T89" fmla="*/ 6 h 700"/>
                <a:gd name="T90" fmla="*/ 183 w 372"/>
                <a:gd name="T91" fmla="*/ 32 h 700"/>
                <a:gd name="T92" fmla="*/ 126 w 372"/>
                <a:gd name="T93" fmla="*/ 32 h 700"/>
                <a:gd name="T94" fmla="*/ 146 w 372"/>
                <a:gd name="T95" fmla="*/ 178 h 700"/>
                <a:gd name="T96" fmla="*/ 148 w 372"/>
                <a:gd name="T97" fmla="*/ 180 h 700"/>
                <a:gd name="T98" fmla="*/ 181 w 372"/>
                <a:gd name="T99" fmla="*/ 238 h 700"/>
                <a:gd name="T100" fmla="*/ 181 w 372"/>
                <a:gd name="T101" fmla="*/ 240 h 700"/>
                <a:gd name="T102" fmla="*/ 215 w 372"/>
                <a:gd name="T103" fmla="*/ 284 h 700"/>
                <a:gd name="T104" fmla="*/ 215 w 372"/>
                <a:gd name="T105" fmla="*/ 288 h 700"/>
                <a:gd name="T106" fmla="*/ 213 w 372"/>
                <a:gd name="T107" fmla="*/ 327 h 700"/>
                <a:gd name="T108" fmla="*/ 213 w 372"/>
                <a:gd name="T109" fmla="*/ 329 h 700"/>
                <a:gd name="T110" fmla="*/ 205 w 372"/>
                <a:gd name="T111" fmla="*/ 362 h 700"/>
                <a:gd name="T112" fmla="*/ 185 w 372"/>
                <a:gd name="T113" fmla="*/ 375 h 700"/>
                <a:gd name="T114" fmla="*/ 229 w 372"/>
                <a:gd name="T115" fmla="*/ 412 h 700"/>
                <a:gd name="T116" fmla="*/ 231 w 372"/>
                <a:gd name="T117" fmla="*/ 412 h 700"/>
                <a:gd name="T118" fmla="*/ 246 w 372"/>
                <a:gd name="T119" fmla="*/ 429 h 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72" h="700">
                  <a:moveTo>
                    <a:pt x="0" y="527"/>
                  </a:moveTo>
                  <a:lnTo>
                    <a:pt x="4" y="566"/>
                  </a:lnTo>
                  <a:lnTo>
                    <a:pt x="41" y="585"/>
                  </a:lnTo>
                  <a:lnTo>
                    <a:pt x="41" y="624"/>
                  </a:lnTo>
                  <a:lnTo>
                    <a:pt x="78" y="631"/>
                  </a:lnTo>
                  <a:lnTo>
                    <a:pt x="93" y="650"/>
                  </a:lnTo>
                  <a:lnTo>
                    <a:pt x="133" y="628"/>
                  </a:lnTo>
                  <a:lnTo>
                    <a:pt x="141" y="657"/>
                  </a:lnTo>
                  <a:lnTo>
                    <a:pt x="167" y="696"/>
                  </a:lnTo>
                  <a:lnTo>
                    <a:pt x="209" y="700"/>
                  </a:lnTo>
                  <a:lnTo>
                    <a:pt x="222" y="672"/>
                  </a:lnTo>
                  <a:lnTo>
                    <a:pt x="276" y="670"/>
                  </a:lnTo>
                  <a:lnTo>
                    <a:pt x="311" y="644"/>
                  </a:lnTo>
                  <a:lnTo>
                    <a:pt x="307" y="602"/>
                  </a:lnTo>
                  <a:lnTo>
                    <a:pt x="307" y="602"/>
                  </a:lnTo>
                  <a:lnTo>
                    <a:pt x="307" y="600"/>
                  </a:lnTo>
                  <a:lnTo>
                    <a:pt x="331" y="585"/>
                  </a:lnTo>
                  <a:lnTo>
                    <a:pt x="296" y="527"/>
                  </a:lnTo>
                  <a:lnTo>
                    <a:pt x="296" y="527"/>
                  </a:lnTo>
                  <a:lnTo>
                    <a:pt x="296" y="524"/>
                  </a:lnTo>
                  <a:lnTo>
                    <a:pt x="294" y="488"/>
                  </a:lnTo>
                  <a:lnTo>
                    <a:pt x="263" y="509"/>
                  </a:lnTo>
                  <a:lnTo>
                    <a:pt x="261" y="511"/>
                  </a:lnTo>
                  <a:lnTo>
                    <a:pt x="261" y="509"/>
                  </a:lnTo>
                  <a:lnTo>
                    <a:pt x="235" y="475"/>
                  </a:lnTo>
                  <a:lnTo>
                    <a:pt x="233" y="475"/>
                  </a:lnTo>
                  <a:lnTo>
                    <a:pt x="233" y="472"/>
                  </a:lnTo>
                  <a:lnTo>
                    <a:pt x="244" y="433"/>
                  </a:lnTo>
                  <a:lnTo>
                    <a:pt x="229" y="416"/>
                  </a:lnTo>
                  <a:lnTo>
                    <a:pt x="183" y="414"/>
                  </a:lnTo>
                  <a:lnTo>
                    <a:pt x="183" y="414"/>
                  </a:lnTo>
                  <a:lnTo>
                    <a:pt x="181" y="416"/>
                  </a:lnTo>
                  <a:lnTo>
                    <a:pt x="152" y="420"/>
                  </a:lnTo>
                  <a:lnTo>
                    <a:pt x="152" y="420"/>
                  </a:lnTo>
                  <a:lnTo>
                    <a:pt x="150" y="420"/>
                  </a:lnTo>
                  <a:lnTo>
                    <a:pt x="126" y="403"/>
                  </a:lnTo>
                  <a:lnTo>
                    <a:pt x="126" y="420"/>
                  </a:lnTo>
                  <a:lnTo>
                    <a:pt x="126" y="420"/>
                  </a:lnTo>
                  <a:lnTo>
                    <a:pt x="126" y="423"/>
                  </a:lnTo>
                  <a:lnTo>
                    <a:pt x="102" y="455"/>
                  </a:lnTo>
                  <a:lnTo>
                    <a:pt x="102" y="457"/>
                  </a:lnTo>
                  <a:lnTo>
                    <a:pt x="100" y="457"/>
                  </a:lnTo>
                  <a:lnTo>
                    <a:pt x="59" y="453"/>
                  </a:lnTo>
                  <a:lnTo>
                    <a:pt x="26" y="464"/>
                  </a:lnTo>
                  <a:lnTo>
                    <a:pt x="13" y="483"/>
                  </a:lnTo>
                  <a:lnTo>
                    <a:pt x="32" y="492"/>
                  </a:lnTo>
                  <a:lnTo>
                    <a:pt x="35" y="494"/>
                  </a:lnTo>
                  <a:lnTo>
                    <a:pt x="35" y="494"/>
                  </a:lnTo>
                  <a:lnTo>
                    <a:pt x="39" y="518"/>
                  </a:lnTo>
                  <a:lnTo>
                    <a:pt x="41" y="522"/>
                  </a:lnTo>
                  <a:lnTo>
                    <a:pt x="37" y="522"/>
                  </a:lnTo>
                  <a:lnTo>
                    <a:pt x="0" y="527"/>
                  </a:lnTo>
                  <a:lnTo>
                    <a:pt x="0" y="527"/>
                  </a:lnTo>
                  <a:close/>
                  <a:moveTo>
                    <a:pt x="246" y="429"/>
                  </a:moveTo>
                  <a:lnTo>
                    <a:pt x="272" y="420"/>
                  </a:lnTo>
                  <a:lnTo>
                    <a:pt x="290" y="412"/>
                  </a:lnTo>
                  <a:lnTo>
                    <a:pt x="322" y="381"/>
                  </a:lnTo>
                  <a:lnTo>
                    <a:pt x="314" y="360"/>
                  </a:lnTo>
                  <a:lnTo>
                    <a:pt x="314" y="360"/>
                  </a:lnTo>
                  <a:lnTo>
                    <a:pt x="314" y="360"/>
                  </a:lnTo>
                  <a:lnTo>
                    <a:pt x="320" y="338"/>
                  </a:lnTo>
                  <a:lnTo>
                    <a:pt x="311" y="308"/>
                  </a:lnTo>
                  <a:lnTo>
                    <a:pt x="311" y="305"/>
                  </a:lnTo>
                  <a:lnTo>
                    <a:pt x="311" y="305"/>
                  </a:lnTo>
                  <a:lnTo>
                    <a:pt x="333" y="279"/>
                  </a:lnTo>
                  <a:lnTo>
                    <a:pt x="344" y="247"/>
                  </a:lnTo>
                  <a:lnTo>
                    <a:pt x="314" y="236"/>
                  </a:lnTo>
                  <a:lnTo>
                    <a:pt x="311" y="236"/>
                  </a:lnTo>
                  <a:lnTo>
                    <a:pt x="311" y="236"/>
                  </a:lnTo>
                  <a:lnTo>
                    <a:pt x="307" y="217"/>
                  </a:lnTo>
                  <a:lnTo>
                    <a:pt x="307" y="214"/>
                  </a:lnTo>
                  <a:lnTo>
                    <a:pt x="307" y="214"/>
                  </a:lnTo>
                  <a:lnTo>
                    <a:pt x="331" y="184"/>
                  </a:lnTo>
                  <a:lnTo>
                    <a:pt x="318" y="152"/>
                  </a:lnTo>
                  <a:lnTo>
                    <a:pt x="318" y="152"/>
                  </a:lnTo>
                  <a:lnTo>
                    <a:pt x="318" y="152"/>
                  </a:lnTo>
                  <a:lnTo>
                    <a:pt x="324" y="126"/>
                  </a:lnTo>
                  <a:lnTo>
                    <a:pt x="324" y="126"/>
                  </a:lnTo>
                  <a:lnTo>
                    <a:pt x="324" y="126"/>
                  </a:lnTo>
                  <a:lnTo>
                    <a:pt x="357" y="110"/>
                  </a:lnTo>
                  <a:lnTo>
                    <a:pt x="372" y="93"/>
                  </a:lnTo>
                  <a:lnTo>
                    <a:pt x="340" y="28"/>
                  </a:lnTo>
                  <a:lnTo>
                    <a:pt x="337" y="28"/>
                  </a:lnTo>
                  <a:lnTo>
                    <a:pt x="340" y="28"/>
                  </a:lnTo>
                  <a:lnTo>
                    <a:pt x="344" y="4"/>
                  </a:lnTo>
                  <a:lnTo>
                    <a:pt x="307" y="19"/>
                  </a:lnTo>
                  <a:lnTo>
                    <a:pt x="307" y="22"/>
                  </a:lnTo>
                  <a:lnTo>
                    <a:pt x="305" y="19"/>
                  </a:lnTo>
                  <a:lnTo>
                    <a:pt x="259" y="0"/>
                  </a:lnTo>
                  <a:lnTo>
                    <a:pt x="205" y="6"/>
                  </a:lnTo>
                  <a:lnTo>
                    <a:pt x="185" y="30"/>
                  </a:lnTo>
                  <a:lnTo>
                    <a:pt x="183" y="32"/>
                  </a:lnTo>
                  <a:lnTo>
                    <a:pt x="183" y="32"/>
                  </a:lnTo>
                  <a:lnTo>
                    <a:pt x="126" y="32"/>
                  </a:lnTo>
                  <a:lnTo>
                    <a:pt x="126" y="180"/>
                  </a:lnTo>
                  <a:lnTo>
                    <a:pt x="146" y="178"/>
                  </a:lnTo>
                  <a:lnTo>
                    <a:pt x="148" y="178"/>
                  </a:lnTo>
                  <a:lnTo>
                    <a:pt x="148" y="180"/>
                  </a:lnTo>
                  <a:lnTo>
                    <a:pt x="152" y="210"/>
                  </a:lnTo>
                  <a:lnTo>
                    <a:pt x="181" y="238"/>
                  </a:lnTo>
                  <a:lnTo>
                    <a:pt x="181" y="238"/>
                  </a:lnTo>
                  <a:lnTo>
                    <a:pt x="181" y="240"/>
                  </a:lnTo>
                  <a:lnTo>
                    <a:pt x="189" y="266"/>
                  </a:lnTo>
                  <a:lnTo>
                    <a:pt x="215" y="284"/>
                  </a:lnTo>
                  <a:lnTo>
                    <a:pt x="218" y="286"/>
                  </a:lnTo>
                  <a:lnTo>
                    <a:pt x="215" y="288"/>
                  </a:lnTo>
                  <a:lnTo>
                    <a:pt x="196" y="310"/>
                  </a:lnTo>
                  <a:lnTo>
                    <a:pt x="213" y="327"/>
                  </a:lnTo>
                  <a:lnTo>
                    <a:pt x="213" y="329"/>
                  </a:lnTo>
                  <a:lnTo>
                    <a:pt x="213" y="329"/>
                  </a:lnTo>
                  <a:lnTo>
                    <a:pt x="205" y="360"/>
                  </a:lnTo>
                  <a:lnTo>
                    <a:pt x="205" y="362"/>
                  </a:lnTo>
                  <a:lnTo>
                    <a:pt x="205" y="362"/>
                  </a:lnTo>
                  <a:lnTo>
                    <a:pt x="185" y="375"/>
                  </a:lnTo>
                  <a:lnTo>
                    <a:pt x="183" y="410"/>
                  </a:lnTo>
                  <a:lnTo>
                    <a:pt x="229" y="412"/>
                  </a:lnTo>
                  <a:lnTo>
                    <a:pt x="231" y="412"/>
                  </a:lnTo>
                  <a:lnTo>
                    <a:pt x="231" y="412"/>
                  </a:lnTo>
                  <a:lnTo>
                    <a:pt x="246" y="429"/>
                  </a:lnTo>
                  <a:lnTo>
                    <a:pt x="246" y="429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23" name="Freeform 279">
              <a:extLst>
                <a:ext uri="{FF2B5EF4-FFF2-40B4-BE49-F238E27FC236}">
                  <a16:creationId xmlns:a16="http://schemas.microsoft.com/office/drawing/2014/main" xmlns="" id="{DB681764-3F2D-124B-A6B0-9AAD24D9AA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9" y="3310"/>
              <a:ext cx="499" cy="370"/>
            </a:xfrm>
            <a:custGeom>
              <a:avLst/>
              <a:gdLst>
                <a:gd name="T0" fmla="*/ 54 w 499"/>
                <a:gd name="T1" fmla="*/ 299 h 370"/>
                <a:gd name="T2" fmla="*/ 105 w 499"/>
                <a:gd name="T3" fmla="*/ 266 h 370"/>
                <a:gd name="T4" fmla="*/ 131 w 499"/>
                <a:gd name="T5" fmla="*/ 303 h 370"/>
                <a:gd name="T6" fmla="*/ 242 w 499"/>
                <a:gd name="T7" fmla="*/ 320 h 370"/>
                <a:gd name="T8" fmla="*/ 288 w 499"/>
                <a:gd name="T9" fmla="*/ 370 h 370"/>
                <a:gd name="T10" fmla="*/ 318 w 499"/>
                <a:gd name="T11" fmla="*/ 344 h 370"/>
                <a:gd name="T12" fmla="*/ 294 w 499"/>
                <a:gd name="T13" fmla="*/ 331 h 370"/>
                <a:gd name="T14" fmla="*/ 309 w 499"/>
                <a:gd name="T15" fmla="*/ 310 h 370"/>
                <a:gd name="T16" fmla="*/ 312 w 499"/>
                <a:gd name="T17" fmla="*/ 307 h 370"/>
                <a:gd name="T18" fmla="*/ 347 w 499"/>
                <a:gd name="T19" fmla="*/ 297 h 370"/>
                <a:gd name="T20" fmla="*/ 388 w 499"/>
                <a:gd name="T21" fmla="*/ 301 h 370"/>
                <a:gd name="T22" fmla="*/ 412 w 499"/>
                <a:gd name="T23" fmla="*/ 247 h 370"/>
                <a:gd name="T24" fmla="*/ 414 w 499"/>
                <a:gd name="T25" fmla="*/ 245 h 370"/>
                <a:gd name="T26" fmla="*/ 466 w 499"/>
                <a:gd name="T27" fmla="*/ 260 h 370"/>
                <a:gd name="T28" fmla="*/ 469 w 499"/>
                <a:gd name="T29" fmla="*/ 221 h 370"/>
                <a:gd name="T30" fmla="*/ 490 w 499"/>
                <a:gd name="T31" fmla="*/ 208 h 370"/>
                <a:gd name="T32" fmla="*/ 479 w 499"/>
                <a:gd name="T33" fmla="*/ 160 h 370"/>
                <a:gd name="T34" fmla="*/ 479 w 499"/>
                <a:gd name="T35" fmla="*/ 158 h 370"/>
                <a:gd name="T36" fmla="*/ 475 w 499"/>
                <a:gd name="T37" fmla="*/ 117 h 370"/>
                <a:gd name="T38" fmla="*/ 475 w 499"/>
                <a:gd name="T39" fmla="*/ 117 h 370"/>
                <a:gd name="T40" fmla="*/ 436 w 499"/>
                <a:gd name="T41" fmla="*/ 60 h 370"/>
                <a:gd name="T42" fmla="*/ 436 w 499"/>
                <a:gd name="T43" fmla="*/ 58 h 370"/>
                <a:gd name="T44" fmla="*/ 412 w 499"/>
                <a:gd name="T45" fmla="*/ 32 h 370"/>
                <a:gd name="T46" fmla="*/ 386 w 499"/>
                <a:gd name="T47" fmla="*/ 56 h 370"/>
                <a:gd name="T48" fmla="*/ 336 w 499"/>
                <a:gd name="T49" fmla="*/ 52 h 370"/>
                <a:gd name="T50" fmla="*/ 320 w 499"/>
                <a:gd name="T51" fmla="*/ 65 h 370"/>
                <a:gd name="T52" fmla="*/ 305 w 499"/>
                <a:gd name="T53" fmla="*/ 52 h 370"/>
                <a:gd name="T54" fmla="*/ 259 w 499"/>
                <a:gd name="T55" fmla="*/ 93 h 370"/>
                <a:gd name="T56" fmla="*/ 227 w 499"/>
                <a:gd name="T57" fmla="*/ 60 h 370"/>
                <a:gd name="T58" fmla="*/ 224 w 499"/>
                <a:gd name="T59" fmla="*/ 60 h 370"/>
                <a:gd name="T60" fmla="*/ 192 w 499"/>
                <a:gd name="T61" fmla="*/ 0 h 370"/>
                <a:gd name="T62" fmla="*/ 78 w 499"/>
                <a:gd name="T63" fmla="*/ 39 h 370"/>
                <a:gd name="T64" fmla="*/ 54 w 499"/>
                <a:gd name="T65" fmla="*/ 28 h 370"/>
                <a:gd name="T66" fmla="*/ 41 w 499"/>
                <a:gd name="T67" fmla="*/ 36 h 370"/>
                <a:gd name="T68" fmla="*/ 24 w 499"/>
                <a:gd name="T69" fmla="*/ 23 h 370"/>
                <a:gd name="T70" fmla="*/ 0 w 499"/>
                <a:gd name="T71" fmla="*/ 36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99" h="370">
                  <a:moveTo>
                    <a:pt x="0" y="36"/>
                  </a:moveTo>
                  <a:lnTo>
                    <a:pt x="54" y="299"/>
                  </a:lnTo>
                  <a:lnTo>
                    <a:pt x="85" y="294"/>
                  </a:lnTo>
                  <a:lnTo>
                    <a:pt x="105" y="266"/>
                  </a:lnTo>
                  <a:lnTo>
                    <a:pt x="124" y="273"/>
                  </a:lnTo>
                  <a:lnTo>
                    <a:pt x="131" y="303"/>
                  </a:lnTo>
                  <a:lnTo>
                    <a:pt x="194" y="338"/>
                  </a:lnTo>
                  <a:lnTo>
                    <a:pt x="242" y="320"/>
                  </a:lnTo>
                  <a:lnTo>
                    <a:pt x="268" y="331"/>
                  </a:lnTo>
                  <a:lnTo>
                    <a:pt x="288" y="370"/>
                  </a:lnTo>
                  <a:lnTo>
                    <a:pt x="323" y="366"/>
                  </a:lnTo>
                  <a:lnTo>
                    <a:pt x="318" y="344"/>
                  </a:lnTo>
                  <a:lnTo>
                    <a:pt x="296" y="333"/>
                  </a:lnTo>
                  <a:lnTo>
                    <a:pt x="294" y="331"/>
                  </a:lnTo>
                  <a:lnTo>
                    <a:pt x="294" y="329"/>
                  </a:lnTo>
                  <a:lnTo>
                    <a:pt x="309" y="310"/>
                  </a:lnTo>
                  <a:lnTo>
                    <a:pt x="312" y="310"/>
                  </a:lnTo>
                  <a:lnTo>
                    <a:pt x="312" y="307"/>
                  </a:lnTo>
                  <a:lnTo>
                    <a:pt x="347" y="297"/>
                  </a:lnTo>
                  <a:lnTo>
                    <a:pt x="347" y="297"/>
                  </a:lnTo>
                  <a:lnTo>
                    <a:pt x="347" y="297"/>
                  </a:lnTo>
                  <a:lnTo>
                    <a:pt x="388" y="301"/>
                  </a:lnTo>
                  <a:lnTo>
                    <a:pt x="410" y="268"/>
                  </a:lnTo>
                  <a:lnTo>
                    <a:pt x="412" y="247"/>
                  </a:lnTo>
                  <a:lnTo>
                    <a:pt x="412" y="242"/>
                  </a:lnTo>
                  <a:lnTo>
                    <a:pt x="414" y="245"/>
                  </a:lnTo>
                  <a:lnTo>
                    <a:pt x="440" y="264"/>
                  </a:lnTo>
                  <a:lnTo>
                    <a:pt x="466" y="260"/>
                  </a:lnTo>
                  <a:lnTo>
                    <a:pt x="469" y="221"/>
                  </a:lnTo>
                  <a:lnTo>
                    <a:pt x="469" y="221"/>
                  </a:lnTo>
                  <a:lnTo>
                    <a:pt x="469" y="218"/>
                  </a:lnTo>
                  <a:lnTo>
                    <a:pt x="490" y="208"/>
                  </a:lnTo>
                  <a:lnTo>
                    <a:pt x="497" y="177"/>
                  </a:lnTo>
                  <a:lnTo>
                    <a:pt x="479" y="160"/>
                  </a:lnTo>
                  <a:lnTo>
                    <a:pt x="479" y="158"/>
                  </a:lnTo>
                  <a:lnTo>
                    <a:pt x="479" y="158"/>
                  </a:lnTo>
                  <a:lnTo>
                    <a:pt x="499" y="134"/>
                  </a:lnTo>
                  <a:lnTo>
                    <a:pt x="475" y="117"/>
                  </a:lnTo>
                  <a:lnTo>
                    <a:pt x="475" y="117"/>
                  </a:lnTo>
                  <a:lnTo>
                    <a:pt x="475" y="117"/>
                  </a:lnTo>
                  <a:lnTo>
                    <a:pt x="464" y="91"/>
                  </a:lnTo>
                  <a:lnTo>
                    <a:pt x="436" y="60"/>
                  </a:lnTo>
                  <a:lnTo>
                    <a:pt x="436" y="58"/>
                  </a:lnTo>
                  <a:lnTo>
                    <a:pt x="436" y="58"/>
                  </a:lnTo>
                  <a:lnTo>
                    <a:pt x="432" y="30"/>
                  </a:lnTo>
                  <a:lnTo>
                    <a:pt x="412" y="32"/>
                  </a:lnTo>
                  <a:lnTo>
                    <a:pt x="388" y="56"/>
                  </a:lnTo>
                  <a:lnTo>
                    <a:pt x="386" y="56"/>
                  </a:lnTo>
                  <a:lnTo>
                    <a:pt x="386" y="56"/>
                  </a:lnTo>
                  <a:lnTo>
                    <a:pt x="336" y="52"/>
                  </a:lnTo>
                  <a:lnTo>
                    <a:pt x="323" y="62"/>
                  </a:lnTo>
                  <a:lnTo>
                    <a:pt x="320" y="65"/>
                  </a:lnTo>
                  <a:lnTo>
                    <a:pt x="318" y="62"/>
                  </a:lnTo>
                  <a:lnTo>
                    <a:pt x="305" y="52"/>
                  </a:lnTo>
                  <a:lnTo>
                    <a:pt x="262" y="93"/>
                  </a:lnTo>
                  <a:lnTo>
                    <a:pt x="259" y="93"/>
                  </a:lnTo>
                  <a:lnTo>
                    <a:pt x="259" y="93"/>
                  </a:lnTo>
                  <a:lnTo>
                    <a:pt x="227" y="60"/>
                  </a:lnTo>
                  <a:lnTo>
                    <a:pt x="224" y="60"/>
                  </a:lnTo>
                  <a:lnTo>
                    <a:pt x="224" y="60"/>
                  </a:lnTo>
                  <a:lnTo>
                    <a:pt x="220" y="34"/>
                  </a:lnTo>
                  <a:lnTo>
                    <a:pt x="192" y="0"/>
                  </a:lnTo>
                  <a:lnTo>
                    <a:pt x="81" y="36"/>
                  </a:lnTo>
                  <a:lnTo>
                    <a:pt x="78" y="39"/>
                  </a:lnTo>
                  <a:lnTo>
                    <a:pt x="78" y="36"/>
                  </a:lnTo>
                  <a:lnTo>
                    <a:pt x="54" y="28"/>
                  </a:lnTo>
                  <a:lnTo>
                    <a:pt x="44" y="34"/>
                  </a:lnTo>
                  <a:lnTo>
                    <a:pt x="41" y="36"/>
                  </a:lnTo>
                  <a:lnTo>
                    <a:pt x="41" y="34"/>
                  </a:lnTo>
                  <a:lnTo>
                    <a:pt x="24" y="23"/>
                  </a:lnTo>
                  <a:lnTo>
                    <a:pt x="0" y="36"/>
                  </a:lnTo>
                  <a:lnTo>
                    <a:pt x="0" y="36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24" name="Freeform 280">
              <a:extLst>
                <a:ext uri="{FF2B5EF4-FFF2-40B4-BE49-F238E27FC236}">
                  <a16:creationId xmlns:a16="http://schemas.microsoft.com/office/drawing/2014/main" xmlns="" id="{5ADCB851-4DA4-2D42-9864-4331A99C181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4" y="2976"/>
              <a:ext cx="495" cy="422"/>
            </a:xfrm>
            <a:custGeom>
              <a:avLst/>
              <a:gdLst>
                <a:gd name="T0" fmla="*/ 0 w 495"/>
                <a:gd name="T1" fmla="*/ 260 h 422"/>
                <a:gd name="T2" fmla="*/ 59 w 495"/>
                <a:gd name="T3" fmla="*/ 262 h 422"/>
                <a:gd name="T4" fmla="*/ 35 w 495"/>
                <a:gd name="T5" fmla="*/ 286 h 422"/>
                <a:gd name="T6" fmla="*/ 83 w 495"/>
                <a:gd name="T7" fmla="*/ 366 h 422"/>
                <a:gd name="T8" fmla="*/ 107 w 495"/>
                <a:gd name="T9" fmla="*/ 353 h 422"/>
                <a:gd name="T10" fmla="*/ 109 w 495"/>
                <a:gd name="T11" fmla="*/ 353 h 422"/>
                <a:gd name="T12" fmla="*/ 109 w 495"/>
                <a:gd name="T13" fmla="*/ 353 h 422"/>
                <a:gd name="T14" fmla="*/ 126 w 495"/>
                <a:gd name="T15" fmla="*/ 364 h 422"/>
                <a:gd name="T16" fmla="*/ 137 w 495"/>
                <a:gd name="T17" fmla="*/ 357 h 422"/>
                <a:gd name="T18" fmla="*/ 139 w 495"/>
                <a:gd name="T19" fmla="*/ 355 h 422"/>
                <a:gd name="T20" fmla="*/ 139 w 495"/>
                <a:gd name="T21" fmla="*/ 357 h 422"/>
                <a:gd name="T22" fmla="*/ 163 w 495"/>
                <a:gd name="T23" fmla="*/ 366 h 422"/>
                <a:gd name="T24" fmla="*/ 277 w 495"/>
                <a:gd name="T25" fmla="*/ 329 h 422"/>
                <a:gd name="T26" fmla="*/ 279 w 495"/>
                <a:gd name="T27" fmla="*/ 327 h 422"/>
                <a:gd name="T28" fmla="*/ 279 w 495"/>
                <a:gd name="T29" fmla="*/ 329 h 422"/>
                <a:gd name="T30" fmla="*/ 307 w 495"/>
                <a:gd name="T31" fmla="*/ 366 h 422"/>
                <a:gd name="T32" fmla="*/ 307 w 495"/>
                <a:gd name="T33" fmla="*/ 368 h 422"/>
                <a:gd name="T34" fmla="*/ 307 w 495"/>
                <a:gd name="T35" fmla="*/ 368 h 422"/>
                <a:gd name="T36" fmla="*/ 314 w 495"/>
                <a:gd name="T37" fmla="*/ 392 h 422"/>
                <a:gd name="T38" fmla="*/ 344 w 495"/>
                <a:gd name="T39" fmla="*/ 422 h 422"/>
                <a:gd name="T40" fmla="*/ 388 w 495"/>
                <a:gd name="T41" fmla="*/ 381 h 422"/>
                <a:gd name="T42" fmla="*/ 388 w 495"/>
                <a:gd name="T43" fmla="*/ 379 h 422"/>
                <a:gd name="T44" fmla="*/ 390 w 495"/>
                <a:gd name="T45" fmla="*/ 381 h 422"/>
                <a:gd name="T46" fmla="*/ 405 w 495"/>
                <a:gd name="T47" fmla="*/ 392 h 422"/>
                <a:gd name="T48" fmla="*/ 421 w 495"/>
                <a:gd name="T49" fmla="*/ 381 h 422"/>
                <a:gd name="T50" fmla="*/ 421 w 495"/>
                <a:gd name="T51" fmla="*/ 381 h 422"/>
                <a:gd name="T52" fmla="*/ 421 w 495"/>
                <a:gd name="T53" fmla="*/ 381 h 422"/>
                <a:gd name="T54" fmla="*/ 471 w 495"/>
                <a:gd name="T55" fmla="*/ 386 h 422"/>
                <a:gd name="T56" fmla="*/ 495 w 495"/>
                <a:gd name="T57" fmla="*/ 364 h 422"/>
                <a:gd name="T58" fmla="*/ 495 w 495"/>
                <a:gd name="T59" fmla="*/ 214 h 422"/>
                <a:gd name="T60" fmla="*/ 475 w 495"/>
                <a:gd name="T61" fmla="*/ 214 h 422"/>
                <a:gd name="T62" fmla="*/ 449 w 495"/>
                <a:gd name="T63" fmla="*/ 236 h 422"/>
                <a:gd name="T64" fmla="*/ 447 w 495"/>
                <a:gd name="T65" fmla="*/ 238 h 422"/>
                <a:gd name="T66" fmla="*/ 445 w 495"/>
                <a:gd name="T67" fmla="*/ 236 h 422"/>
                <a:gd name="T68" fmla="*/ 434 w 495"/>
                <a:gd name="T69" fmla="*/ 221 h 422"/>
                <a:gd name="T70" fmla="*/ 434 w 495"/>
                <a:gd name="T71" fmla="*/ 221 h 422"/>
                <a:gd name="T72" fmla="*/ 434 w 495"/>
                <a:gd name="T73" fmla="*/ 219 h 422"/>
                <a:gd name="T74" fmla="*/ 436 w 495"/>
                <a:gd name="T75" fmla="*/ 162 h 422"/>
                <a:gd name="T76" fmla="*/ 355 w 495"/>
                <a:gd name="T77" fmla="*/ 160 h 422"/>
                <a:gd name="T78" fmla="*/ 353 w 495"/>
                <a:gd name="T79" fmla="*/ 160 h 422"/>
                <a:gd name="T80" fmla="*/ 353 w 495"/>
                <a:gd name="T81" fmla="*/ 160 h 422"/>
                <a:gd name="T82" fmla="*/ 338 w 495"/>
                <a:gd name="T83" fmla="*/ 132 h 422"/>
                <a:gd name="T84" fmla="*/ 296 w 495"/>
                <a:gd name="T85" fmla="*/ 134 h 422"/>
                <a:gd name="T86" fmla="*/ 294 w 495"/>
                <a:gd name="T87" fmla="*/ 134 h 422"/>
                <a:gd name="T88" fmla="*/ 294 w 495"/>
                <a:gd name="T89" fmla="*/ 132 h 422"/>
                <a:gd name="T90" fmla="*/ 286 w 495"/>
                <a:gd name="T91" fmla="*/ 102 h 422"/>
                <a:gd name="T92" fmla="*/ 259 w 495"/>
                <a:gd name="T93" fmla="*/ 67 h 422"/>
                <a:gd name="T94" fmla="*/ 116 w 495"/>
                <a:gd name="T95" fmla="*/ 0 h 422"/>
                <a:gd name="T96" fmla="*/ 116 w 495"/>
                <a:gd name="T97" fmla="*/ 45 h 422"/>
                <a:gd name="T98" fmla="*/ 116 w 495"/>
                <a:gd name="T99" fmla="*/ 48 h 422"/>
                <a:gd name="T100" fmla="*/ 113 w 495"/>
                <a:gd name="T101" fmla="*/ 48 h 422"/>
                <a:gd name="T102" fmla="*/ 87 w 495"/>
                <a:gd name="T103" fmla="*/ 63 h 422"/>
                <a:gd name="T104" fmla="*/ 96 w 495"/>
                <a:gd name="T105" fmla="*/ 93 h 422"/>
                <a:gd name="T106" fmla="*/ 96 w 495"/>
                <a:gd name="T107" fmla="*/ 95 h 422"/>
                <a:gd name="T108" fmla="*/ 94 w 495"/>
                <a:gd name="T109" fmla="*/ 95 h 422"/>
                <a:gd name="T110" fmla="*/ 59 w 495"/>
                <a:gd name="T111" fmla="*/ 93 h 422"/>
                <a:gd name="T112" fmla="*/ 31 w 495"/>
                <a:gd name="T113" fmla="*/ 106 h 422"/>
                <a:gd name="T114" fmla="*/ 15 w 495"/>
                <a:gd name="T115" fmla="*/ 134 h 422"/>
                <a:gd name="T116" fmla="*/ 17 w 495"/>
                <a:gd name="T117" fmla="*/ 214 h 422"/>
                <a:gd name="T118" fmla="*/ 17 w 495"/>
                <a:gd name="T119" fmla="*/ 217 h 422"/>
                <a:gd name="T120" fmla="*/ 17 w 495"/>
                <a:gd name="T121" fmla="*/ 217 h 422"/>
                <a:gd name="T122" fmla="*/ 0 w 495"/>
                <a:gd name="T123" fmla="*/ 260 h 422"/>
                <a:gd name="T124" fmla="*/ 0 w 495"/>
                <a:gd name="T125" fmla="*/ 260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95" h="422">
                  <a:moveTo>
                    <a:pt x="0" y="260"/>
                  </a:moveTo>
                  <a:lnTo>
                    <a:pt x="59" y="262"/>
                  </a:lnTo>
                  <a:lnTo>
                    <a:pt x="35" y="286"/>
                  </a:lnTo>
                  <a:lnTo>
                    <a:pt x="83" y="366"/>
                  </a:lnTo>
                  <a:lnTo>
                    <a:pt x="107" y="353"/>
                  </a:lnTo>
                  <a:lnTo>
                    <a:pt x="109" y="353"/>
                  </a:lnTo>
                  <a:lnTo>
                    <a:pt x="109" y="353"/>
                  </a:lnTo>
                  <a:lnTo>
                    <a:pt x="126" y="364"/>
                  </a:lnTo>
                  <a:lnTo>
                    <a:pt x="137" y="357"/>
                  </a:lnTo>
                  <a:lnTo>
                    <a:pt x="139" y="355"/>
                  </a:lnTo>
                  <a:lnTo>
                    <a:pt x="139" y="357"/>
                  </a:lnTo>
                  <a:lnTo>
                    <a:pt x="163" y="366"/>
                  </a:lnTo>
                  <a:lnTo>
                    <a:pt x="277" y="329"/>
                  </a:lnTo>
                  <a:lnTo>
                    <a:pt x="279" y="327"/>
                  </a:lnTo>
                  <a:lnTo>
                    <a:pt x="279" y="329"/>
                  </a:lnTo>
                  <a:lnTo>
                    <a:pt x="307" y="366"/>
                  </a:lnTo>
                  <a:lnTo>
                    <a:pt x="307" y="368"/>
                  </a:lnTo>
                  <a:lnTo>
                    <a:pt x="307" y="368"/>
                  </a:lnTo>
                  <a:lnTo>
                    <a:pt x="314" y="392"/>
                  </a:lnTo>
                  <a:lnTo>
                    <a:pt x="344" y="422"/>
                  </a:lnTo>
                  <a:lnTo>
                    <a:pt x="388" y="381"/>
                  </a:lnTo>
                  <a:lnTo>
                    <a:pt x="388" y="379"/>
                  </a:lnTo>
                  <a:lnTo>
                    <a:pt x="390" y="381"/>
                  </a:lnTo>
                  <a:lnTo>
                    <a:pt x="405" y="392"/>
                  </a:lnTo>
                  <a:lnTo>
                    <a:pt x="421" y="381"/>
                  </a:lnTo>
                  <a:lnTo>
                    <a:pt x="421" y="381"/>
                  </a:lnTo>
                  <a:lnTo>
                    <a:pt x="421" y="381"/>
                  </a:lnTo>
                  <a:lnTo>
                    <a:pt x="471" y="386"/>
                  </a:lnTo>
                  <a:lnTo>
                    <a:pt x="495" y="364"/>
                  </a:lnTo>
                  <a:lnTo>
                    <a:pt x="495" y="214"/>
                  </a:lnTo>
                  <a:lnTo>
                    <a:pt x="475" y="214"/>
                  </a:lnTo>
                  <a:lnTo>
                    <a:pt x="449" y="236"/>
                  </a:lnTo>
                  <a:lnTo>
                    <a:pt x="447" y="238"/>
                  </a:lnTo>
                  <a:lnTo>
                    <a:pt x="445" y="236"/>
                  </a:lnTo>
                  <a:lnTo>
                    <a:pt x="434" y="221"/>
                  </a:lnTo>
                  <a:lnTo>
                    <a:pt x="434" y="221"/>
                  </a:lnTo>
                  <a:lnTo>
                    <a:pt x="434" y="219"/>
                  </a:lnTo>
                  <a:lnTo>
                    <a:pt x="436" y="162"/>
                  </a:lnTo>
                  <a:lnTo>
                    <a:pt x="355" y="160"/>
                  </a:lnTo>
                  <a:lnTo>
                    <a:pt x="353" y="160"/>
                  </a:lnTo>
                  <a:lnTo>
                    <a:pt x="353" y="160"/>
                  </a:lnTo>
                  <a:lnTo>
                    <a:pt x="338" y="132"/>
                  </a:lnTo>
                  <a:lnTo>
                    <a:pt x="296" y="134"/>
                  </a:lnTo>
                  <a:lnTo>
                    <a:pt x="294" y="134"/>
                  </a:lnTo>
                  <a:lnTo>
                    <a:pt x="294" y="132"/>
                  </a:lnTo>
                  <a:lnTo>
                    <a:pt x="286" y="102"/>
                  </a:lnTo>
                  <a:lnTo>
                    <a:pt x="259" y="67"/>
                  </a:lnTo>
                  <a:lnTo>
                    <a:pt x="116" y="0"/>
                  </a:lnTo>
                  <a:lnTo>
                    <a:pt x="116" y="45"/>
                  </a:lnTo>
                  <a:lnTo>
                    <a:pt x="116" y="48"/>
                  </a:lnTo>
                  <a:lnTo>
                    <a:pt x="113" y="48"/>
                  </a:lnTo>
                  <a:lnTo>
                    <a:pt x="87" y="63"/>
                  </a:lnTo>
                  <a:lnTo>
                    <a:pt x="96" y="93"/>
                  </a:lnTo>
                  <a:lnTo>
                    <a:pt x="96" y="95"/>
                  </a:lnTo>
                  <a:lnTo>
                    <a:pt x="94" y="95"/>
                  </a:lnTo>
                  <a:lnTo>
                    <a:pt x="59" y="93"/>
                  </a:lnTo>
                  <a:lnTo>
                    <a:pt x="31" y="106"/>
                  </a:lnTo>
                  <a:lnTo>
                    <a:pt x="15" y="134"/>
                  </a:lnTo>
                  <a:lnTo>
                    <a:pt x="17" y="214"/>
                  </a:lnTo>
                  <a:lnTo>
                    <a:pt x="17" y="217"/>
                  </a:lnTo>
                  <a:lnTo>
                    <a:pt x="17" y="217"/>
                  </a:lnTo>
                  <a:lnTo>
                    <a:pt x="0" y="260"/>
                  </a:lnTo>
                  <a:lnTo>
                    <a:pt x="0" y="260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25" name="Freeform 281">
              <a:extLst>
                <a:ext uri="{FF2B5EF4-FFF2-40B4-BE49-F238E27FC236}">
                  <a16:creationId xmlns:a16="http://schemas.microsoft.com/office/drawing/2014/main" xmlns="" id="{0C52C1D1-8A90-C64F-A387-B2A2FD6FCE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3" y="2781"/>
              <a:ext cx="342" cy="483"/>
            </a:xfrm>
            <a:custGeom>
              <a:avLst/>
              <a:gdLst>
                <a:gd name="T0" fmla="*/ 26 w 342"/>
                <a:gd name="T1" fmla="*/ 269 h 483"/>
                <a:gd name="T2" fmla="*/ 15 w 342"/>
                <a:gd name="T3" fmla="*/ 310 h 483"/>
                <a:gd name="T4" fmla="*/ 0 w 342"/>
                <a:gd name="T5" fmla="*/ 357 h 483"/>
                <a:gd name="T6" fmla="*/ 54 w 342"/>
                <a:gd name="T7" fmla="*/ 388 h 483"/>
                <a:gd name="T8" fmla="*/ 81 w 342"/>
                <a:gd name="T9" fmla="*/ 414 h 483"/>
                <a:gd name="T10" fmla="*/ 116 w 342"/>
                <a:gd name="T11" fmla="*/ 440 h 483"/>
                <a:gd name="T12" fmla="*/ 89 w 342"/>
                <a:gd name="T13" fmla="*/ 479 h 483"/>
                <a:gd name="T14" fmla="*/ 139 w 342"/>
                <a:gd name="T15" fmla="*/ 483 h 483"/>
                <a:gd name="T16" fmla="*/ 177 w 342"/>
                <a:gd name="T17" fmla="*/ 464 h 483"/>
                <a:gd name="T18" fmla="*/ 244 w 342"/>
                <a:gd name="T19" fmla="*/ 409 h 483"/>
                <a:gd name="T20" fmla="*/ 242 w 342"/>
                <a:gd name="T21" fmla="*/ 327 h 483"/>
                <a:gd name="T22" fmla="*/ 259 w 342"/>
                <a:gd name="T23" fmla="*/ 297 h 483"/>
                <a:gd name="T24" fmla="*/ 259 w 342"/>
                <a:gd name="T25" fmla="*/ 297 h 483"/>
                <a:gd name="T26" fmla="*/ 288 w 342"/>
                <a:gd name="T27" fmla="*/ 284 h 483"/>
                <a:gd name="T28" fmla="*/ 320 w 342"/>
                <a:gd name="T29" fmla="*/ 286 h 483"/>
                <a:gd name="T30" fmla="*/ 314 w 342"/>
                <a:gd name="T31" fmla="*/ 256 h 483"/>
                <a:gd name="T32" fmla="*/ 342 w 342"/>
                <a:gd name="T33" fmla="*/ 240 h 483"/>
                <a:gd name="T34" fmla="*/ 323 w 342"/>
                <a:gd name="T35" fmla="*/ 104 h 483"/>
                <a:gd name="T36" fmla="*/ 323 w 342"/>
                <a:gd name="T37" fmla="*/ 102 h 483"/>
                <a:gd name="T38" fmla="*/ 342 w 342"/>
                <a:gd name="T39" fmla="*/ 61 h 483"/>
                <a:gd name="T40" fmla="*/ 303 w 342"/>
                <a:gd name="T41" fmla="*/ 87 h 483"/>
                <a:gd name="T42" fmla="*/ 272 w 342"/>
                <a:gd name="T43" fmla="*/ 87 h 483"/>
                <a:gd name="T44" fmla="*/ 270 w 342"/>
                <a:gd name="T45" fmla="*/ 87 h 483"/>
                <a:gd name="T46" fmla="*/ 211 w 342"/>
                <a:gd name="T47" fmla="*/ 74 h 483"/>
                <a:gd name="T48" fmla="*/ 209 w 342"/>
                <a:gd name="T49" fmla="*/ 74 h 483"/>
                <a:gd name="T50" fmla="*/ 150 w 342"/>
                <a:gd name="T51" fmla="*/ 41 h 483"/>
                <a:gd name="T52" fmla="*/ 148 w 342"/>
                <a:gd name="T53" fmla="*/ 39 h 483"/>
                <a:gd name="T54" fmla="*/ 142 w 342"/>
                <a:gd name="T55" fmla="*/ 0 h 483"/>
                <a:gd name="T56" fmla="*/ 100 w 342"/>
                <a:gd name="T57" fmla="*/ 71 h 483"/>
                <a:gd name="T58" fmla="*/ 100 w 342"/>
                <a:gd name="T59" fmla="*/ 74 h 483"/>
                <a:gd name="T60" fmla="*/ 92 w 342"/>
                <a:gd name="T61" fmla="*/ 97 h 483"/>
                <a:gd name="T62" fmla="*/ 116 w 342"/>
                <a:gd name="T63" fmla="*/ 106 h 483"/>
                <a:gd name="T64" fmla="*/ 124 w 342"/>
                <a:gd name="T65" fmla="*/ 130 h 483"/>
                <a:gd name="T66" fmla="*/ 124 w 342"/>
                <a:gd name="T67" fmla="*/ 130 h 483"/>
                <a:gd name="T68" fmla="*/ 120 w 342"/>
                <a:gd name="T69" fmla="*/ 152 h 483"/>
                <a:gd name="T70" fmla="*/ 111 w 342"/>
                <a:gd name="T71" fmla="*/ 165 h 483"/>
                <a:gd name="T72" fmla="*/ 109 w 342"/>
                <a:gd name="T73" fmla="*/ 167 h 483"/>
                <a:gd name="T74" fmla="*/ 59 w 342"/>
                <a:gd name="T75" fmla="*/ 184 h 483"/>
                <a:gd name="T76" fmla="*/ 54 w 342"/>
                <a:gd name="T77" fmla="*/ 212 h 483"/>
                <a:gd name="T78" fmla="*/ 15 w 342"/>
                <a:gd name="T79" fmla="*/ 247 h 483"/>
                <a:gd name="T80" fmla="*/ 9 w 342"/>
                <a:gd name="T81" fmla="*/ 264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42" h="483">
                  <a:moveTo>
                    <a:pt x="9" y="264"/>
                  </a:moveTo>
                  <a:lnTo>
                    <a:pt x="26" y="269"/>
                  </a:lnTo>
                  <a:lnTo>
                    <a:pt x="26" y="299"/>
                  </a:lnTo>
                  <a:lnTo>
                    <a:pt x="15" y="310"/>
                  </a:lnTo>
                  <a:lnTo>
                    <a:pt x="24" y="331"/>
                  </a:lnTo>
                  <a:lnTo>
                    <a:pt x="0" y="357"/>
                  </a:lnTo>
                  <a:lnTo>
                    <a:pt x="4" y="377"/>
                  </a:lnTo>
                  <a:lnTo>
                    <a:pt x="54" y="388"/>
                  </a:lnTo>
                  <a:lnTo>
                    <a:pt x="57" y="414"/>
                  </a:lnTo>
                  <a:lnTo>
                    <a:pt x="81" y="414"/>
                  </a:lnTo>
                  <a:lnTo>
                    <a:pt x="98" y="418"/>
                  </a:lnTo>
                  <a:lnTo>
                    <a:pt x="116" y="440"/>
                  </a:lnTo>
                  <a:lnTo>
                    <a:pt x="89" y="461"/>
                  </a:lnTo>
                  <a:lnTo>
                    <a:pt x="89" y="479"/>
                  </a:lnTo>
                  <a:lnTo>
                    <a:pt x="116" y="470"/>
                  </a:lnTo>
                  <a:lnTo>
                    <a:pt x="139" y="483"/>
                  </a:lnTo>
                  <a:lnTo>
                    <a:pt x="159" y="479"/>
                  </a:lnTo>
                  <a:lnTo>
                    <a:pt x="177" y="464"/>
                  </a:lnTo>
                  <a:lnTo>
                    <a:pt x="227" y="455"/>
                  </a:lnTo>
                  <a:lnTo>
                    <a:pt x="244" y="409"/>
                  </a:lnTo>
                  <a:lnTo>
                    <a:pt x="242" y="327"/>
                  </a:lnTo>
                  <a:lnTo>
                    <a:pt x="242" y="327"/>
                  </a:lnTo>
                  <a:lnTo>
                    <a:pt x="242" y="327"/>
                  </a:lnTo>
                  <a:lnTo>
                    <a:pt x="259" y="297"/>
                  </a:lnTo>
                  <a:lnTo>
                    <a:pt x="259" y="297"/>
                  </a:lnTo>
                  <a:lnTo>
                    <a:pt x="259" y="297"/>
                  </a:lnTo>
                  <a:lnTo>
                    <a:pt x="288" y="284"/>
                  </a:lnTo>
                  <a:lnTo>
                    <a:pt x="288" y="284"/>
                  </a:lnTo>
                  <a:lnTo>
                    <a:pt x="288" y="284"/>
                  </a:lnTo>
                  <a:lnTo>
                    <a:pt x="320" y="286"/>
                  </a:lnTo>
                  <a:lnTo>
                    <a:pt x="314" y="258"/>
                  </a:lnTo>
                  <a:lnTo>
                    <a:pt x="314" y="256"/>
                  </a:lnTo>
                  <a:lnTo>
                    <a:pt x="314" y="256"/>
                  </a:lnTo>
                  <a:lnTo>
                    <a:pt x="342" y="240"/>
                  </a:lnTo>
                  <a:lnTo>
                    <a:pt x="342" y="126"/>
                  </a:lnTo>
                  <a:lnTo>
                    <a:pt x="323" y="104"/>
                  </a:lnTo>
                  <a:lnTo>
                    <a:pt x="320" y="104"/>
                  </a:lnTo>
                  <a:lnTo>
                    <a:pt x="323" y="102"/>
                  </a:lnTo>
                  <a:lnTo>
                    <a:pt x="342" y="76"/>
                  </a:lnTo>
                  <a:lnTo>
                    <a:pt x="342" y="61"/>
                  </a:lnTo>
                  <a:lnTo>
                    <a:pt x="303" y="87"/>
                  </a:lnTo>
                  <a:lnTo>
                    <a:pt x="303" y="87"/>
                  </a:lnTo>
                  <a:lnTo>
                    <a:pt x="301" y="87"/>
                  </a:lnTo>
                  <a:lnTo>
                    <a:pt x="272" y="87"/>
                  </a:lnTo>
                  <a:lnTo>
                    <a:pt x="272" y="87"/>
                  </a:lnTo>
                  <a:lnTo>
                    <a:pt x="270" y="87"/>
                  </a:lnTo>
                  <a:lnTo>
                    <a:pt x="242" y="69"/>
                  </a:lnTo>
                  <a:lnTo>
                    <a:pt x="211" y="74"/>
                  </a:lnTo>
                  <a:lnTo>
                    <a:pt x="209" y="74"/>
                  </a:lnTo>
                  <a:lnTo>
                    <a:pt x="209" y="74"/>
                  </a:lnTo>
                  <a:lnTo>
                    <a:pt x="168" y="45"/>
                  </a:lnTo>
                  <a:lnTo>
                    <a:pt x="150" y="41"/>
                  </a:lnTo>
                  <a:lnTo>
                    <a:pt x="146" y="41"/>
                  </a:lnTo>
                  <a:lnTo>
                    <a:pt x="148" y="39"/>
                  </a:lnTo>
                  <a:lnTo>
                    <a:pt x="161" y="19"/>
                  </a:lnTo>
                  <a:lnTo>
                    <a:pt x="142" y="0"/>
                  </a:lnTo>
                  <a:lnTo>
                    <a:pt x="105" y="37"/>
                  </a:lnTo>
                  <a:lnTo>
                    <a:pt x="100" y="71"/>
                  </a:lnTo>
                  <a:lnTo>
                    <a:pt x="100" y="71"/>
                  </a:lnTo>
                  <a:lnTo>
                    <a:pt x="100" y="74"/>
                  </a:lnTo>
                  <a:lnTo>
                    <a:pt x="89" y="87"/>
                  </a:lnTo>
                  <a:lnTo>
                    <a:pt x="92" y="97"/>
                  </a:lnTo>
                  <a:lnTo>
                    <a:pt x="116" y="106"/>
                  </a:lnTo>
                  <a:lnTo>
                    <a:pt x="116" y="106"/>
                  </a:lnTo>
                  <a:lnTo>
                    <a:pt x="116" y="106"/>
                  </a:lnTo>
                  <a:lnTo>
                    <a:pt x="124" y="130"/>
                  </a:lnTo>
                  <a:lnTo>
                    <a:pt x="124" y="130"/>
                  </a:lnTo>
                  <a:lnTo>
                    <a:pt x="124" y="130"/>
                  </a:lnTo>
                  <a:lnTo>
                    <a:pt x="120" y="152"/>
                  </a:lnTo>
                  <a:lnTo>
                    <a:pt x="120" y="152"/>
                  </a:lnTo>
                  <a:lnTo>
                    <a:pt x="120" y="152"/>
                  </a:lnTo>
                  <a:lnTo>
                    <a:pt x="111" y="165"/>
                  </a:lnTo>
                  <a:lnTo>
                    <a:pt x="111" y="167"/>
                  </a:lnTo>
                  <a:lnTo>
                    <a:pt x="109" y="167"/>
                  </a:lnTo>
                  <a:lnTo>
                    <a:pt x="81" y="160"/>
                  </a:lnTo>
                  <a:lnTo>
                    <a:pt x="59" y="184"/>
                  </a:lnTo>
                  <a:lnTo>
                    <a:pt x="54" y="210"/>
                  </a:lnTo>
                  <a:lnTo>
                    <a:pt x="54" y="212"/>
                  </a:lnTo>
                  <a:lnTo>
                    <a:pt x="52" y="212"/>
                  </a:lnTo>
                  <a:lnTo>
                    <a:pt x="15" y="247"/>
                  </a:lnTo>
                  <a:lnTo>
                    <a:pt x="9" y="264"/>
                  </a:lnTo>
                  <a:lnTo>
                    <a:pt x="9" y="264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26" name="Freeform 282">
              <a:extLst>
                <a:ext uri="{FF2B5EF4-FFF2-40B4-BE49-F238E27FC236}">
                  <a16:creationId xmlns:a16="http://schemas.microsoft.com/office/drawing/2014/main" xmlns="" id="{D5F018CA-F36E-C849-8CA2-277B3C9E518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0" y="2679"/>
              <a:ext cx="669" cy="529"/>
            </a:xfrm>
            <a:custGeom>
              <a:avLst/>
              <a:gdLst>
                <a:gd name="T0" fmla="*/ 444 w 669"/>
                <a:gd name="T1" fmla="*/ 46 h 529"/>
                <a:gd name="T2" fmla="*/ 383 w 669"/>
                <a:gd name="T3" fmla="*/ 82 h 529"/>
                <a:gd name="T4" fmla="*/ 329 w 669"/>
                <a:gd name="T5" fmla="*/ 43 h 529"/>
                <a:gd name="T6" fmla="*/ 255 w 669"/>
                <a:gd name="T7" fmla="*/ 43 h 529"/>
                <a:gd name="T8" fmla="*/ 207 w 669"/>
                <a:gd name="T9" fmla="*/ 11 h 529"/>
                <a:gd name="T10" fmla="*/ 139 w 669"/>
                <a:gd name="T11" fmla="*/ 24 h 529"/>
                <a:gd name="T12" fmla="*/ 115 w 669"/>
                <a:gd name="T13" fmla="*/ 102 h 529"/>
                <a:gd name="T14" fmla="*/ 85 w 669"/>
                <a:gd name="T15" fmla="*/ 100 h 529"/>
                <a:gd name="T16" fmla="*/ 59 w 669"/>
                <a:gd name="T17" fmla="*/ 137 h 529"/>
                <a:gd name="T18" fmla="*/ 57 w 669"/>
                <a:gd name="T19" fmla="*/ 139 h 529"/>
                <a:gd name="T20" fmla="*/ 20 w 669"/>
                <a:gd name="T21" fmla="*/ 180 h 529"/>
                <a:gd name="T22" fmla="*/ 20 w 669"/>
                <a:gd name="T23" fmla="*/ 180 h 529"/>
                <a:gd name="T24" fmla="*/ 20 w 669"/>
                <a:gd name="T25" fmla="*/ 225 h 529"/>
                <a:gd name="T26" fmla="*/ 20 w 669"/>
                <a:gd name="T27" fmla="*/ 225 h 529"/>
                <a:gd name="T28" fmla="*/ 166 w 669"/>
                <a:gd name="T29" fmla="*/ 360 h 529"/>
                <a:gd name="T30" fmla="*/ 166 w 669"/>
                <a:gd name="T31" fmla="*/ 362 h 529"/>
                <a:gd name="T32" fmla="*/ 194 w 669"/>
                <a:gd name="T33" fmla="*/ 397 h 529"/>
                <a:gd name="T34" fmla="*/ 200 w 669"/>
                <a:gd name="T35" fmla="*/ 427 h 529"/>
                <a:gd name="T36" fmla="*/ 244 w 669"/>
                <a:gd name="T37" fmla="*/ 425 h 529"/>
                <a:gd name="T38" fmla="*/ 259 w 669"/>
                <a:gd name="T39" fmla="*/ 453 h 529"/>
                <a:gd name="T40" fmla="*/ 344 w 669"/>
                <a:gd name="T41" fmla="*/ 455 h 529"/>
                <a:gd name="T42" fmla="*/ 342 w 669"/>
                <a:gd name="T43" fmla="*/ 516 h 529"/>
                <a:gd name="T44" fmla="*/ 377 w 669"/>
                <a:gd name="T45" fmla="*/ 507 h 529"/>
                <a:gd name="T46" fmla="*/ 379 w 669"/>
                <a:gd name="T47" fmla="*/ 507 h 529"/>
                <a:gd name="T48" fmla="*/ 403 w 669"/>
                <a:gd name="T49" fmla="*/ 507 h 529"/>
                <a:gd name="T50" fmla="*/ 458 w 669"/>
                <a:gd name="T51" fmla="*/ 507 h 529"/>
                <a:gd name="T52" fmla="*/ 479 w 669"/>
                <a:gd name="T53" fmla="*/ 483 h 529"/>
                <a:gd name="T54" fmla="*/ 536 w 669"/>
                <a:gd name="T55" fmla="*/ 475 h 529"/>
                <a:gd name="T56" fmla="*/ 536 w 669"/>
                <a:gd name="T57" fmla="*/ 475 h 529"/>
                <a:gd name="T58" fmla="*/ 621 w 669"/>
                <a:gd name="T59" fmla="*/ 479 h 529"/>
                <a:gd name="T60" fmla="*/ 623 w 669"/>
                <a:gd name="T61" fmla="*/ 440 h 529"/>
                <a:gd name="T62" fmla="*/ 665 w 669"/>
                <a:gd name="T63" fmla="*/ 410 h 529"/>
                <a:gd name="T64" fmla="*/ 634 w 669"/>
                <a:gd name="T65" fmla="*/ 379 h 529"/>
                <a:gd name="T66" fmla="*/ 634 w 669"/>
                <a:gd name="T67" fmla="*/ 379 h 529"/>
                <a:gd name="T68" fmla="*/ 608 w 669"/>
                <a:gd name="T69" fmla="*/ 355 h 529"/>
                <a:gd name="T70" fmla="*/ 604 w 669"/>
                <a:gd name="T71" fmla="*/ 321 h 529"/>
                <a:gd name="T72" fmla="*/ 606 w 669"/>
                <a:gd name="T73" fmla="*/ 319 h 529"/>
                <a:gd name="T74" fmla="*/ 649 w 669"/>
                <a:gd name="T75" fmla="*/ 260 h 529"/>
                <a:gd name="T76" fmla="*/ 621 w 669"/>
                <a:gd name="T77" fmla="*/ 256 h 529"/>
                <a:gd name="T78" fmla="*/ 588 w 669"/>
                <a:gd name="T79" fmla="*/ 191 h 529"/>
                <a:gd name="T80" fmla="*/ 477 w 669"/>
                <a:gd name="T81" fmla="*/ 173 h 529"/>
                <a:gd name="T82" fmla="*/ 477 w 669"/>
                <a:gd name="T83" fmla="*/ 141 h 529"/>
                <a:gd name="T84" fmla="*/ 477 w 669"/>
                <a:gd name="T85" fmla="*/ 139 h 529"/>
                <a:gd name="T86" fmla="*/ 477 w 669"/>
                <a:gd name="T87" fmla="*/ 67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69" h="529">
                  <a:moveTo>
                    <a:pt x="477" y="67"/>
                  </a:moveTo>
                  <a:lnTo>
                    <a:pt x="444" y="46"/>
                  </a:lnTo>
                  <a:lnTo>
                    <a:pt x="383" y="82"/>
                  </a:lnTo>
                  <a:lnTo>
                    <a:pt x="383" y="82"/>
                  </a:lnTo>
                  <a:lnTo>
                    <a:pt x="381" y="80"/>
                  </a:lnTo>
                  <a:lnTo>
                    <a:pt x="329" y="43"/>
                  </a:lnTo>
                  <a:lnTo>
                    <a:pt x="257" y="43"/>
                  </a:lnTo>
                  <a:lnTo>
                    <a:pt x="255" y="43"/>
                  </a:lnTo>
                  <a:lnTo>
                    <a:pt x="255" y="41"/>
                  </a:lnTo>
                  <a:lnTo>
                    <a:pt x="207" y="11"/>
                  </a:lnTo>
                  <a:lnTo>
                    <a:pt x="172" y="0"/>
                  </a:lnTo>
                  <a:lnTo>
                    <a:pt x="139" y="24"/>
                  </a:lnTo>
                  <a:lnTo>
                    <a:pt x="115" y="102"/>
                  </a:lnTo>
                  <a:lnTo>
                    <a:pt x="115" y="102"/>
                  </a:lnTo>
                  <a:lnTo>
                    <a:pt x="113" y="102"/>
                  </a:lnTo>
                  <a:lnTo>
                    <a:pt x="85" y="100"/>
                  </a:lnTo>
                  <a:lnTo>
                    <a:pt x="63" y="113"/>
                  </a:lnTo>
                  <a:lnTo>
                    <a:pt x="59" y="137"/>
                  </a:lnTo>
                  <a:lnTo>
                    <a:pt x="59" y="137"/>
                  </a:lnTo>
                  <a:lnTo>
                    <a:pt x="57" y="139"/>
                  </a:lnTo>
                  <a:lnTo>
                    <a:pt x="17" y="160"/>
                  </a:lnTo>
                  <a:lnTo>
                    <a:pt x="20" y="180"/>
                  </a:lnTo>
                  <a:lnTo>
                    <a:pt x="20" y="180"/>
                  </a:lnTo>
                  <a:lnTo>
                    <a:pt x="20" y="180"/>
                  </a:lnTo>
                  <a:lnTo>
                    <a:pt x="0" y="206"/>
                  </a:lnTo>
                  <a:lnTo>
                    <a:pt x="20" y="225"/>
                  </a:lnTo>
                  <a:lnTo>
                    <a:pt x="20" y="225"/>
                  </a:lnTo>
                  <a:lnTo>
                    <a:pt x="20" y="225"/>
                  </a:lnTo>
                  <a:lnTo>
                    <a:pt x="20" y="293"/>
                  </a:lnTo>
                  <a:lnTo>
                    <a:pt x="166" y="360"/>
                  </a:lnTo>
                  <a:lnTo>
                    <a:pt x="166" y="362"/>
                  </a:lnTo>
                  <a:lnTo>
                    <a:pt x="166" y="362"/>
                  </a:lnTo>
                  <a:lnTo>
                    <a:pt x="194" y="397"/>
                  </a:lnTo>
                  <a:lnTo>
                    <a:pt x="194" y="397"/>
                  </a:lnTo>
                  <a:lnTo>
                    <a:pt x="194" y="397"/>
                  </a:lnTo>
                  <a:lnTo>
                    <a:pt x="200" y="427"/>
                  </a:lnTo>
                  <a:lnTo>
                    <a:pt x="244" y="425"/>
                  </a:lnTo>
                  <a:lnTo>
                    <a:pt x="244" y="425"/>
                  </a:lnTo>
                  <a:lnTo>
                    <a:pt x="246" y="427"/>
                  </a:lnTo>
                  <a:lnTo>
                    <a:pt x="259" y="453"/>
                  </a:lnTo>
                  <a:lnTo>
                    <a:pt x="342" y="455"/>
                  </a:lnTo>
                  <a:lnTo>
                    <a:pt x="344" y="455"/>
                  </a:lnTo>
                  <a:lnTo>
                    <a:pt x="344" y="457"/>
                  </a:lnTo>
                  <a:lnTo>
                    <a:pt x="342" y="516"/>
                  </a:lnTo>
                  <a:lnTo>
                    <a:pt x="351" y="529"/>
                  </a:lnTo>
                  <a:lnTo>
                    <a:pt x="377" y="507"/>
                  </a:lnTo>
                  <a:lnTo>
                    <a:pt x="379" y="507"/>
                  </a:lnTo>
                  <a:lnTo>
                    <a:pt x="379" y="507"/>
                  </a:lnTo>
                  <a:lnTo>
                    <a:pt x="401" y="507"/>
                  </a:lnTo>
                  <a:lnTo>
                    <a:pt x="403" y="507"/>
                  </a:lnTo>
                  <a:lnTo>
                    <a:pt x="403" y="507"/>
                  </a:lnTo>
                  <a:lnTo>
                    <a:pt x="458" y="507"/>
                  </a:lnTo>
                  <a:lnTo>
                    <a:pt x="479" y="483"/>
                  </a:lnTo>
                  <a:lnTo>
                    <a:pt x="479" y="483"/>
                  </a:lnTo>
                  <a:lnTo>
                    <a:pt x="479" y="481"/>
                  </a:lnTo>
                  <a:lnTo>
                    <a:pt x="536" y="475"/>
                  </a:lnTo>
                  <a:lnTo>
                    <a:pt x="536" y="475"/>
                  </a:lnTo>
                  <a:lnTo>
                    <a:pt x="536" y="475"/>
                  </a:lnTo>
                  <a:lnTo>
                    <a:pt x="584" y="496"/>
                  </a:lnTo>
                  <a:lnTo>
                    <a:pt x="621" y="479"/>
                  </a:lnTo>
                  <a:lnTo>
                    <a:pt x="623" y="440"/>
                  </a:lnTo>
                  <a:lnTo>
                    <a:pt x="623" y="440"/>
                  </a:lnTo>
                  <a:lnTo>
                    <a:pt x="623" y="440"/>
                  </a:lnTo>
                  <a:lnTo>
                    <a:pt x="665" y="410"/>
                  </a:lnTo>
                  <a:lnTo>
                    <a:pt x="669" y="390"/>
                  </a:lnTo>
                  <a:lnTo>
                    <a:pt x="634" y="379"/>
                  </a:lnTo>
                  <a:lnTo>
                    <a:pt x="634" y="379"/>
                  </a:lnTo>
                  <a:lnTo>
                    <a:pt x="634" y="379"/>
                  </a:lnTo>
                  <a:lnTo>
                    <a:pt x="608" y="355"/>
                  </a:lnTo>
                  <a:lnTo>
                    <a:pt x="608" y="355"/>
                  </a:lnTo>
                  <a:lnTo>
                    <a:pt x="608" y="353"/>
                  </a:lnTo>
                  <a:lnTo>
                    <a:pt x="604" y="321"/>
                  </a:lnTo>
                  <a:lnTo>
                    <a:pt x="604" y="321"/>
                  </a:lnTo>
                  <a:lnTo>
                    <a:pt x="606" y="319"/>
                  </a:lnTo>
                  <a:lnTo>
                    <a:pt x="647" y="282"/>
                  </a:lnTo>
                  <a:lnTo>
                    <a:pt x="649" y="260"/>
                  </a:lnTo>
                  <a:lnTo>
                    <a:pt x="621" y="256"/>
                  </a:lnTo>
                  <a:lnTo>
                    <a:pt x="621" y="256"/>
                  </a:lnTo>
                  <a:lnTo>
                    <a:pt x="619" y="256"/>
                  </a:lnTo>
                  <a:lnTo>
                    <a:pt x="588" y="191"/>
                  </a:lnTo>
                  <a:lnTo>
                    <a:pt x="477" y="173"/>
                  </a:lnTo>
                  <a:lnTo>
                    <a:pt x="477" y="173"/>
                  </a:lnTo>
                  <a:lnTo>
                    <a:pt x="477" y="171"/>
                  </a:lnTo>
                  <a:lnTo>
                    <a:pt x="477" y="141"/>
                  </a:lnTo>
                  <a:lnTo>
                    <a:pt x="477" y="141"/>
                  </a:lnTo>
                  <a:lnTo>
                    <a:pt x="477" y="139"/>
                  </a:lnTo>
                  <a:lnTo>
                    <a:pt x="492" y="121"/>
                  </a:lnTo>
                  <a:lnTo>
                    <a:pt x="477" y="67"/>
                  </a:lnTo>
                  <a:lnTo>
                    <a:pt x="477" y="67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27" name="Freeform 283">
              <a:extLst>
                <a:ext uri="{FF2B5EF4-FFF2-40B4-BE49-F238E27FC236}">
                  <a16:creationId xmlns:a16="http://schemas.microsoft.com/office/drawing/2014/main" xmlns="" id="{D8BFF65F-5BB8-364B-80F7-3EFA59FF8BB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4" y="3279"/>
              <a:ext cx="240" cy="384"/>
            </a:xfrm>
            <a:custGeom>
              <a:avLst/>
              <a:gdLst>
                <a:gd name="T0" fmla="*/ 90 w 240"/>
                <a:gd name="T1" fmla="*/ 7 h 384"/>
                <a:gd name="T2" fmla="*/ 98 w 240"/>
                <a:gd name="T3" fmla="*/ 61 h 384"/>
                <a:gd name="T4" fmla="*/ 98 w 240"/>
                <a:gd name="T5" fmla="*/ 63 h 384"/>
                <a:gd name="T6" fmla="*/ 79 w 240"/>
                <a:gd name="T7" fmla="*/ 113 h 384"/>
                <a:gd name="T8" fmla="*/ 111 w 240"/>
                <a:gd name="T9" fmla="*/ 124 h 384"/>
                <a:gd name="T10" fmla="*/ 100 w 240"/>
                <a:gd name="T11" fmla="*/ 161 h 384"/>
                <a:gd name="T12" fmla="*/ 100 w 240"/>
                <a:gd name="T13" fmla="*/ 161 h 384"/>
                <a:gd name="T14" fmla="*/ 87 w 240"/>
                <a:gd name="T15" fmla="*/ 215 h 384"/>
                <a:gd name="T16" fmla="*/ 87 w 240"/>
                <a:gd name="T17" fmla="*/ 217 h 384"/>
                <a:gd name="T18" fmla="*/ 90 w 240"/>
                <a:gd name="T19" fmla="*/ 258 h 384"/>
                <a:gd name="T20" fmla="*/ 87 w 240"/>
                <a:gd name="T21" fmla="*/ 260 h 384"/>
                <a:gd name="T22" fmla="*/ 55 w 240"/>
                <a:gd name="T23" fmla="*/ 293 h 384"/>
                <a:gd name="T24" fmla="*/ 35 w 240"/>
                <a:gd name="T25" fmla="*/ 304 h 384"/>
                <a:gd name="T26" fmla="*/ 35 w 240"/>
                <a:gd name="T27" fmla="*/ 304 h 384"/>
                <a:gd name="T28" fmla="*/ 0 w 240"/>
                <a:gd name="T29" fmla="*/ 351 h 384"/>
                <a:gd name="T30" fmla="*/ 57 w 240"/>
                <a:gd name="T31" fmla="*/ 360 h 384"/>
                <a:gd name="T32" fmla="*/ 59 w 240"/>
                <a:gd name="T33" fmla="*/ 360 h 384"/>
                <a:gd name="T34" fmla="*/ 131 w 240"/>
                <a:gd name="T35" fmla="*/ 319 h 384"/>
                <a:gd name="T36" fmla="*/ 133 w 240"/>
                <a:gd name="T37" fmla="*/ 317 h 384"/>
                <a:gd name="T38" fmla="*/ 172 w 240"/>
                <a:gd name="T39" fmla="*/ 284 h 384"/>
                <a:gd name="T40" fmla="*/ 175 w 240"/>
                <a:gd name="T41" fmla="*/ 282 h 384"/>
                <a:gd name="T42" fmla="*/ 212 w 240"/>
                <a:gd name="T43" fmla="*/ 252 h 384"/>
                <a:gd name="T44" fmla="*/ 212 w 240"/>
                <a:gd name="T45" fmla="*/ 228 h 384"/>
                <a:gd name="T46" fmla="*/ 240 w 240"/>
                <a:gd name="T47" fmla="*/ 213 h 384"/>
                <a:gd name="T48" fmla="*/ 227 w 240"/>
                <a:gd name="T49" fmla="*/ 156 h 384"/>
                <a:gd name="T50" fmla="*/ 227 w 240"/>
                <a:gd name="T51" fmla="*/ 156 h 384"/>
                <a:gd name="T52" fmla="*/ 196 w 240"/>
                <a:gd name="T53" fmla="*/ 87 h 384"/>
                <a:gd name="T54" fmla="*/ 196 w 240"/>
                <a:gd name="T55" fmla="*/ 85 h 384"/>
                <a:gd name="T56" fmla="*/ 190 w 240"/>
                <a:gd name="T57" fmla="*/ 50 h 384"/>
                <a:gd name="T58" fmla="*/ 157 w 240"/>
                <a:gd name="T59" fmla="*/ 52 h 384"/>
                <a:gd name="T60" fmla="*/ 122 w 240"/>
                <a:gd name="T61" fmla="*/ 52 h 384"/>
                <a:gd name="T62" fmla="*/ 120 w 240"/>
                <a:gd name="T63" fmla="*/ 52 h 384"/>
                <a:gd name="T64" fmla="*/ 103 w 240"/>
                <a:gd name="T65" fmla="*/ 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0" h="384">
                  <a:moveTo>
                    <a:pt x="103" y="0"/>
                  </a:moveTo>
                  <a:lnTo>
                    <a:pt x="90" y="7"/>
                  </a:lnTo>
                  <a:lnTo>
                    <a:pt x="85" y="31"/>
                  </a:lnTo>
                  <a:lnTo>
                    <a:pt x="98" y="61"/>
                  </a:lnTo>
                  <a:lnTo>
                    <a:pt x="98" y="63"/>
                  </a:lnTo>
                  <a:lnTo>
                    <a:pt x="98" y="63"/>
                  </a:lnTo>
                  <a:lnTo>
                    <a:pt x="74" y="96"/>
                  </a:lnTo>
                  <a:lnTo>
                    <a:pt x="79" y="113"/>
                  </a:lnTo>
                  <a:lnTo>
                    <a:pt x="109" y="124"/>
                  </a:lnTo>
                  <a:lnTo>
                    <a:pt x="111" y="124"/>
                  </a:lnTo>
                  <a:lnTo>
                    <a:pt x="111" y="126"/>
                  </a:lnTo>
                  <a:lnTo>
                    <a:pt x="100" y="161"/>
                  </a:lnTo>
                  <a:lnTo>
                    <a:pt x="100" y="161"/>
                  </a:lnTo>
                  <a:lnTo>
                    <a:pt x="100" y="161"/>
                  </a:lnTo>
                  <a:lnTo>
                    <a:pt x="79" y="187"/>
                  </a:lnTo>
                  <a:lnTo>
                    <a:pt x="87" y="215"/>
                  </a:lnTo>
                  <a:lnTo>
                    <a:pt x="87" y="217"/>
                  </a:lnTo>
                  <a:lnTo>
                    <a:pt x="87" y="217"/>
                  </a:lnTo>
                  <a:lnTo>
                    <a:pt x="81" y="239"/>
                  </a:lnTo>
                  <a:lnTo>
                    <a:pt x="90" y="258"/>
                  </a:lnTo>
                  <a:lnTo>
                    <a:pt x="90" y="260"/>
                  </a:lnTo>
                  <a:lnTo>
                    <a:pt x="87" y="260"/>
                  </a:lnTo>
                  <a:lnTo>
                    <a:pt x="55" y="293"/>
                  </a:lnTo>
                  <a:lnTo>
                    <a:pt x="55" y="293"/>
                  </a:lnTo>
                  <a:lnTo>
                    <a:pt x="55" y="295"/>
                  </a:lnTo>
                  <a:lnTo>
                    <a:pt x="35" y="304"/>
                  </a:lnTo>
                  <a:lnTo>
                    <a:pt x="35" y="304"/>
                  </a:lnTo>
                  <a:lnTo>
                    <a:pt x="35" y="304"/>
                  </a:lnTo>
                  <a:lnTo>
                    <a:pt x="11" y="312"/>
                  </a:lnTo>
                  <a:lnTo>
                    <a:pt x="0" y="351"/>
                  </a:lnTo>
                  <a:lnTo>
                    <a:pt x="26" y="384"/>
                  </a:lnTo>
                  <a:lnTo>
                    <a:pt x="57" y="360"/>
                  </a:lnTo>
                  <a:lnTo>
                    <a:pt x="59" y="358"/>
                  </a:lnTo>
                  <a:lnTo>
                    <a:pt x="59" y="360"/>
                  </a:lnTo>
                  <a:lnTo>
                    <a:pt x="116" y="356"/>
                  </a:lnTo>
                  <a:lnTo>
                    <a:pt x="131" y="319"/>
                  </a:lnTo>
                  <a:lnTo>
                    <a:pt x="131" y="317"/>
                  </a:lnTo>
                  <a:lnTo>
                    <a:pt x="133" y="317"/>
                  </a:lnTo>
                  <a:lnTo>
                    <a:pt x="155" y="319"/>
                  </a:lnTo>
                  <a:lnTo>
                    <a:pt x="172" y="284"/>
                  </a:lnTo>
                  <a:lnTo>
                    <a:pt x="172" y="282"/>
                  </a:lnTo>
                  <a:lnTo>
                    <a:pt x="175" y="282"/>
                  </a:lnTo>
                  <a:lnTo>
                    <a:pt x="203" y="271"/>
                  </a:lnTo>
                  <a:lnTo>
                    <a:pt x="212" y="252"/>
                  </a:lnTo>
                  <a:lnTo>
                    <a:pt x="212" y="230"/>
                  </a:lnTo>
                  <a:lnTo>
                    <a:pt x="212" y="228"/>
                  </a:lnTo>
                  <a:lnTo>
                    <a:pt x="214" y="228"/>
                  </a:lnTo>
                  <a:lnTo>
                    <a:pt x="240" y="213"/>
                  </a:lnTo>
                  <a:lnTo>
                    <a:pt x="240" y="191"/>
                  </a:lnTo>
                  <a:lnTo>
                    <a:pt x="227" y="156"/>
                  </a:lnTo>
                  <a:lnTo>
                    <a:pt x="227" y="156"/>
                  </a:lnTo>
                  <a:lnTo>
                    <a:pt x="227" y="156"/>
                  </a:lnTo>
                  <a:lnTo>
                    <a:pt x="223" y="124"/>
                  </a:lnTo>
                  <a:lnTo>
                    <a:pt x="196" y="87"/>
                  </a:lnTo>
                  <a:lnTo>
                    <a:pt x="196" y="85"/>
                  </a:lnTo>
                  <a:lnTo>
                    <a:pt x="196" y="85"/>
                  </a:lnTo>
                  <a:lnTo>
                    <a:pt x="207" y="61"/>
                  </a:lnTo>
                  <a:lnTo>
                    <a:pt x="190" y="50"/>
                  </a:lnTo>
                  <a:lnTo>
                    <a:pt x="157" y="52"/>
                  </a:lnTo>
                  <a:lnTo>
                    <a:pt x="157" y="52"/>
                  </a:lnTo>
                  <a:lnTo>
                    <a:pt x="157" y="52"/>
                  </a:lnTo>
                  <a:lnTo>
                    <a:pt x="122" y="52"/>
                  </a:lnTo>
                  <a:lnTo>
                    <a:pt x="122" y="52"/>
                  </a:lnTo>
                  <a:lnTo>
                    <a:pt x="120" y="52"/>
                  </a:lnTo>
                  <a:lnTo>
                    <a:pt x="103" y="0"/>
                  </a:lnTo>
                  <a:lnTo>
                    <a:pt x="103" y="0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28" name="Freeform 284">
              <a:extLst>
                <a:ext uri="{FF2B5EF4-FFF2-40B4-BE49-F238E27FC236}">
                  <a16:creationId xmlns:a16="http://schemas.microsoft.com/office/drawing/2014/main" xmlns="" id="{885C18D9-2F18-544D-B57E-5C13F160A43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4" y="1578"/>
              <a:ext cx="35" cy="48"/>
            </a:xfrm>
            <a:custGeom>
              <a:avLst/>
              <a:gdLst>
                <a:gd name="T0" fmla="*/ 0 w 35"/>
                <a:gd name="T1" fmla="*/ 22 h 48"/>
                <a:gd name="T2" fmla="*/ 20 w 35"/>
                <a:gd name="T3" fmla="*/ 48 h 48"/>
                <a:gd name="T4" fmla="*/ 35 w 35"/>
                <a:gd name="T5" fmla="*/ 41 h 48"/>
                <a:gd name="T6" fmla="*/ 31 w 35"/>
                <a:gd name="T7" fmla="*/ 7 h 48"/>
                <a:gd name="T8" fmla="*/ 16 w 35"/>
                <a:gd name="T9" fmla="*/ 0 h 48"/>
                <a:gd name="T10" fmla="*/ 0 w 35"/>
                <a:gd name="T11" fmla="*/ 22 h 48"/>
                <a:gd name="T12" fmla="*/ 0 w 35"/>
                <a:gd name="T13" fmla="*/ 2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48">
                  <a:moveTo>
                    <a:pt x="0" y="22"/>
                  </a:moveTo>
                  <a:lnTo>
                    <a:pt x="20" y="48"/>
                  </a:lnTo>
                  <a:lnTo>
                    <a:pt x="35" y="41"/>
                  </a:lnTo>
                  <a:lnTo>
                    <a:pt x="31" y="7"/>
                  </a:lnTo>
                  <a:lnTo>
                    <a:pt x="16" y="0"/>
                  </a:lnTo>
                  <a:lnTo>
                    <a:pt x="0" y="22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29" name="Freeform 285">
              <a:extLst>
                <a:ext uri="{FF2B5EF4-FFF2-40B4-BE49-F238E27FC236}">
                  <a16:creationId xmlns:a16="http://schemas.microsoft.com/office/drawing/2014/main" xmlns="" id="{0B785F23-0698-EC4C-BADE-6938E2D7AD1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9" y="1427"/>
              <a:ext cx="22" cy="28"/>
            </a:xfrm>
            <a:custGeom>
              <a:avLst/>
              <a:gdLst>
                <a:gd name="T0" fmla="*/ 0 w 22"/>
                <a:gd name="T1" fmla="*/ 15 h 28"/>
                <a:gd name="T2" fmla="*/ 11 w 22"/>
                <a:gd name="T3" fmla="*/ 28 h 28"/>
                <a:gd name="T4" fmla="*/ 22 w 22"/>
                <a:gd name="T5" fmla="*/ 17 h 28"/>
                <a:gd name="T6" fmla="*/ 17 w 22"/>
                <a:gd name="T7" fmla="*/ 0 h 28"/>
                <a:gd name="T8" fmla="*/ 2 w 22"/>
                <a:gd name="T9" fmla="*/ 4 h 28"/>
                <a:gd name="T10" fmla="*/ 0 w 22"/>
                <a:gd name="T11" fmla="*/ 15 h 28"/>
                <a:gd name="T12" fmla="*/ 0 w 22"/>
                <a:gd name="T13" fmla="*/ 1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8">
                  <a:moveTo>
                    <a:pt x="0" y="15"/>
                  </a:moveTo>
                  <a:lnTo>
                    <a:pt x="11" y="28"/>
                  </a:lnTo>
                  <a:lnTo>
                    <a:pt x="22" y="17"/>
                  </a:lnTo>
                  <a:lnTo>
                    <a:pt x="17" y="0"/>
                  </a:lnTo>
                  <a:lnTo>
                    <a:pt x="2" y="4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30" name="Freeform 286">
              <a:extLst>
                <a:ext uri="{FF2B5EF4-FFF2-40B4-BE49-F238E27FC236}">
                  <a16:creationId xmlns:a16="http://schemas.microsoft.com/office/drawing/2014/main" xmlns="" id="{3AFB6C4D-5058-BA43-B2E0-E1468A4ABAA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9" y="798"/>
              <a:ext cx="44" cy="33"/>
            </a:xfrm>
            <a:custGeom>
              <a:avLst/>
              <a:gdLst>
                <a:gd name="T0" fmla="*/ 0 w 44"/>
                <a:gd name="T1" fmla="*/ 26 h 33"/>
                <a:gd name="T2" fmla="*/ 44 w 44"/>
                <a:gd name="T3" fmla="*/ 33 h 33"/>
                <a:gd name="T4" fmla="*/ 33 w 44"/>
                <a:gd name="T5" fmla="*/ 0 h 33"/>
                <a:gd name="T6" fmla="*/ 5 w 44"/>
                <a:gd name="T7" fmla="*/ 2 h 33"/>
                <a:gd name="T8" fmla="*/ 0 w 44"/>
                <a:gd name="T9" fmla="*/ 26 h 33"/>
                <a:gd name="T10" fmla="*/ 0 w 44"/>
                <a:gd name="T11" fmla="*/ 2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33">
                  <a:moveTo>
                    <a:pt x="0" y="26"/>
                  </a:moveTo>
                  <a:lnTo>
                    <a:pt x="44" y="33"/>
                  </a:lnTo>
                  <a:lnTo>
                    <a:pt x="33" y="0"/>
                  </a:lnTo>
                  <a:lnTo>
                    <a:pt x="5" y="2"/>
                  </a:lnTo>
                  <a:lnTo>
                    <a:pt x="0" y="26"/>
                  </a:lnTo>
                  <a:lnTo>
                    <a:pt x="0" y="26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31" name="Freeform 287">
              <a:extLst>
                <a:ext uri="{FF2B5EF4-FFF2-40B4-BE49-F238E27FC236}">
                  <a16:creationId xmlns:a16="http://schemas.microsoft.com/office/drawing/2014/main" xmlns="" id="{470462BF-2819-DD4B-AE97-18CB33FFD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6" y="807"/>
              <a:ext cx="112" cy="141"/>
            </a:xfrm>
            <a:custGeom>
              <a:avLst/>
              <a:gdLst>
                <a:gd name="T0" fmla="*/ 0 w 112"/>
                <a:gd name="T1" fmla="*/ 95 h 141"/>
                <a:gd name="T2" fmla="*/ 24 w 112"/>
                <a:gd name="T3" fmla="*/ 65 h 141"/>
                <a:gd name="T4" fmla="*/ 18 w 112"/>
                <a:gd name="T5" fmla="*/ 37 h 141"/>
                <a:gd name="T6" fmla="*/ 40 w 112"/>
                <a:gd name="T7" fmla="*/ 21 h 141"/>
                <a:gd name="T8" fmla="*/ 64 w 112"/>
                <a:gd name="T9" fmla="*/ 0 h 141"/>
                <a:gd name="T10" fmla="*/ 88 w 112"/>
                <a:gd name="T11" fmla="*/ 21 h 141"/>
                <a:gd name="T12" fmla="*/ 103 w 112"/>
                <a:gd name="T13" fmla="*/ 63 h 141"/>
                <a:gd name="T14" fmla="*/ 112 w 112"/>
                <a:gd name="T15" fmla="*/ 80 h 141"/>
                <a:gd name="T16" fmla="*/ 88 w 112"/>
                <a:gd name="T17" fmla="*/ 93 h 141"/>
                <a:gd name="T18" fmla="*/ 88 w 112"/>
                <a:gd name="T19" fmla="*/ 115 h 141"/>
                <a:gd name="T20" fmla="*/ 29 w 112"/>
                <a:gd name="T21" fmla="*/ 141 h 141"/>
                <a:gd name="T22" fmla="*/ 0 w 112"/>
                <a:gd name="T23" fmla="*/ 115 h 141"/>
                <a:gd name="T24" fmla="*/ 0 w 112"/>
                <a:gd name="T25" fmla="*/ 95 h 141"/>
                <a:gd name="T26" fmla="*/ 0 w 112"/>
                <a:gd name="T27" fmla="*/ 95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2" h="141">
                  <a:moveTo>
                    <a:pt x="0" y="95"/>
                  </a:moveTo>
                  <a:lnTo>
                    <a:pt x="24" y="65"/>
                  </a:lnTo>
                  <a:lnTo>
                    <a:pt x="18" y="37"/>
                  </a:lnTo>
                  <a:lnTo>
                    <a:pt x="40" y="21"/>
                  </a:lnTo>
                  <a:lnTo>
                    <a:pt x="64" y="0"/>
                  </a:lnTo>
                  <a:lnTo>
                    <a:pt x="88" y="21"/>
                  </a:lnTo>
                  <a:lnTo>
                    <a:pt x="103" y="63"/>
                  </a:lnTo>
                  <a:lnTo>
                    <a:pt x="112" y="80"/>
                  </a:lnTo>
                  <a:lnTo>
                    <a:pt x="88" y="93"/>
                  </a:lnTo>
                  <a:lnTo>
                    <a:pt x="88" y="115"/>
                  </a:lnTo>
                  <a:lnTo>
                    <a:pt x="29" y="141"/>
                  </a:lnTo>
                  <a:lnTo>
                    <a:pt x="0" y="115"/>
                  </a:lnTo>
                  <a:lnTo>
                    <a:pt x="0" y="95"/>
                  </a:lnTo>
                  <a:lnTo>
                    <a:pt x="0" y="95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32" name="Freeform 288">
              <a:extLst>
                <a:ext uri="{FF2B5EF4-FFF2-40B4-BE49-F238E27FC236}">
                  <a16:creationId xmlns:a16="http://schemas.microsoft.com/office/drawing/2014/main" xmlns="" id="{05B17CB2-855C-BB4B-8F38-A576C17BBFD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7" y="937"/>
              <a:ext cx="63" cy="50"/>
            </a:xfrm>
            <a:custGeom>
              <a:avLst/>
              <a:gdLst>
                <a:gd name="T0" fmla="*/ 18 w 63"/>
                <a:gd name="T1" fmla="*/ 0 h 50"/>
                <a:gd name="T2" fmla="*/ 63 w 63"/>
                <a:gd name="T3" fmla="*/ 17 h 50"/>
                <a:gd name="T4" fmla="*/ 57 w 63"/>
                <a:gd name="T5" fmla="*/ 39 h 50"/>
                <a:gd name="T6" fmla="*/ 35 w 63"/>
                <a:gd name="T7" fmla="*/ 50 h 50"/>
                <a:gd name="T8" fmla="*/ 5 w 63"/>
                <a:gd name="T9" fmla="*/ 30 h 50"/>
                <a:gd name="T10" fmla="*/ 0 w 63"/>
                <a:gd name="T11" fmla="*/ 9 h 50"/>
                <a:gd name="T12" fmla="*/ 18 w 63"/>
                <a:gd name="T13" fmla="*/ 0 h 50"/>
                <a:gd name="T14" fmla="*/ 18 w 63"/>
                <a:gd name="T1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3" h="50">
                  <a:moveTo>
                    <a:pt x="18" y="0"/>
                  </a:moveTo>
                  <a:lnTo>
                    <a:pt x="63" y="17"/>
                  </a:lnTo>
                  <a:lnTo>
                    <a:pt x="57" y="39"/>
                  </a:lnTo>
                  <a:lnTo>
                    <a:pt x="35" y="50"/>
                  </a:lnTo>
                  <a:lnTo>
                    <a:pt x="5" y="30"/>
                  </a:lnTo>
                  <a:lnTo>
                    <a:pt x="0" y="9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33" name="Freeform 289">
              <a:extLst>
                <a:ext uri="{FF2B5EF4-FFF2-40B4-BE49-F238E27FC236}">
                  <a16:creationId xmlns:a16="http://schemas.microsoft.com/office/drawing/2014/main" xmlns="" id="{C9E0D6E7-26A4-0E4F-A518-B83F644A47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4" y="933"/>
              <a:ext cx="126" cy="158"/>
            </a:xfrm>
            <a:custGeom>
              <a:avLst/>
              <a:gdLst>
                <a:gd name="T0" fmla="*/ 0 w 126"/>
                <a:gd name="T1" fmla="*/ 75 h 158"/>
                <a:gd name="T2" fmla="*/ 19 w 126"/>
                <a:gd name="T3" fmla="*/ 26 h 158"/>
                <a:gd name="T4" fmla="*/ 74 w 126"/>
                <a:gd name="T5" fmla="*/ 0 h 158"/>
                <a:gd name="T6" fmla="*/ 85 w 126"/>
                <a:gd name="T7" fmla="*/ 36 h 158"/>
                <a:gd name="T8" fmla="*/ 100 w 126"/>
                <a:gd name="T9" fmla="*/ 32 h 158"/>
                <a:gd name="T10" fmla="*/ 100 w 126"/>
                <a:gd name="T11" fmla="*/ 17 h 158"/>
                <a:gd name="T12" fmla="*/ 126 w 126"/>
                <a:gd name="T13" fmla="*/ 41 h 158"/>
                <a:gd name="T14" fmla="*/ 124 w 126"/>
                <a:gd name="T15" fmla="*/ 73 h 158"/>
                <a:gd name="T16" fmla="*/ 104 w 126"/>
                <a:gd name="T17" fmla="*/ 101 h 158"/>
                <a:gd name="T18" fmla="*/ 122 w 126"/>
                <a:gd name="T19" fmla="*/ 121 h 158"/>
                <a:gd name="T20" fmla="*/ 117 w 126"/>
                <a:gd name="T21" fmla="*/ 147 h 158"/>
                <a:gd name="T22" fmla="*/ 98 w 126"/>
                <a:gd name="T23" fmla="*/ 158 h 158"/>
                <a:gd name="T24" fmla="*/ 56 w 126"/>
                <a:gd name="T25" fmla="*/ 132 h 158"/>
                <a:gd name="T26" fmla="*/ 19 w 126"/>
                <a:gd name="T27" fmla="*/ 99 h 158"/>
                <a:gd name="T28" fmla="*/ 0 w 126"/>
                <a:gd name="T29" fmla="*/ 91 h 158"/>
                <a:gd name="T30" fmla="*/ 0 w 126"/>
                <a:gd name="T31" fmla="*/ 75 h 158"/>
                <a:gd name="T32" fmla="*/ 0 w 126"/>
                <a:gd name="T33" fmla="*/ 75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6" h="158">
                  <a:moveTo>
                    <a:pt x="0" y="75"/>
                  </a:moveTo>
                  <a:lnTo>
                    <a:pt x="19" y="26"/>
                  </a:lnTo>
                  <a:lnTo>
                    <a:pt x="74" y="0"/>
                  </a:lnTo>
                  <a:lnTo>
                    <a:pt x="85" y="36"/>
                  </a:lnTo>
                  <a:lnTo>
                    <a:pt x="100" y="32"/>
                  </a:lnTo>
                  <a:lnTo>
                    <a:pt x="100" y="17"/>
                  </a:lnTo>
                  <a:lnTo>
                    <a:pt x="126" y="41"/>
                  </a:lnTo>
                  <a:lnTo>
                    <a:pt x="124" y="73"/>
                  </a:lnTo>
                  <a:lnTo>
                    <a:pt x="104" y="101"/>
                  </a:lnTo>
                  <a:lnTo>
                    <a:pt x="122" y="121"/>
                  </a:lnTo>
                  <a:lnTo>
                    <a:pt x="117" y="147"/>
                  </a:lnTo>
                  <a:lnTo>
                    <a:pt x="98" y="158"/>
                  </a:lnTo>
                  <a:lnTo>
                    <a:pt x="56" y="132"/>
                  </a:lnTo>
                  <a:lnTo>
                    <a:pt x="19" y="99"/>
                  </a:lnTo>
                  <a:lnTo>
                    <a:pt x="0" y="91"/>
                  </a:lnTo>
                  <a:lnTo>
                    <a:pt x="0" y="75"/>
                  </a:lnTo>
                  <a:lnTo>
                    <a:pt x="0" y="75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34" name="Freeform 290">
              <a:extLst>
                <a:ext uri="{FF2B5EF4-FFF2-40B4-BE49-F238E27FC236}">
                  <a16:creationId xmlns:a16="http://schemas.microsoft.com/office/drawing/2014/main" xmlns="" id="{A53D24B7-D4D9-A144-B208-5471034DEE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7" y="1017"/>
              <a:ext cx="116" cy="158"/>
            </a:xfrm>
            <a:custGeom>
              <a:avLst/>
              <a:gdLst>
                <a:gd name="T0" fmla="*/ 31 w 116"/>
                <a:gd name="T1" fmla="*/ 20 h 158"/>
                <a:gd name="T2" fmla="*/ 24 w 116"/>
                <a:gd name="T3" fmla="*/ 82 h 158"/>
                <a:gd name="T4" fmla="*/ 0 w 116"/>
                <a:gd name="T5" fmla="*/ 126 h 158"/>
                <a:gd name="T6" fmla="*/ 11 w 116"/>
                <a:gd name="T7" fmla="*/ 158 h 158"/>
                <a:gd name="T8" fmla="*/ 50 w 116"/>
                <a:gd name="T9" fmla="*/ 128 h 158"/>
                <a:gd name="T10" fmla="*/ 92 w 116"/>
                <a:gd name="T11" fmla="*/ 124 h 158"/>
                <a:gd name="T12" fmla="*/ 113 w 116"/>
                <a:gd name="T13" fmla="*/ 102 h 158"/>
                <a:gd name="T14" fmla="*/ 116 w 116"/>
                <a:gd name="T15" fmla="*/ 52 h 158"/>
                <a:gd name="T16" fmla="*/ 94 w 116"/>
                <a:gd name="T17" fmla="*/ 22 h 158"/>
                <a:gd name="T18" fmla="*/ 74 w 116"/>
                <a:gd name="T19" fmla="*/ 41 h 158"/>
                <a:gd name="T20" fmla="*/ 63 w 116"/>
                <a:gd name="T21" fmla="*/ 30 h 158"/>
                <a:gd name="T22" fmla="*/ 63 w 116"/>
                <a:gd name="T23" fmla="*/ 0 h 158"/>
                <a:gd name="T24" fmla="*/ 31 w 116"/>
                <a:gd name="T25" fmla="*/ 20 h 158"/>
                <a:gd name="T26" fmla="*/ 31 w 116"/>
                <a:gd name="T27" fmla="*/ 2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6" h="158">
                  <a:moveTo>
                    <a:pt x="31" y="20"/>
                  </a:moveTo>
                  <a:lnTo>
                    <a:pt x="24" y="82"/>
                  </a:lnTo>
                  <a:lnTo>
                    <a:pt x="0" y="126"/>
                  </a:lnTo>
                  <a:lnTo>
                    <a:pt x="11" y="158"/>
                  </a:lnTo>
                  <a:lnTo>
                    <a:pt x="50" y="128"/>
                  </a:lnTo>
                  <a:lnTo>
                    <a:pt x="92" y="124"/>
                  </a:lnTo>
                  <a:lnTo>
                    <a:pt x="113" y="102"/>
                  </a:lnTo>
                  <a:lnTo>
                    <a:pt x="116" y="52"/>
                  </a:lnTo>
                  <a:lnTo>
                    <a:pt x="94" y="22"/>
                  </a:lnTo>
                  <a:lnTo>
                    <a:pt x="74" y="41"/>
                  </a:lnTo>
                  <a:lnTo>
                    <a:pt x="63" y="30"/>
                  </a:lnTo>
                  <a:lnTo>
                    <a:pt x="63" y="0"/>
                  </a:lnTo>
                  <a:lnTo>
                    <a:pt x="31" y="20"/>
                  </a:lnTo>
                  <a:lnTo>
                    <a:pt x="31" y="20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35" name="Freeform 291">
              <a:extLst>
                <a:ext uri="{FF2B5EF4-FFF2-40B4-BE49-F238E27FC236}">
                  <a16:creationId xmlns:a16="http://schemas.microsoft.com/office/drawing/2014/main" xmlns="" id="{F1C4516C-9CFC-294A-AFB6-2DA4CE5694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3" y="1121"/>
              <a:ext cx="35" cy="30"/>
            </a:xfrm>
            <a:custGeom>
              <a:avLst/>
              <a:gdLst>
                <a:gd name="T0" fmla="*/ 0 w 35"/>
                <a:gd name="T1" fmla="*/ 7 h 30"/>
                <a:gd name="T2" fmla="*/ 5 w 35"/>
                <a:gd name="T3" fmla="*/ 24 h 30"/>
                <a:gd name="T4" fmla="*/ 35 w 35"/>
                <a:gd name="T5" fmla="*/ 30 h 30"/>
                <a:gd name="T6" fmla="*/ 35 w 35"/>
                <a:gd name="T7" fmla="*/ 17 h 30"/>
                <a:gd name="T8" fmla="*/ 2 w 35"/>
                <a:gd name="T9" fmla="*/ 0 h 30"/>
                <a:gd name="T10" fmla="*/ 0 w 35"/>
                <a:gd name="T11" fmla="*/ 7 h 30"/>
                <a:gd name="T12" fmla="*/ 0 w 35"/>
                <a:gd name="T13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30">
                  <a:moveTo>
                    <a:pt x="0" y="7"/>
                  </a:moveTo>
                  <a:lnTo>
                    <a:pt x="5" y="24"/>
                  </a:lnTo>
                  <a:lnTo>
                    <a:pt x="35" y="30"/>
                  </a:lnTo>
                  <a:lnTo>
                    <a:pt x="35" y="17"/>
                  </a:lnTo>
                  <a:lnTo>
                    <a:pt x="2" y="0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36" name="Freeform 292">
              <a:extLst>
                <a:ext uri="{FF2B5EF4-FFF2-40B4-BE49-F238E27FC236}">
                  <a16:creationId xmlns:a16="http://schemas.microsoft.com/office/drawing/2014/main" xmlns="" id="{4DF79500-FEC6-BB42-9350-66EB92C898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8" y="1242"/>
              <a:ext cx="28" cy="24"/>
            </a:xfrm>
            <a:custGeom>
              <a:avLst/>
              <a:gdLst>
                <a:gd name="T0" fmla="*/ 0 w 28"/>
                <a:gd name="T1" fmla="*/ 11 h 24"/>
                <a:gd name="T2" fmla="*/ 15 w 28"/>
                <a:gd name="T3" fmla="*/ 24 h 24"/>
                <a:gd name="T4" fmla="*/ 28 w 28"/>
                <a:gd name="T5" fmla="*/ 18 h 24"/>
                <a:gd name="T6" fmla="*/ 19 w 28"/>
                <a:gd name="T7" fmla="*/ 0 h 24"/>
                <a:gd name="T8" fmla="*/ 0 w 28"/>
                <a:gd name="T9" fmla="*/ 11 h 24"/>
                <a:gd name="T10" fmla="*/ 0 w 28"/>
                <a:gd name="T11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4">
                  <a:moveTo>
                    <a:pt x="0" y="11"/>
                  </a:moveTo>
                  <a:lnTo>
                    <a:pt x="15" y="24"/>
                  </a:lnTo>
                  <a:lnTo>
                    <a:pt x="28" y="18"/>
                  </a:lnTo>
                  <a:lnTo>
                    <a:pt x="19" y="0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37" name="Freeform 293">
              <a:extLst>
                <a:ext uri="{FF2B5EF4-FFF2-40B4-BE49-F238E27FC236}">
                  <a16:creationId xmlns:a16="http://schemas.microsoft.com/office/drawing/2014/main" xmlns="" id="{A10842A4-D265-CF4C-9B10-8AB9EB8EA79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2" y="1210"/>
              <a:ext cx="24" cy="32"/>
            </a:xfrm>
            <a:custGeom>
              <a:avLst/>
              <a:gdLst>
                <a:gd name="T0" fmla="*/ 2 w 24"/>
                <a:gd name="T1" fmla="*/ 22 h 32"/>
                <a:gd name="T2" fmla="*/ 22 w 24"/>
                <a:gd name="T3" fmla="*/ 32 h 32"/>
                <a:gd name="T4" fmla="*/ 24 w 24"/>
                <a:gd name="T5" fmla="*/ 15 h 32"/>
                <a:gd name="T6" fmla="*/ 8 w 24"/>
                <a:gd name="T7" fmla="*/ 0 h 32"/>
                <a:gd name="T8" fmla="*/ 0 w 24"/>
                <a:gd name="T9" fmla="*/ 9 h 32"/>
                <a:gd name="T10" fmla="*/ 2 w 24"/>
                <a:gd name="T11" fmla="*/ 22 h 32"/>
                <a:gd name="T12" fmla="*/ 2 w 24"/>
                <a:gd name="T13" fmla="*/ 2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32">
                  <a:moveTo>
                    <a:pt x="2" y="22"/>
                  </a:moveTo>
                  <a:lnTo>
                    <a:pt x="22" y="32"/>
                  </a:lnTo>
                  <a:lnTo>
                    <a:pt x="24" y="15"/>
                  </a:lnTo>
                  <a:lnTo>
                    <a:pt x="8" y="0"/>
                  </a:lnTo>
                  <a:lnTo>
                    <a:pt x="0" y="9"/>
                  </a:lnTo>
                  <a:lnTo>
                    <a:pt x="2" y="22"/>
                  </a:lnTo>
                  <a:lnTo>
                    <a:pt x="2" y="22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38" name="Freeform 294">
              <a:extLst>
                <a:ext uri="{FF2B5EF4-FFF2-40B4-BE49-F238E27FC236}">
                  <a16:creationId xmlns:a16="http://schemas.microsoft.com/office/drawing/2014/main" xmlns="" id="{4823BF8D-DAE7-FD47-8A08-4E2809F4A9A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0" y="1286"/>
              <a:ext cx="18" cy="21"/>
            </a:xfrm>
            <a:custGeom>
              <a:avLst/>
              <a:gdLst>
                <a:gd name="T0" fmla="*/ 0 w 18"/>
                <a:gd name="T1" fmla="*/ 13 h 21"/>
                <a:gd name="T2" fmla="*/ 7 w 18"/>
                <a:gd name="T3" fmla="*/ 21 h 21"/>
                <a:gd name="T4" fmla="*/ 18 w 18"/>
                <a:gd name="T5" fmla="*/ 13 h 21"/>
                <a:gd name="T6" fmla="*/ 7 w 18"/>
                <a:gd name="T7" fmla="*/ 0 h 21"/>
                <a:gd name="T8" fmla="*/ 0 w 18"/>
                <a:gd name="T9" fmla="*/ 13 h 21"/>
                <a:gd name="T10" fmla="*/ 0 w 18"/>
                <a:gd name="T11" fmla="*/ 1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1">
                  <a:moveTo>
                    <a:pt x="0" y="13"/>
                  </a:moveTo>
                  <a:lnTo>
                    <a:pt x="7" y="21"/>
                  </a:lnTo>
                  <a:lnTo>
                    <a:pt x="18" y="13"/>
                  </a:lnTo>
                  <a:lnTo>
                    <a:pt x="7" y="0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39" name="Freeform 295">
              <a:extLst>
                <a:ext uri="{FF2B5EF4-FFF2-40B4-BE49-F238E27FC236}">
                  <a16:creationId xmlns:a16="http://schemas.microsoft.com/office/drawing/2014/main" xmlns="" id="{D49E7CDA-C4AD-BC4D-B36D-B8A66946640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4" y="1496"/>
              <a:ext cx="26" cy="30"/>
            </a:xfrm>
            <a:custGeom>
              <a:avLst/>
              <a:gdLst>
                <a:gd name="T0" fmla="*/ 0 w 26"/>
                <a:gd name="T1" fmla="*/ 15 h 30"/>
                <a:gd name="T2" fmla="*/ 15 w 26"/>
                <a:gd name="T3" fmla="*/ 30 h 30"/>
                <a:gd name="T4" fmla="*/ 26 w 26"/>
                <a:gd name="T5" fmla="*/ 19 h 30"/>
                <a:gd name="T6" fmla="*/ 22 w 26"/>
                <a:gd name="T7" fmla="*/ 4 h 30"/>
                <a:gd name="T8" fmla="*/ 9 w 26"/>
                <a:gd name="T9" fmla="*/ 0 h 30"/>
                <a:gd name="T10" fmla="*/ 0 w 26"/>
                <a:gd name="T11" fmla="*/ 15 h 30"/>
                <a:gd name="T12" fmla="*/ 0 w 26"/>
                <a:gd name="T13" fmla="*/ 1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30">
                  <a:moveTo>
                    <a:pt x="0" y="15"/>
                  </a:moveTo>
                  <a:lnTo>
                    <a:pt x="15" y="30"/>
                  </a:lnTo>
                  <a:lnTo>
                    <a:pt x="26" y="19"/>
                  </a:lnTo>
                  <a:lnTo>
                    <a:pt x="22" y="4"/>
                  </a:lnTo>
                  <a:lnTo>
                    <a:pt x="9" y="0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40" name="Freeform 296">
              <a:extLst>
                <a:ext uri="{FF2B5EF4-FFF2-40B4-BE49-F238E27FC236}">
                  <a16:creationId xmlns:a16="http://schemas.microsoft.com/office/drawing/2014/main" xmlns="" id="{634505E9-B228-9041-859A-04D619AB5BA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1" y="1515"/>
              <a:ext cx="15" cy="22"/>
            </a:xfrm>
            <a:custGeom>
              <a:avLst/>
              <a:gdLst>
                <a:gd name="T0" fmla="*/ 0 w 15"/>
                <a:gd name="T1" fmla="*/ 16 h 22"/>
                <a:gd name="T2" fmla="*/ 9 w 15"/>
                <a:gd name="T3" fmla="*/ 22 h 22"/>
                <a:gd name="T4" fmla="*/ 15 w 15"/>
                <a:gd name="T5" fmla="*/ 11 h 22"/>
                <a:gd name="T6" fmla="*/ 4 w 15"/>
                <a:gd name="T7" fmla="*/ 0 h 22"/>
                <a:gd name="T8" fmla="*/ 0 w 15"/>
                <a:gd name="T9" fmla="*/ 16 h 22"/>
                <a:gd name="T10" fmla="*/ 0 w 15"/>
                <a:gd name="T11" fmla="*/ 1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22">
                  <a:moveTo>
                    <a:pt x="0" y="16"/>
                  </a:moveTo>
                  <a:lnTo>
                    <a:pt x="9" y="22"/>
                  </a:lnTo>
                  <a:lnTo>
                    <a:pt x="15" y="11"/>
                  </a:lnTo>
                  <a:lnTo>
                    <a:pt x="4" y="0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41" name="Freeform 297">
              <a:extLst>
                <a:ext uri="{FF2B5EF4-FFF2-40B4-BE49-F238E27FC236}">
                  <a16:creationId xmlns:a16="http://schemas.microsoft.com/office/drawing/2014/main" xmlns="" id="{43973461-0D0E-0747-8F13-519B4EE869F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5" y="1474"/>
              <a:ext cx="13" cy="20"/>
            </a:xfrm>
            <a:custGeom>
              <a:avLst/>
              <a:gdLst>
                <a:gd name="T0" fmla="*/ 0 w 13"/>
                <a:gd name="T1" fmla="*/ 13 h 20"/>
                <a:gd name="T2" fmla="*/ 9 w 13"/>
                <a:gd name="T3" fmla="*/ 20 h 20"/>
                <a:gd name="T4" fmla="*/ 13 w 13"/>
                <a:gd name="T5" fmla="*/ 9 h 20"/>
                <a:gd name="T6" fmla="*/ 0 w 13"/>
                <a:gd name="T7" fmla="*/ 0 h 20"/>
                <a:gd name="T8" fmla="*/ 0 w 13"/>
                <a:gd name="T9" fmla="*/ 13 h 20"/>
                <a:gd name="T10" fmla="*/ 0 w 13"/>
                <a:gd name="T11" fmla="*/ 1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20">
                  <a:moveTo>
                    <a:pt x="0" y="13"/>
                  </a:moveTo>
                  <a:lnTo>
                    <a:pt x="9" y="20"/>
                  </a:lnTo>
                  <a:lnTo>
                    <a:pt x="13" y="9"/>
                  </a:lnTo>
                  <a:lnTo>
                    <a:pt x="0" y="0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42" name="Freeform 298">
              <a:extLst>
                <a:ext uri="{FF2B5EF4-FFF2-40B4-BE49-F238E27FC236}">
                  <a16:creationId xmlns:a16="http://schemas.microsoft.com/office/drawing/2014/main" xmlns="" id="{9052BFFA-0806-2142-BBA5-C66AC62F76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6" y="1448"/>
              <a:ext cx="24" cy="24"/>
            </a:xfrm>
            <a:custGeom>
              <a:avLst/>
              <a:gdLst>
                <a:gd name="T0" fmla="*/ 4 w 24"/>
                <a:gd name="T1" fmla="*/ 15 h 24"/>
                <a:gd name="T2" fmla="*/ 15 w 24"/>
                <a:gd name="T3" fmla="*/ 24 h 24"/>
                <a:gd name="T4" fmla="*/ 24 w 24"/>
                <a:gd name="T5" fmla="*/ 11 h 24"/>
                <a:gd name="T6" fmla="*/ 8 w 24"/>
                <a:gd name="T7" fmla="*/ 0 h 24"/>
                <a:gd name="T8" fmla="*/ 0 w 24"/>
                <a:gd name="T9" fmla="*/ 5 h 24"/>
                <a:gd name="T10" fmla="*/ 4 w 24"/>
                <a:gd name="T11" fmla="*/ 15 h 24"/>
                <a:gd name="T12" fmla="*/ 4 w 24"/>
                <a:gd name="T13" fmla="*/ 15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24">
                  <a:moveTo>
                    <a:pt x="4" y="15"/>
                  </a:moveTo>
                  <a:lnTo>
                    <a:pt x="15" y="24"/>
                  </a:lnTo>
                  <a:lnTo>
                    <a:pt x="24" y="11"/>
                  </a:lnTo>
                  <a:lnTo>
                    <a:pt x="8" y="0"/>
                  </a:lnTo>
                  <a:lnTo>
                    <a:pt x="0" y="5"/>
                  </a:lnTo>
                  <a:lnTo>
                    <a:pt x="4" y="15"/>
                  </a:lnTo>
                  <a:lnTo>
                    <a:pt x="4" y="15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43" name="Freeform 299">
              <a:extLst>
                <a:ext uri="{FF2B5EF4-FFF2-40B4-BE49-F238E27FC236}">
                  <a16:creationId xmlns:a16="http://schemas.microsoft.com/office/drawing/2014/main" xmlns="" id="{0EC5967D-92CF-0C45-93C6-6A190962AD4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9" y="1362"/>
              <a:ext cx="38" cy="30"/>
            </a:xfrm>
            <a:custGeom>
              <a:avLst/>
              <a:gdLst>
                <a:gd name="T0" fmla="*/ 9 w 38"/>
                <a:gd name="T1" fmla="*/ 21 h 30"/>
                <a:gd name="T2" fmla="*/ 22 w 38"/>
                <a:gd name="T3" fmla="*/ 30 h 30"/>
                <a:gd name="T4" fmla="*/ 38 w 38"/>
                <a:gd name="T5" fmla="*/ 19 h 30"/>
                <a:gd name="T6" fmla="*/ 29 w 38"/>
                <a:gd name="T7" fmla="*/ 4 h 30"/>
                <a:gd name="T8" fmla="*/ 14 w 38"/>
                <a:gd name="T9" fmla="*/ 0 h 30"/>
                <a:gd name="T10" fmla="*/ 0 w 38"/>
                <a:gd name="T11" fmla="*/ 10 h 30"/>
                <a:gd name="T12" fmla="*/ 9 w 38"/>
                <a:gd name="T13" fmla="*/ 21 h 30"/>
                <a:gd name="T14" fmla="*/ 9 w 38"/>
                <a:gd name="T15" fmla="*/ 2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0">
                  <a:moveTo>
                    <a:pt x="9" y="21"/>
                  </a:moveTo>
                  <a:lnTo>
                    <a:pt x="22" y="30"/>
                  </a:lnTo>
                  <a:lnTo>
                    <a:pt x="38" y="19"/>
                  </a:lnTo>
                  <a:lnTo>
                    <a:pt x="29" y="4"/>
                  </a:lnTo>
                  <a:lnTo>
                    <a:pt x="14" y="0"/>
                  </a:lnTo>
                  <a:lnTo>
                    <a:pt x="0" y="10"/>
                  </a:lnTo>
                  <a:lnTo>
                    <a:pt x="9" y="21"/>
                  </a:lnTo>
                  <a:lnTo>
                    <a:pt x="9" y="21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44" name="Freeform 300">
              <a:extLst>
                <a:ext uri="{FF2B5EF4-FFF2-40B4-BE49-F238E27FC236}">
                  <a16:creationId xmlns:a16="http://schemas.microsoft.com/office/drawing/2014/main" xmlns="" id="{76CDBCA2-295E-8348-A39C-6E555C27AA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1" y="1327"/>
              <a:ext cx="17" cy="22"/>
            </a:xfrm>
            <a:custGeom>
              <a:avLst/>
              <a:gdLst>
                <a:gd name="T0" fmla="*/ 4 w 17"/>
                <a:gd name="T1" fmla="*/ 0 h 22"/>
                <a:gd name="T2" fmla="*/ 0 w 17"/>
                <a:gd name="T3" fmla="*/ 9 h 22"/>
                <a:gd name="T4" fmla="*/ 9 w 17"/>
                <a:gd name="T5" fmla="*/ 22 h 22"/>
                <a:gd name="T6" fmla="*/ 17 w 17"/>
                <a:gd name="T7" fmla="*/ 13 h 22"/>
                <a:gd name="T8" fmla="*/ 17 w 17"/>
                <a:gd name="T9" fmla="*/ 0 h 22"/>
                <a:gd name="T10" fmla="*/ 4 w 17"/>
                <a:gd name="T11" fmla="*/ 0 h 22"/>
                <a:gd name="T12" fmla="*/ 4 w 17"/>
                <a:gd name="T1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2">
                  <a:moveTo>
                    <a:pt x="4" y="0"/>
                  </a:moveTo>
                  <a:lnTo>
                    <a:pt x="0" y="9"/>
                  </a:lnTo>
                  <a:lnTo>
                    <a:pt x="9" y="22"/>
                  </a:lnTo>
                  <a:lnTo>
                    <a:pt x="17" y="13"/>
                  </a:lnTo>
                  <a:lnTo>
                    <a:pt x="17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45" name="Freeform 301">
              <a:extLst>
                <a:ext uri="{FF2B5EF4-FFF2-40B4-BE49-F238E27FC236}">
                  <a16:creationId xmlns:a16="http://schemas.microsoft.com/office/drawing/2014/main" xmlns="" id="{DECC7608-ABE0-7D49-8441-43C5D501CE4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5" y="917"/>
              <a:ext cx="32" cy="35"/>
            </a:xfrm>
            <a:custGeom>
              <a:avLst/>
              <a:gdLst>
                <a:gd name="T0" fmla="*/ 2 w 32"/>
                <a:gd name="T1" fmla="*/ 9 h 35"/>
                <a:gd name="T2" fmla="*/ 0 w 32"/>
                <a:gd name="T3" fmla="*/ 22 h 35"/>
                <a:gd name="T4" fmla="*/ 15 w 32"/>
                <a:gd name="T5" fmla="*/ 35 h 35"/>
                <a:gd name="T6" fmla="*/ 32 w 32"/>
                <a:gd name="T7" fmla="*/ 35 h 35"/>
                <a:gd name="T8" fmla="*/ 32 w 32"/>
                <a:gd name="T9" fmla="*/ 18 h 35"/>
                <a:gd name="T10" fmla="*/ 19 w 32"/>
                <a:gd name="T11" fmla="*/ 0 h 35"/>
                <a:gd name="T12" fmla="*/ 2 w 32"/>
                <a:gd name="T13" fmla="*/ 9 h 35"/>
                <a:gd name="T14" fmla="*/ 2 w 32"/>
                <a:gd name="T15" fmla="*/ 9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35">
                  <a:moveTo>
                    <a:pt x="2" y="9"/>
                  </a:moveTo>
                  <a:lnTo>
                    <a:pt x="0" y="22"/>
                  </a:lnTo>
                  <a:lnTo>
                    <a:pt x="15" y="35"/>
                  </a:lnTo>
                  <a:lnTo>
                    <a:pt x="32" y="35"/>
                  </a:lnTo>
                  <a:lnTo>
                    <a:pt x="32" y="18"/>
                  </a:lnTo>
                  <a:lnTo>
                    <a:pt x="19" y="0"/>
                  </a:lnTo>
                  <a:lnTo>
                    <a:pt x="2" y="9"/>
                  </a:lnTo>
                  <a:lnTo>
                    <a:pt x="2" y="9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46" name="Freeform 302">
              <a:extLst>
                <a:ext uri="{FF2B5EF4-FFF2-40B4-BE49-F238E27FC236}">
                  <a16:creationId xmlns:a16="http://schemas.microsoft.com/office/drawing/2014/main" xmlns="" id="{A8D49D70-D568-3E44-B7EC-93080BAA4E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2" y="785"/>
              <a:ext cx="39" cy="41"/>
            </a:xfrm>
            <a:custGeom>
              <a:avLst/>
              <a:gdLst>
                <a:gd name="T0" fmla="*/ 2 w 39"/>
                <a:gd name="T1" fmla="*/ 37 h 41"/>
                <a:gd name="T2" fmla="*/ 20 w 39"/>
                <a:gd name="T3" fmla="*/ 41 h 41"/>
                <a:gd name="T4" fmla="*/ 39 w 39"/>
                <a:gd name="T5" fmla="*/ 37 h 41"/>
                <a:gd name="T6" fmla="*/ 28 w 39"/>
                <a:gd name="T7" fmla="*/ 11 h 41"/>
                <a:gd name="T8" fmla="*/ 13 w 39"/>
                <a:gd name="T9" fmla="*/ 0 h 41"/>
                <a:gd name="T10" fmla="*/ 2 w 39"/>
                <a:gd name="T11" fmla="*/ 9 h 41"/>
                <a:gd name="T12" fmla="*/ 0 w 39"/>
                <a:gd name="T13" fmla="*/ 26 h 41"/>
                <a:gd name="T14" fmla="*/ 2 w 39"/>
                <a:gd name="T15" fmla="*/ 37 h 41"/>
                <a:gd name="T16" fmla="*/ 2 w 39"/>
                <a:gd name="T17" fmla="*/ 3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41">
                  <a:moveTo>
                    <a:pt x="2" y="37"/>
                  </a:moveTo>
                  <a:lnTo>
                    <a:pt x="20" y="41"/>
                  </a:lnTo>
                  <a:lnTo>
                    <a:pt x="39" y="37"/>
                  </a:lnTo>
                  <a:lnTo>
                    <a:pt x="28" y="11"/>
                  </a:lnTo>
                  <a:lnTo>
                    <a:pt x="13" y="0"/>
                  </a:lnTo>
                  <a:lnTo>
                    <a:pt x="2" y="9"/>
                  </a:lnTo>
                  <a:lnTo>
                    <a:pt x="0" y="26"/>
                  </a:lnTo>
                  <a:lnTo>
                    <a:pt x="2" y="37"/>
                  </a:lnTo>
                  <a:lnTo>
                    <a:pt x="2" y="37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47" name="Freeform 303">
              <a:extLst>
                <a:ext uri="{FF2B5EF4-FFF2-40B4-BE49-F238E27FC236}">
                  <a16:creationId xmlns:a16="http://schemas.microsoft.com/office/drawing/2014/main" xmlns="" id="{8E21D9E0-3A6B-274E-928D-10BA22932E7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68" y="2482"/>
              <a:ext cx="1155" cy="1229"/>
            </a:xfrm>
            <a:custGeom>
              <a:avLst/>
              <a:gdLst>
                <a:gd name="T0" fmla="*/ 525 w 1155"/>
                <a:gd name="T1" fmla="*/ 24 h 1229"/>
                <a:gd name="T2" fmla="*/ 505 w 1155"/>
                <a:gd name="T3" fmla="*/ 93 h 1229"/>
                <a:gd name="T4" fmla="*/ 509 w 1155"/>
                <a:gd name="T5" fmla="*/ 197 h 1229"/>
                <a:gd name="T6" fmla="*/ 481 w 1155"/>
                <a:gd name="T7" fmla="*/ 249 h 1229"/>
                <a:gd name="T8" fmla="*/ 435 w 1155"/>
                <a:gd name="T9" fmla="*/ 329 h 1229"/>
                <a:gd name="T10" fmla="*/ 490 w 1155"/>
                <a:gd name="T11" fmla="*/ 399 h 1229"/>
                <a:gd name="T12" fmla="*/ 477 w 1155"/>
                <a:gd name="T13" fmla="*/ 455 h 1229"/>
                <a:gd name="T14" fmla="*/ 488 w 1155"/>
                <a:gd name="T15" fmla="*/ 483 h 1229"/>
                <a:gd name="T16" fmla="*/ 418 w 1155"/>
                <a:gd name="T17" fmla="*/ 513 h 1229"/>
                <a:gd name="T18" fmla="*/ 357 w 1155"/>
                <a:gd name="T19" fmla="*/ 522 h 1229"/>
                <a:gd name="T20" fmla="*/ 283 w 1155"/>
                <a:gd name="T21" fmla="*/ 648 h 1229"/>
                <a:gd name="T22" fmla="*/ 228 w 1155"/>
                <a:gd name="T23" fmla="*/ 591 h 1229"/>
                <a:gd name="T24" fmla="*/ 95 w 1155"/>
                <a:gd name="T25" fmla="*/ 680 h 1229"/>
                <a:gd name="T26" fmla="*/ 124 w 1155"/>
                <a:gd name="T27" fmla="*/ 769 h 1229"/>
                <a:gd name="T28" fmla="*/ 61 w 1155"/>
                <a:gd name="T29" fmla="*/ 919 h 1229"/>
                <a:gd name="T30" fmla="*/ 58 w 1155"/>
                <a:gd name="T31" fmla="*/ 999 h 1229"/>
                <a:gd name="T32" fmla="*/ 185 w 1155"/>
                <a:gd name="T33" fmla="*/ 1064 h 1229"/>
                <a:gd name="T34" fmla="*/ 274 w 1155"/>
                <a:gd name="T35" fmla="*/ 1070 h 1229"/>
                <a:gd name="T36" fmla="*/ 420 w 1155"/>
                <a:gd name="T37" fmla="*/ 1170 h 1229"/>
                <a:gd name="T38" fmla="*/ 466 w 1155"/>
                <a:gd name="T39" fmla="*/ 1207 h 1229"/>
                <a:gd name="T40" fmla="*/ 477 w 1155"/>
                <a:gd name="T41" fmla="*/ 1194 h 1229"/>
                <a:gd name="T42" fmla="*/ 468 w 1155"/>
                <a:gd name="T43" fmla="*/ 1172 h 1229"/>
                <a:gd name="T44" fmla="*/ 557 w 1155"/>
                <a:gd name="T45" fmla="*/ 1125 h 1229"/>
                <a:gd name="T46" fmla="*/ 618 w 1155"/>
                <a:gd name="T47" fmla="*/ 1042 h 1229"/>
                <a:gd name="T48" fmla="*/ 666 w 1155"/>
                <a:gd name="T49" fmla="*/ 968 h 1229"/>
                <a:gd name="T50" fmla="*/ 686 w 1155"/>
                <a:gd name="T51" fmla="*/ 819 h 1229"/>
                <a:gd name="T52" fmla="*/ 714 w 1155"/>
                <a:gd name="T53" fmla="*/ 747 h 1229"/>
                <a:gd name="T54" fmla="*/ 682 w 1155"/>
                <a:gd name="T55" fmla="*/ 698 h 1229"/>
                <a:gd name="T56" fmla="*/ 738 w 1155"/>
                <a:gd name="T57" fmla="*/ 663 h 1229"/>
                <a:gd name="T58" fmla="*/ 821 w 1155"/>
                <a:gd name="T59" fmla="*/ 628 h 1229"/>
                <a:gd name="T60" fmla="*/ 882 w 1155"/>
                <a:gd name="T61" fmla="*/ 663 h 1229"/>
                <a:gd name="T62" fmla="*/ 1004 w 1155"/>
                <a:gd name="T63" fmla="*/ 600 h 1229"/>
                <a:gd name="T64" fmla="*/ 1089 w 1155"/>
                <a:gd name="T65" fmla="*/ 611 h 1229"/>
                <a:gd name="T66" fmla="*/ 1087 w 1155"/>
                <a:gd name="T67" fmla="*/ 520 h 1229"/>
                <a:gd name="T68" fmla="*/ 1104 w 1155"/>
                <a:gd name="T69" fmla="*/ 451 h 1229"/>
                <a:gd name="T70" fmla="*/ 1043 w 1155"/>
                <a:gd name="T71" fmla="*/ 351 h 1229"/>
                <a:gd name="T72" fmla="*/ 924 w 1155"/>
                <a:gd name="T73" fmla="*/ 282 h 1229"/>
                <a:gd name="T74" fmla="*/ 834 w 1155"/>
                <a:gd name="T75" fmla="*/ 438 h 1229"/>
                <a:gd name="T76" fmla="*/ 788 w 1155"/>
                <a:gd name="T77" fmla="*/ 440 h 1229"/>
                <a:gd name="T78" fmla="*/ 673 w 1155"/>
                <a:gd name="T79" fmla="*/ 433 h 1229"/>
                <a:gd name="T80" fmla="*/ 679 w 1155"/>
                <a:gd name="T81" fmla="*/ 347 h 1229"/>
                <a:gd name="T82" fmla="*/ 651 w 1155"/>
                <a:gd name="T83" fmla="*/ 230 h 1229"/>
                <a:gd name="T84" fmla="*/ 634 w 1155"/>
                <a:gd name="T85" fmla="*/ 156 h 1229"/>
                <a:gd name="T86" fmla="*/ 597 w 1155"/>
                <a:gd name="T87" fmla="*/ 69 h 1229"/>
                <a:gd name="T88" fmla="*/ 568 w 1155"/>
                <a:gd name="T89" fmla="*/ 39 h 1229"/>
                <a:gd name="T90" fmla="*/ 573 w 1155"/>
                <a:gd name="T91" fmla="*/ 0 h 1229"/>
                <a:gd name="T92" fmla="*/ 383 w 1155"/>
                <a:gd name="T93" fmla="*/ 1012 h 1229"/>
                <a:gd name="T94" fmla="*/ 403 w 1155"/>
                <a:gd name="T95" fmla="*/ 971 h 1229"/>
                <a:gd name="T96" fmla="*/ 472 w 1155"/>
                <a:gd name="T97" fmla="*/ 981 h 1229"/>
                <a:gd name="T98" fmla="*/ 520 w 1155"/>
                <a:gd name="T99" fmla="*/ 1010 h 1229"/>
                <a:gd name="T100" fmla="*/ 549 w 1155"/>
                <a:gd name="T101" fmla="*/ 1012 h 1229"/>
                <a:gd name="T102" fmla="*/ 509 w 1155"/>
                <a:gd name="T103" fmla="*/ 1096 h 1229"/>
                <a:gd name="T104" fmla="*/ 442 w 1155"/>
                <a:gd name="T105" fmla="*/ 1079 h 1229"/>
                <a:gd name="T106" fmla="*/ 366 w 1155"/>
                <a:gd name="T107" fmla="*/ 1044 h 1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5" h="1229">
                  <a:moveTo>
                    <a:pt x="573" y="0"/>
                  </a:moveTo>
                  <a:lnTo>
                    <a:pt x="557" y="15"/>
                  </a:lnTo>
                  <a:lnTo>
                    <a:pt x="557" y="15"/>
                  </a:lnTo>
                  <a:lnTo>
                    <a:pt x="557" y="15"/>
                  </a:lnTo>
                  <a:lnTo>
                    <a:pt x="525" y="24"/>
                  </a:lnTo>
                  <a:lnTo>
                    <a:pt x="494" y="37"/>
                  </a:lnTo>
                  <a:lnTo>
                    <a:pt x="496" y="69"/>
                  </a:lnTo>
                  <a:lnTo>
                    <a:pt x="505" y="91"/>
                  </a:lnTo>
                  <a:lnTo>
                    <a:pt x="505" y="91"/>
                  </a:lnTo>
                  <a:lnTo>
                    <a:pt x="505" y="93"/>
                  </a:lnTo>
                  <a:lnTo>
                    <a:pt x="488" y="130"/>
                  </a:lnTo>
                  <a:lnTo>
                    <a:pt x="505" y="156"/>
                  </a:lnTo>
                  <a:lnTo>
                    <a:pt x="505" y="156"/>
                  </a:lnTo>
                  <a:lnTo>
                    <a:pt x="505" y="156"/>
                  </a:lnTo>
                  <a:lnTo>
                    <a:pt x="509" y="197"/>
                  </a:lnTo>
                  <a:lnTo>
                    <a:pt x="509" y="197"/>
                  </a:lnTo>
                  <a:lnTo>
                    <a:pt x="507" y="197"/>
                  </a:lnTo>
                  <a:lnTo>
                    <a:pt x="481" y="247"/>
                  </a:lnTo>
                  <a:lnTo>
                    <a:pt x="481" y="247"/>
                  </a:lnTo>
                  <a:lnTo>
                    <a:pt x="481" y="249"/>
                  </a:lnTo>
                  <a:lnTo>
                    <a:pt x="438" y="275"/>
                  </a:lnTo>
                  <a:lnTo>
                    <a:pt x="455" y="301"/>
                  </a:lnTo>
                  <a:lnTo>
                    <a:pt x="455" y="303"/>
                  </a:lnTo>
                  <a:lnTo>
                    <a:pt x="455" y="303"/>
                  </a:lnTo>
                  <a:lnTo>
                    <a:pt x="435" y="329"/>
                  </a:lnTo>
                  <a:lnTo>
                    <a:pt x="446" y="362"/>
                  </a:lnTo>
                  <a:lnTo>
                    <a:pt x="483" y="373"/>
                  </a:lnTo>
                  <a:lnTo>
                    <a:pt x="483" y="375"/>
                  </a:lnTo>
                  <a:lnTo>
                    <a:pt x="483" y="375"/>
                  </a:lnTo>
                  <a:lnTo>
                    <a:pt x="490" y="399"/>
                  </a:lnTo>
                  <a:lnTo>
                    <a:pt x="490" y="401"/>
                  </a:lnTo>
                  <a:lnTo>
                    <a:pt x="490" y="401"/>
                  </a:lnTo>
                  <a:lnTo>
                    <a:pt x="462" y="429"/>
                  </a:lnTo>
                  <a:lnTo>
                    <a:pt x="459" y="451"/>
                  </a:lnTo>
                  <a:lnTo>
                    <a:pt x="477" y="455"/>
                  </a:lnTo>
                  <a:lnTo>
                    <a:pt x="479" y="455"/>
                  </a:lnTo>
                  <a:lnTo>
                    <a:pt x="479" y="455"/>
                  </a:lnTo>
                  <a:lnTo>
                    <a:pt x="488" y="481"/>
                  </a:lnTo>
                  <a:lnTo>
                    <a:pt x="488" y="483"/>
                  </a:lnTo>
                  <a:lnTo>
                    <a:pt x="488" y="483"/>
                  </a:lnTo>
                  <a:lnTo>
                    <a:pt x="466" y="505"/>
                  </a:lnTo>
                  <a:lnTo>
                    <a:pt x="457" y="535"/>
                  </a:lnTo>
                  <a:lnTo>
                    <a:pt x="457" y="537"/>
                  </a:lnTo>
                  <a:lnTo>
                    <a:pt x="455" y="535"/>
                  </a:lnTo>
                  <a:lnTo>
                    <a:pt x="418" y="513"/>
                  </a:lnTo>
                  <a:lnTo>
                    <a:pt x="416" y="513"/>
                  </a:lnTo>
                  <a:lnTo>
                    <a:pt x="416" y="511"/>
                  </a:lnTo>
                  <a:lnTo>
                    <a:pt x="398" y="472"/>
                  </a:lnTo>
                  <a:lnTo>
                    <a:pt x="363" y="490"/>
                  </a:lnTo>
                  <a:lnTo>
                    <a:pt x="357" y="522"/>
                  </a:lnTo>
                  <a:lnTo>
                    <a:pt x="357" y="522"/>
                  </a:lnTo>
                  <a:lnTo>
                    <a:pt x="357" y="524"/>
                  </a:lnTo>
                  <a:lnTo>
                    <a:pt x="281" y="607"/>
                  </a:lnTo>
                  <a:lnTo>
                    <a:pt x="283" y="646"/>
                  </a:lnTo>
                  <a:lnTo>
                    <a:pt x="283" y="648"/>
                  </a:lnTo>
                  <a:lnTo>
                    <a:pt x="283" y="648"/>
                  </a:lnTo>
                  <a:lnTo>
                    <a:pt x="261" y="656"/>
                  </a:lnTo>
                  <a:lnTo>
                    <a:pt x="259" y="656"/>
                  </a:lnTo>
                  <a:lnTo>
                    <a:pt x="259" y="654"/>
                  </a:lnTo>
                  <a:lnTo>
                    <a:pt x="228" y="591"/>
                  </a:lnTo>
                  <a:lnTo>
                    <a:pt x="209" y="617"/>
                  </a:lnTo>
                  <a:lnTo>
                    <a:pt x="209" y="620"/>
                  </a:lnTo>
                  <a:lnTo>
                    <a:pt x="207" y="620"/>
                  </a:lnTo>
                  <a:lnTo>
                    <a:pt x="126" y="622"/>
                  </a:lnTo>
                  <a:lnTo>
                    <a:pt x="95" y="680"/>
                  </a:lnTo>
                  <a:lnTo>
                    <a:pt x="130" y="737"/>
                  </a:lnTo>
                  <a:lnTo>
                    <a:pt x="130" y="737"/>
                  </a:lnTo>
                  <a:lnTo>
                    <a:pt x="130" y="737"/>
                  </a:lnTo>
                  <a:lnTo>
                    <a:pt x="124" y="769"/>
                  </a:lnTo>
                  <a:lnTo>
                    <a:pt x="124" y="769"/>
                  </a:lnTo>
                  <a:lnTo>
                    <a:pt x="122" y="769"/>
                  </a:lnTo>
                  <a:lnTo>
                    <a:pt x="87" y="776"/>
                  </a:lnTo>
                  <a:lnTo>
                    <a:pt x="67" y="812"/>
                  </a:lnTo>
                  <a:lnTo>
                    <a:pt x="61" y="916"/>
                  </a:lnTo>
                  <a:lnTo>
                    <a:pt x="61" y="919"/>
                  </a:lnTo>
                  <a:lnTo>
                    <a:pt x="58" y="919"/>
                  </a:lnTo>
                  <a:lnTo>
                    <a:pt x="24" y="914"/>
                  </a:lnTo>
                  <a:lnTo>
                    <a:pt x="0" y="925"/>
                  </a:lnTo>
                  <a:lnTo>
                    <a:pt x="0" y="947"/>
                  </a:lnTo>
                  <a:lnTo>
                    <a:pt x="58" y="999"/>
                  </a:lnTo>
                  <a:lnTo>
                    <a:pt x="146" y="1059"/>
                  </a:lnTo>
                  <a:lnTo>
                    <a:pt x="180" y="1057"/>
                  </a:lnTo>
                  <a:lnTo>
                    <a:pt x="183" y="1057"/>
                  </a:lnTo>
                  <a:lnTo>
                    <a:pt x="183" y="1057"/>
                  </a:lnTo>
                  <a:lnTo>
                    <a:pt x="185" y="1064"/>
                  </a:lnTo>
                  <a:lnTo>
                    <a:pt x="207" y="1064"/>
                  </a:lnTo>
                  <a:lnTo>
                    <a:pt x="246" y="1036"/>
                  </a:lnTo>
                  <a:lnTo>
                    <a:pt x="248" y="1036"/>
                  </a:lnTo>
                  <a:lnTo>
                    <a:pt x="250" y="1036"/>
                  </a:lnTo>
                  <a:lnTo>
                    <a:pt x="274" y="1070"/>
                  </a:lnTo>
                  <a:lnTo>
                    <a:pt x="353" y="1131"/>
                  </a:lnTo>
                  <a:lnTo>
                    <a:pt x="390" y="1131"/>
                  </a:lnTo>
                  <a:lnTo>
                    <a:pt x="390" y="1131"/>
                  </a:lnTo>
                  <a:lnTo>
                    <a:pt x="392" y="1133"/>
                  </a:lnTo>
                  <a:lnTo>
                    <a:pt x="420" y="1170"/>
                  </a:lnTo>
                  <a:lnTo>
                    <a:pt x="420" y="1170"/>
                  </a:lnTo>
                  <a:lnTo>
                    <a:pt x="420" y="1170"/>
                  </a:lnTo>
                  <a:lnTo>
                    <a:pt x="425" y="1198"/>
                  </a:lnTo>
                  <a:lnTo>
                    <a:pt x="464" y="1207"/>
                  </a:lnTo>
                  <a:lnTo>
                    <a:pt x="466" y="1207"/>
                  </a:lnTo>
                  <a:lnTo>
                    <a:pt x="466" y="1209"/>
                  </a:lnTo>
                  <a:lnTo>
                    <a:pt x="470" y="1229"/>
                  </a:lnTo>
                  <a:lnTo>
                    <a:pt x="507" y="1218"/>
                  </a:lnTo>
                  <a:lnTo>
                    <a:pt x="514" y="1194"/>
                  </a:lnTo>
                  <a:lnTo>
                    <a:pt x="477" y="1194"/>
                  </a:lnTo>
                  <a:lnTo>
                    <a:pt x="475" y="1194"/>
                  </a:lnTo>
                  <a:lnTo>
                    <a:pt x="475" y="1192"/>
                  </a:lnTo>
                  <a:lnTo>
                    <a:pt x="466" y="1174"/>
                  </a:lnTo>
                  <a:lnTo>
                    <a:pt x="466" y="1174"/>
                  </a:lnTo>
                  <a:lnTo>
                    <a:pt x="468" y="1172"/>
                  </a:lnTo>
                  <a:lnTo>
                    <a:pt x="486" y="1161"/>
                  </a:lnTo>
                  <a:lnTo>
                    <a:pt x="486" y="1161"/>
                  </a:lnTo>
                  <a:lnTo>
                    <a:pt x="486" y="1161"/>
                  </a:lnTo>
                  <a:lnTo>
                    <a:pt x="509" y="1159"/>
                  </a:lnTo>
                  <a:lnTo>
                    <a:pt x="557" y="1125"/>
                  </a:lnTo>
                  <a:lnTo>
                    <a:pt x="575" y="1099"/>
                  </a:lnTo>
                  <a:lnTo>
                    <a:pt x="575" y="1099"/>
                  </a:lnTo>
                  <a:lnTo>
                    <a:pt x="575" y="1099"/>
                  </a:lnTo>
                  <a:lnTo>
                    <a:pt x="612" y="1066"/>
                  </a:lnTo>
                  <a:lnTo>
                    <a:pt x="618" y="1042"/>
                  </a:lnTo>
                  <a:lnTo>
                    <a:pt x="618" y="1042"/>
                  </a:lnTo>
                  <a:lnTo>
                    <a:pt x="618" y="1042"/>
                  </a:lnTo>
                  <a:lnTo>
                    <a:pt x="640" y="1007"/>
                  </a:lnTo>
                  <a:lnTo>
                    <a:pt x="640" y="1007"/>
                  </a:lnTo>
                  <a:lnTo>
                    <a:pt x="666" y="968"/>
                  </a:lnTo>
                  <a:lnTo>
                    <a:pt x="688" y="908"/>
                  </a:lnTo>
                  <a:lnTo>
                    <a:pt x="688" y="908"/>
                  </a:lnTo>
                  <a:lnTo>
                    <a:pt x="703" y="860"/>
                  </a:lnTo>
                  <a:lnTo>
                    <a:pt x="686" y="819"/>
                  </a:lnTo>
                  <a:lnTo>
                    <a:pt x="686" y="819"/>
                  </a:lnTo>
                  <a:lnTo>
                    <a:pt x="686" y="819"/>
                  </a:lnTo>
                  <a:lnTo>
                    <a:pt x="690" y="776"/>
                  </a:lnTo>
                  <a:lnTo>
                    <a:pt x="690" y="776"/>
                  </a:lnTo>
                  <a:lnTo>
                    <a:pt x="690" y="773"/>
                  </a:lnTo>
                  <a:lnTo>
                    <a:pt x="714" y="747"/>
                  </a:lnTo>
                  <a:lnTo>
                    <a:pt x="688" y="726"/>
                  </a:lnTo>
                  <a:lnTo>
                    <a:pt x="686" y="726"/>
                  </a:lnTo>
                  <a:lnTo>
                    <a:pt x="686" y="724"/>
                  </a:lnTo>
                  <a:lnTo>
                    <a:pt x="682" y="700"/>
                  </a:lnTo>
                  <a:lnTo>
                    <a:pt x="682" y="698"/>
                  </a:lnTo>
                  <a:lnTo>
                    <a:pt x="684" y="698"/>
                  </a:lnTo>
                  <a:lnTo>
                    <a:pt x="730" y="691"/>
                  </a:lnTo>
                  <a:lnTo>
                    <a:pt x="736" y="665"/>
                  </a:lnTo>
                  <a:lnTo>
                    <a:pt x="736" y="661"/>
                  </a:lnTo>
                  <a:lnTo>
                    <a:pt x="738" y="663"/>
                  </a:lnTo>
                  <a:lnTo>
                    <a:pt x="762" y="672"/>
                  </a:lnTo>
                  <a:lnTo>
                    <a:pt x="806" y="656"/>
                  </a:lnTo>
                  <a:lnTo>
                    <a:pt x="819" y="630"/>
                  </a:lnTo>
                  <a:lnTo>
                    <a:pt x="819" y="628"/>
                  </a:lnTo>
                  <a:lnTo>
                    <a:pt x="821" y="628"/>
                  </a:lnTo>
                  <a:lnTo>
                    <a:pt x="843" y="641"/>
                  </a:lnTo>
                  <a:lnTo>
                    <a:pt x="865" y="641"/>
                  </a:lnTo>
                  <a:lnTo>
                    <a:pt x="865" y="641"/>
                  </a:lnTo>
                  <a:lnTo>
                    <a:pt x="867" y="641"/>
                  </a:lnTo>
                  <a:lnTo>
                    <a:pt x="882" y="663"/>
                  </a:lnTo>
                  <a:lnTo>
                    <a:pt x="974" y="637"/>
                  </a:lnTo>
                  <a:lnTo>
                    <a:pt x="982" y="598"/>
                  </a:lnTo>
                  <a:lnTo>
                    <a:pt x="985" y="598"/>
                  </a:lnTo>
                  <a:lnTo>
                    <a:pt x="987" y="598"/>
                  </a:lnTo>
                  <a:lnTo>
                    <a:pt x="1004" y="600"/>
                  </a:lnTo>
                  <a:lnTo>
                    <a:pt x="1026" y="574"/>
                  </a:lnTo>
                  <a:lnTo>
                    <a:pt x="1030" y="570"/>
                  </a:lnTo>
                  <a:lnTo>
                    <a:pt x="1030" y="576"/>
                  </a:lnTo>
                  <a:lnTo>
                    <a:pt x="1033" y="604"/>
                  </a:lnTo>
                  <a:lnTo>
                    <a:pt x="1089" y="611"/>
                  </a:lnTo>
                  <a:lnTo>
                    <a:pt x="1122" y="589"/>
                  </a:lnTo>
                  <a:lnTo>
                    <a:pt x="1124" y="548"/>
                  </a:lnTo>
                  <a:lnTo>
                    <a:pt x="1089" y="522"/>
                  </a:lnTo>
                  <a:lnTo>
                    <a:pt x="1087" y="522"/>
                  </a:lnTo>
                  <a:lnTo>
                    <a:pt x="1087" y="520"/>
                  </a:lnTo>
                  <a:lnTo>
                    <a:pt x="1085" y="468"/>
                  </a:lnTo>
                  <a:lnTo>
                    <a:pt x="1085" y="466"/>
                  </a:lnTo>
                  <a:lnTo>
                    <a:pt x="1085" y="466"/>
                  </a:lnTo>
                  <a:lnTo>
                    <a:pt x="1104" y="451"/>
                  </a:lnTo>
                  <a:lnTo>
                    <a:pt x="1104" y="451"/>
                  </a:lnTo>
                  <a:lnTo>
                    <a:pt x="1107" y="451"/>
                  </a:lnTo>
                  <a:lnTo>
                    <a:pt x="1155" y="448"/>
                  </a:lnTo>
                  <a:lnTo>
                    <a:pt x="1109" y="349"/>
                  </a:lnTo>
                  <a:lnTo>
                    <a:pt x="1085" y="331"/>
                  </a:lnTo>
                  <a:lnTo>
                    <a:pt x="1043" y="351"/>
                  </a:lnTo>
                  <a:lnTo>
                    <a:pt x="1041" y="351"/>
                  </a:lnTo>
                  <a:lnTo>
                    <a:pt x="1039" y="349"/>
                  </a:lnTo>
                  <a:lnTo>
                    <a:pt x="1024" y="303"/>
                  </a:lnTo>
                  <a:lnTo>
                    <a:pt x="958" y="277"/>
                  </a:lnTo>
                  <a:lnTo>
                    <a:pt x="924" y="282"/>
                  </a:lnTo>
                  <a:lnTo>
                    <a:pt x="871" y="394"/>
                  </a:lnTo>
                  <a:lnTo>
                    <a:pt x="871" y="394"/>
                  </a:lnTo>
                  <a:lnTo>
                    <a:pt x="871" y="394"/>
                  </a:lnTo>
                  <a:lnTo>
                    <a:pt x="836" y="435"/>
                  </a:lnTo>
                  <a:lnTo>
                    <a:pt x="834" y="438"/>
                  </a:lnTo>
                  <a:lnTo>
                    <a:pt x="832" y="435"/>
                  </a:lnTo>
                  <a:lnTo>
                    <a:pt x="808" y="412"/>
                  </a:lnTo>
                  <a:lnTo>
                    <a:pt x="791" y="440"/>
                  </a:lnTo>
                  <a:lnTo>
                    <a:pt x="791" y="440"/>
                  </a:lnTo>
                  <a:lnTo>
                    <a:pt x="788" y="440"/>
                  </a:lnTo>
                  <a:lnTo>
                    <a:pt x="741" y="442"/>
                  </a:lnTo>
                  <a:lnTo>
                    <a:pt x="708" y="468"/>
                  </a:lnTo>
                  <a:lnTo>
                    <a:pt x="706" y="468"/>
                  </a:lnTo>
                  <a:lnTo>
                    <a:pt x="706" y="468"/>
                  </a:lnTo>
                  <a:lnTo>
                    <a:pt x="673" y="433"/>
                  </a:lnTo>
                  <a:lnTo>
                    <a:pt x="673" y="433"/>
                  </a:lnTo>
                  <a:lnTo>
                    <a:pt x="673" y="433"/>
                  </a:lnTo>
                  <a:lnTo>
                    <a:pt x="679" y="347"/>
                  </a:lnTo>
                  <a:lnTo>
                    <a:pt x="679" y="347"/>
                  </a:lnTo>
                  <a:lnTo>
                    <a:pt x="679" y="347"/>
                  </a:lnTo>
                  <a:lnTo>
                    <a:pt x="708" y="279"/>
                  </a:lnTo>
                  <a:lnTo>
                    <a:pt x="671" y="269"/>
                  </a:lnTo>
                  <a:lnTo>
                    <a:pt x="671" y="269"/>
                  </a:lnTo>
                  <a:lnTo>
                    <a:pt x="669" y="269"/>
                  </a:lnTo>
                  <a:lnTo>
                    <a:pt x="651" y="230"/>
                  </a:lnTo>
                  <a:lnTo>
                    <a:pt x="651" y="227"/>
                  </a:lnTo>
                  <a:lnTo>
                    <a:pt x="651" y="227"/>
                  </a:lnTo>
                  <a:lnTo>
                    <a:pt x="664" y="173"/>
                  </a:lnTo>
                  <a:lnTo>
                    <a:pt x="636" y="156"/>
                  </a:lnTo>
                  <a:lnTo>
                    <a:pt x="634" y="156"/>
                  </a:lnTo>
                  <a:lnTo>
                    <a:pt x="634" y="154"/>
                  </a:lnTo>
                  <a:lnTo>
                    <a:pt x="636" y="100"/>
                  </a:lnTo>
                  <a:lnTo>
                    <a:pt x="614" y="58"/>
                  </a:lnTo>
                  <a:lnTo>
                    <a:pt x="597" y="69"/>
                  </a:lnTo>
                  <a:lnTo>
                    <a:pt x="597" y="69"/>
                  </a:lnTo>
                  <a:lnTo>
                    <a:pt x="594" y="69"/>
                  </a:lnTo>
                  <a:lnTo>
                    <a:pt x="571" y="69"/>
                  </a:lnTo>
                  <a:lnTo>
                    <a:pt x="568" y="67"/>
                  </a:lnTo>
                  <a:lnTo>
                    <a:pt x="568" y="67"/>
                  </a:lnTo>
                  <a:lnTo>
                    <a:pt x="568" y="39"/>
                  </a:lnTo>
                  <a:lnTo>
                    <a:pt x="568" y="37"/>
                  </a:lnTo>
                  <a:lnTo>
                    <a:pt x="568" y="37"/>
                  </a:lnTo>
                  <a:lnTo>
                    <a:pt x="588" y="24"/>
                  </a:lnTo>
                  <a:lnTo>
                    <a:pt x="573" y="0"/>
                  </a:lnTo>
                  <a:lnTo>
                    <a:pt x="573" y="0"/>
                  </a:lnTo>
                  <a:close/>
                  <a:moveTo>
                    <a:pt x="366" y="1042"/>
                  </a:moveTo>
                  <a:lnTo>
                    <a:pt x="361" y="1020"/>
                  </a:lnTo>
                  <a:lnTo>
                    <a:pt x="361" y="1020"/>
                  </a:lnTo>
                  <a:lnTo>
                    <a:pt x="363" y="1018"/>
                  </a:lnTo>
                  <a:lnTo>
                    <a:pt x="383" y="1012"/>
                  </a:lnTo>
                  <a:lnTo>
                    <a:pt x="374" y="981"/>
                  </a:lnTo>
                  <a:lnTo>
                    <a:pt x="374" y="979"/>
                  </a:lnTo>
                  <a:lnTo>
                    <a:pt x="377" y="979"/>
                  </a:lnTo>
                  <a:lnTo>
                    <a:pt x="401" y="971"/>
                  </a:lnTo>
                  <a:lnTo>
                    <a:pt x="403" y="971"/>
                  </a:lnTo>
                  <a:lnTo>
                    <a:pt x="403" y="971"/>
                  </a:lnTo>
                  <a:lnTo>
                    <a:pt x="422" y="1010"/>
                  </a:lnTo>
                  <a:lnTo>
                    <a:pt x="470" y="981"/>
                  </a:lnTo>
                  <a:lnTo>
                    <a:pt x="470" y="979"/>
                  </a:lnTo>
                  <a:lnTo>
                    <a:pt x="472" y="981"/>
                  </a:lnTo>
                  <a:lnTo>
                    <a:pt x="488" y="1005"/>
                  </a:lnTo>
                  <a:lnTo>
                    <a:pt x="488" y="1005"/>
                  </a:lnTo>
                  <a:lnTo>
                    <a:pt x="488" y="1005"/>
                  </a:lnTo>
                  <a:lnTo>
                    <a:pt x="503" y="1016"/>
                  </a:lnTo>
                  <a:lnTo>
                    <a:pt x="520" y="1010"/>
                  </a:lnTo>
                  <a:lnTo>
                    <a:pt x="520" y="1010"/>
                  </a:lnTo>
                  <a:lnTo>
                    <a:pt x="520" y="1010"/>
                  </a:lnTo>
                  <a:lnTo>
                    <a:pt x="547" y="1010"/>
                  </a:lnTo>
                  <a:lnTo>
                    <a:pt x="549" y="1010"/>
                  </a:lnTo>
                  <a:lnTo>
                    <a:pt x="549" y="1012"/>
                  </a:lnTo>
                  <a:lnTo>
                    <a:pt x="562" y="1031"/>
                  </a:lnTo>
                  <a:lnTo>
                    <a:pt x="562" y="1031"/>
                  </a:lnTo>
                  <a:lnTo>
                    <a:pt x="560" y="1033"/>
                  </a:lnTo>
                  <a:lnTo>
                    <a:pt x="512" y="1096"/>
                  </a:lnTo>
                  <a:lnTo>
                    <a:pt x="509" y="1096"/>
                  </a:lnTo>
                  <a:lnTo>
                    <a:pt x="509" y="1096"/>
                  </a:lnTo>
                  <a:lnTo>
                    <a:pt x="479" y="1075"/>
                  </a:lnTo>
                  <a:lnTo>
                    <a:pt x="442" y="1079"/>
                  </a:lnTo>
                  <a:lnTo>
                    <a:pt x="442" y="1079"/>
                  </a:lnTo>
                  <a:lnTo>
                    <a:pt x="442" y="1079"/>
                  </a:lnTo>
                  <a:lnTo>
                    <a:pt x="420" y="1064"/>
                  </a:lnTo>
                  <a:lnTo>
                    <a:pt x="420" y="1064"/>
                  </a:lnTo>
                  <a:lnTo>
                    <a:pt x="394" y="1046"/>
                  </a:lnTo>
                  <a:lnTo>
                    <a:pt x="368" y="1044"/>
                  </a:lnTo>
                  <a:lnTo>
                    <a:pt x="366" y="1044"/>
                  </a:lnTo>
                  <a:lnTo>
                    <a:pt x="366" y="1042"/>
                  </a:lnTo>
                  <a:lnTo>
                    <a:pt x="366" y="1042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48" name="Freeform 304">
              <a:extLst>
                <a:ext uri="{FF2B5EF4-FFF2-40B4-BE49-F238E27FC236}">
                  <a16:creationId xmlns:a16="http://schemas.microsoft.com/office/drawing/2014/main" xmlns="" id="{DABC1F62-9DFB-7948-B35A-FB7A78A5F2E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4" y="3457"/>
              <a:ext cx="191" cy="117"/>
            </a:xfrm>
            <a:custGeom>
              <a:avLst/>
              <a:gdLst>
                <a:gd name="T0" fmla="*/ 0 w 191"/>
                <a:gd name="T1" fmla="*/ 48 h 117"/>
                <a:gd name="T2" fmla="*/ 4 w 191"/>
                <a:gd name="T3" fmla="*/ 65 h 117"/>
                <a:gd name="T4" fmla="*/ 28 w 191"/>
                <a:gd name="T5" fmla="*/ 67 h 117"/>
                <a:gd name="T6" fmla="*/ 30 w 191"/>
                <a:gd name="T7" fmla="*/ 67 h 117"/>
                <a:gd name="T8" fmla="*/ 30 w 191"/>
                <a:gd name="T9" fmla="*/ 67 h 117"/>
                <a:gd name="T10" fmla="*/ 30 w 191"/>
                <a:gd name="T11" fmla="*/ 67 h 117"/>
                <a:gd name="T12" fmla="*/ 30 w 191"/>
                <a:gd name="T13" fmla="*/ 67 h 117"/>
                <a:gd name="T14" fmla="*/ 30 w 191"/>
                <a:gd name="T15" fmla="*/ 67 h 117"/>
                <a:gd name="T16" fmla="*/ 56 w 191"/>
                <a:gd name="T17" fmla="*/ 87 h 117"/>
                <a:gd name="T18" fmla="*/ 76 w 191"/>
                <a:gd name="T19" fmla="*/ 100 h 117"/>
                <a:gd name="T20" fmla="*/ 113 w 191"/>
                <a:gd name="T21" fmla="*/ 95 h 117"/>
                <a:gd name="T22" fmla="*/ 113 w 191"/>
                <a:gd name="T23" fmla="*/ 95 h 117"/>
                <a:gd name="T24" fmla="*/ 115 w 191"/>
                <a:gd name="T25" fmla="*/ 95 h 117"/>
                <a:gd name="T26" fmla="*/ 115 w 191"/>
                <a:gd name="T27" fmla="*/ 95 h 117"/>
                <a:gd name="T28" fmla="*/ 115 w 191"/>
                <a:gd name="T29" fmla="*/ 98 h 117"/>
                <a:gd name="T30" fmla="*/ 143 w 191"/>
                <a:gd name="T31" fmla="*/ 117 h 117"/>
                <a:gd name="T32" fmla="*/ 191 w 191"/>
                <a:gd name="T33" fmla="*/ 56 h 117"/>
                <a:gd name="T34" fmla="*/ 178 w 191"/>
                <a:gd name="T35" fmla="*/ 39 h 117"/>
                <a:gd name="T36" fmla="*/ 157 w 191"/>
                <a:gd name="T37" fmla="*/ 39 h 117"/>
                <a:gd name="T38" fmla="*/ 137 w 191"/>
                <a:gd name="T39" fmla="*/ 45 h 117"/>
                <a:gd name="T40" fmla="*/ 137 w 191"/>
                <a:gd name="T41" fmla="*/ 45 h 117"/>
                <a:gd name="T42" fmla="*/ 135 w 191"/>
                <a:gd name="T43" fmla="*/ 48 h 117"/>
                <a:gd name="T44" fmla="*/ 135 w 191"/>
                <a:gd name="T45" fmla="*/ 45 h 117"/>
                <a:gd name="T46" fmla="*/ 133 w 191"/>
                <a:gd name="T47" fmla="*/ 45 h 117"/>
                <a:gd name="T48" fmla="*/ 120 w 191"/>
                <a:gd name="T49" fmla="*/ 32 h 117"/>
                <a:gd name="T50" fmla="*/ 120 w 191"/>
                <a:gd name="T51" fmla="*/ 32 h 117"/>
                <a:gd name="T52" fmla="*/ 120 w 191"/>
                <a:gd name="T53" fmla="*/ 32 h 117"/>
                <a:gd name="T54" fmla="*/ 120 w 191"/>
                <a:gd name="T55" fmla="*/ 32 h 117"/>
                <a:gd name="T56" fmla="*/ 120 w 191"/>
                <a:gd name="T57" fmla="*/ 32 h 117"/>
                <a:gd name="T58" fmla="*/ 120 w 191"/>
                <a:gd name="T59" fmla="*/ 32 h 117"/>
                <a:gd name="T60" fmla="*/ 104 w 191"/>
                <a:gd name="T61" fmla="*/ 11 h 117"/>
                <a:gd name="T62" fmla="*/ 59 w 191"/>
                <a:gd name="T63" fmla="*/ 37 h 117"/>
                <a:gd name="T64" fmla="*/ 56 w 191"/>
                <a:gd name="T65" fmla="*/ 39 h 117"/>
                <a:gd name="T66" fmla="*/ 54 w 191"/>
                <a:gd name="T67" fmla="*/ 39 h 117"/>
                <a:gd name="T68" fmla="*/ 54 w 191"/>
                <a:gd name="T69" fmla="*/ 39 h 117"/>
                <a:gd name="T70" fmla="*/ 52 w 191"/>
                <a:gd name="T71" fmla="*/ 37 h 117"/>
                <a:gd name="T72" fmla="*/ 35 w 191"/>
                <a:gd name="T73" fmla="*/ 0 h 117"/>
                <a:gd name="T74" fmla="*/ 13 w 191"/>
                <a:gd name="T75" fmla="*/ 9 h 117"/>
                <a:gd name="T76" fmla="*/ 21 w 191"/>
                <a:gd name="T77" fmla="*/ 37 h 117"/>
                <a:gd name="T78" fmla="*/ 21 w 191"/>
                <a:gd name="T79" fmla="*/ 39 h 117"/>
                <a:gd name="T80" fmla="*/ 24 w 191"/>
                <a:gd name="T81" fmla="*/ 41 h 117"/>
                <a:gd name="T82" fmla="*/ 21 w 191"/>
                <a:gd name="T83" fmla="*/ 41 h 117"/>
                <a:gd name="T84" fmla="*/ 19 w 191"/>
                <a:gd name="T85" fmla="*/ 41 h 117"/>
                <a:gd name="T86" fmla="*/ 0 w 191"/>
                <a:gd name="T87" fmla="*/ 48 h 117"/>
                <a:gd name="T88" fmla="*/ 0 w 191"/>
                <a:gd name="T89" fmla="*/ 48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91" h="117">
                  <a:moveTo>
                    <a:pt x="0" y="48"/>
                  </a:moveTo>
                  <a:lnTo>
                    <a:pt x="4" y="65"/>
                  </a:lnTo>
                  <a:lnTo>
                    <a:pt x="28" y="67"/>
                  </a:lnTo>
                  <a:lnTo>
                    <a:pt x="30" y="67"/>
                  </a:lnTo>
                  <a:lnTo>
                    <a:pt x="30" y="67"/>
                  </a:lnTo>
                  <a:lnTo>
                    <a:pt x="30" y="67"/>
                  </a:lnTo>
                  <a:lnTo>
                    <a:pt x="30" y="67"/>
                  </a:lnTo>
                  <a:lnTo>
                    <a:pt x="30" y="67"/>
                  </a:lnTo>
                  <a:lnTo>
                    <a:pt x="56" y="87"/>
                  </a:lnTo>
                  <a:lnTo>
                    <a:pt x="76" y="100"/>
                  </a:lnTo>
                  <a:lnTo>
                    <a:pt x="113" y="95"/>
                  </a:lnTo>
                  <a:lnTo>
                    <a:pt x="113" y="95"/>
                  </a:lnTo>
                  <a:lnTo>
                    <a:pt x="115" y="95"/>
                  </a:lnTo>
                  <a:lnTo>
                    <a:pt x="115" y="95"/>
                  </a:lnTo>
                  <a:lnTo>
                    <a:pt x="115" y="98"/>
                  </a:lnTo>
                  <a:lnTo>
                    <a:pt x="143" y="117"/>
                  </a:lnTo>
                  <a:lnTo>
                    <a:pt x="191" y="56"/>
                  </a:lnTo>
                  <a:lnTo>
                    <a:pt x="178" y="39"/>
                  </a:lnTo>
                  <a:lnTo>
                    <a:pt x="157" y="39"/>
                  </a:lnTo>
                  <a:lnTo>
                    <a:pt x="137" y="45"/>
                  </a:lnTo>
                  <a:lnTo>
                    <a:pt x="137" y="45"/>
                  </a:lnTo>
                  <a:lnTo>
                    <a:pt x="135" y="48"/>
                  </a:lnTo>
                  <a:lnTo>
                    <a:pt x="135" y="45"/>
                  </a:lnTo>
                  <a:lnTo>
                    <a:pt x="133" y="45"/>
                  </a:lnTo>
                  <a:lnTo>
                    <a:pt x="120" y="32"/>
                  </a:lnTo>
                  <a:lnTo>
                    <a:pt x="120" y="32"/>
                  </a:lnTo>
                  <a:lnTo>
                    <a:pt x="120" y="32"/>
                  </a:lnTo>
                  <a:lnTo>
                    <a:pt x="120" y="32"/>
                  </a:lnTo>
                  <a:lnTo>
                    <a:pt x="120" y="32"/>
                  </a:lnTo>
                  <a:lnTo>
                    <a:pt x="120" y="32"/>
                  </a:lnTo>
                  <a:lnTo>
                    <a:pt x="104" y="11"/>
                  </a:lnTo>
                  <a:lnTo>
                    <a:pt x="59" y="37"/>
                  </a:lnTo>
                  <a:lnTo>
                    <a:pt x="56" y="39"/>
                  </a:lnTo>
                  <a:lnTo>
                    <a:pt x="54" y="39"/>
                  </a:lnTo>
                  <a:lnTo>
                    <a:pt x="54" y="39"/>
                  </a:lnTo>
                  <a:lnTo>
                    <a:pt x="52" y="37"/>
                  </a:lnTo>
                  <a:lnTo>
                    <a:pt x="35" y="0"/>
                  </a:lnTo>
                  <a:lnTo>
                    <a:pt x="13" y="9"/>
                  </a:lnTo>
                  <a:lnTo>
                    <a:pt x="21" y="37"/>
                  </a:lnTo>
                  <a:lnTo>
                    <a:pt x="21" y="39"/>
                  </a:lnTo>
                  <a:lnTo>
                    <a:pt x="24" y="41"/>
                  </a:lnTo>
                  <a:lnTo>
                    <a:pt x="21" y="41"/>
                  </a:lnTo>
                  <a:lnTo>
                    <a:pt x="19" y="41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49" name="Freeform 305">
              <a:extLst>
                <a:ext uri="{FF2B5EF4-FFF2-40B4-BE49-F238E27FC236}">
                  <a16:creationId xmlns:a16="http://schemas.microsoft.com/office/drawing/2014/main" xmlns="" id="{F8C36D3B-9EF1-5948-A591-650B6FDEE4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74" y="2935"/>
              <a:ext cx="725" cy="912"/>
            </a:xfrm>
            <a:custGeom>
              <a:avLst/>
              <a:gdLst>
                <a:gd name="T0" fmla="*/ 37 w 725"/>
                <a:gd name="T1" fmla="*/ 899 h 912"/>
                <a:gd name="T2" fmla="*/ 318 w 725"/>
                <a:gd name="T3" fmla="*/ 851 h 912"/>
                <a:gd name="T4" fmla="*/ 446 w 725"/>
                <a:gd name="T5" fmla="*/ 769 h 912"/>
                <a:gd name="T6" fmla="*/ 616 w 725"/>
                <a:gd name="T7" fmla="*/ 782 h 912"/>
                <a:gd name="T8" fmla="*/ 656 w 725"/>
                <a:gd name="T9" fmla="*/ 665 h 912"/>
                <a:gd name="T10" fmla="*/ 684 w 725"/>
                <a:gd name="T11" fmla="*/ 468 h 912"/>
                <a:gd name="T12" fmla="*/ 725 w 725"/>
                <a:gd name="T13" fmla="*/ 368 h 912"/>
                <a:gd name="T14" fmla="*/ 677 w 725"/>
                <a:gd name="T15" fmla="*/ 294 h 912"/>
                <a:gd name="T16" fmla="*/ 664 w 725"/>
                <a:gd name="T17" fmla="*/ 253 h 912"/>
                <a:gd name="T18" fmla="*/ 629 w 725"/>
                <a:gd name="T19" fmla="*/ 201 h 912"/>
                <a:gd name="T20" fmla="*/ 610 w 725"/>
                <a:gd name="T21" fmla="*/ 169 h 912"/>
                <a:gd name="T22" fmla="*/ 568 w 725"/>
                <a:gd name="T23" fmla="*/ 188 h 912"/>
                <a:gd name="T24" fmla="*/ 544 w 725"/>
                <a:gd name="T25" fmla="*/ 162 h 912"/>
                <a:gd name="T26" fmla="*/ 510 w 725"/>
                <a:gd name="T27" fmla="*/ 112 h 912"/>
                <a:gd name="T28" fmla="*/ 401 w 725"/>
                <a:gd name="T29" fmla="*/ 2 h 912"/>
                <a:gd name="T30" fmla="*/ 420 w 725"/>
                <a:gd name="T31" fmla="*/ 91 h 912"/>
                <a:gd name="T32" fmla="*/ 420 w 725"/>
                <a:gd name="T33" fmla="*/ 138 h 912"/>
                <a:gd name="T34" fmla="*/ 385 w 725"/>
                <a:gd name="T35" fmla="*/ 162 h 912"/>
                <a:gd name="T36" fmla="*/ 327 w 725"/>
                <a:gd name="T37" fmla="*/ 154 h 912"/>
                <a:gd name="T38" fmla="*/ 327 w 725"/>
                <a:gd name="T39" fmla="*/ 193 h 912"/>
                <a:gd name="T40" fmla="*/ 390 w 725"/>
                <a:gd name="T41" fmla="*/ 281 h 912"/>
                <a:gd name="T42" fmla="*/ 420 w 725"/>
                <a:gd name="T43" fmla="*/ 312 h 912"/>
                <a:gd name="T44" fmla="*/ 425 w 725"/>
                <a:gd name="T45" fmla="*/ 353 h 912"/>
                <a:gd name="T46" fmla="*/ 374 w 725"/>
                <a:gd name="T47" fmla="*/ 372 h 912"/>
                <a:gd name="T48" fmla="*/ 355 w 725"/>
                <a:gd name="T49" fmla="*/ 418 h 912"/>
                <a:gd name="T50" fmla="*/ 324 w 725"/>
                <a:gd name="T51" fmla="*/ 507 h 912"/>
                <a:gd name="T52" fmla="*/ 322 w 725"/>
                <a:gd name="T53" fmla="*/ 541 h 912"/>
                <a:gd name="T54" fmla="*/ 296 w 725"/>
                <a:gd name="T55" fmla="*/ 574 h 912"/>
                <a:gd name="T56" fmla="*/ 263 w 725"/>
                <a:gd name="T57" fmla="*/ 589 h 912"/>
                <a:gd name="T58" fmla="*/ 250 w 725"/>
                <a:gd name="T59" fmla="*/ 609 h 912"/>
                <a:gd name="T60" fmla="*/ 152 w 725"/>
                <a:gd name="T61" fmla="*/ 689 h 912"/>
                <a:gd name="T62" fmla="*/ 85 w 725"/>
                <a:gd name="T63" fmla="*/ 715 h 912"/>
                <a:gd name="T64" fmla="*/ 28 w 725"/>
                <a:gd name="T65" fmla="*/ 715 h 912"/>
                <a:gd name="T66" fmla="*/ 37 w 725"/>
                <a:gd name="T67" fmla="*/ 750 h 912"/>
                <a:gd name="T68" fmla="*/ 41 w 725"/>
                <a:gd name="T69" fmla="*/ 810 h 912"/>
                <a:gd name="T70" fmla="*/ 0 w 725"/>
                <a:gd name="T71" fmla="*/ 862 h 912"/>
                <a:gd name="T72" fmla="*/ 266 w 725"/>
                <a:gd name="T73" fmla="*/ 702 h 912"/>
                <a:gd name="T74" fmla="*/ 268 w 725"/>
                <a:gd name="T75" fmla="*/ 700 h 912"/>
                <a:gd name="T76" fmla="*/ 346 w 725"/>
                <a:gd name="T77" fmla="*/ 659 h 912"/>
                <a:gd name="T78" fmla="*/ 351 w 725"/>
                <a:gd name="T79" fmla="*/ 654 h 912"/>
                <a:gd name="T80" fmla="*/ 379 w 725"/>
                <a:gd name="T81" fmla="*/ 635 h 912"/>
                <a:gd name="T82" fmla="*/ 381 w 725"/>
                <a:gd name="T83" fmla="*/ 633 h 912"/>
                <a:gd name="T84" fmla="*/ 414 w 725"/>
                <a:gd name="T85" fmla="*/ 628 h 912"/>
                <a:gd name="T86" fmla="*/ 414 w 725"/>
                <a:gd name="T87" fmla="*/ 626 h 912"/>
                <a:gd name="T88" fmla="*/ 416 w 725"/>
                <a:gd name="T89" fmla="*/ 628 h 912"/>
                <a:gd name="T90" fmla="*/ 455 w 725"/>
                <a:gd name="T91" fmla="*/ 652 h 912"/>
                <a:gd name="T92" fmla="*/ 453 w 725"/>
                <a:gd name="T93" fmla="*/ 654 h 912"/>
                <a:gd name="T94" fmla="*/ 449 w 725"/>
                <a:gd name="T95" fmla="*/ 680 h 912"/>
                <a:gd name="T96" fmla="*/ 429 w 725"/>
                <a:gd name="T97" fmla="*/ 685 h 912"/>
                <a:gd name="T98" fmla="*/ 459 w 725"/>
                <a:gd name="T99" fmla="*/ 715 h 912"/>
                <a:gd name="T100" fmla="*/ 457 w 725"/>
                <a:gd name="T101" fmla="*/ 719 h 912"/>
                <a:gd name="T102" fmla="*/ 333 w 725"/>
                <a:gd name="T103" fmla="*/ 780 h 912"/>
                <a:gd name="T104" fmla="*/ 329 w 725"/>
                <a:gd name="T105" fmla="*/ 778 h 912"/>
                <a:gd name="T106" fmla="*/ 255 w 725"/>
                <a:gd name="T107" fmla="*/ 732 h 912"/>
                <a:gd name="T108" fmla="*/ 257 w 725"/>
                <a:gd name="T109" fmla="*/ 730 h 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25" h="912">
                  <a:moveTo>
                    <a:pt x="0" y="862"/>
                  </a:moveTo>
                  <a:lnTo>
                    <a:pt x="17" y="862"/>
                  </a:lnTo>
                  <a:lnTo>
                    <a:pt x="37" y="899"/>
                  </a:lnTo>
                  <a:lnTo>
                    <a:pt x="187" y="912"/>
                  </a:lnTo>
                  <a:lnTo>
                    <a:pt x="287" y="851"/>
                  </a:lnTo>
                  <a:lnTo>
                    <a:pt x="318" y="851"/>
                  </a:lnTo>
                  <a:lnTo>
                    <a:pt x="329" y="819"/>
                  </a:lnTo>
                  <a:lnTo>
                    <a:pt x="377" y="773"/>
                  </a:lnTo>
                  <a:lnTo>
                    <a:pt x="446" y="769"/>
                  </a:lnTo>
                  <a:lnTo>
                    <a:pt x="466" y="789"/>
                  </a:lnTo>
                  <a:lnTo>
                    <a:pt x="494" y="763"/>
                  </a:lnTo>
                  <a:lnTo>
                    <a:pt x="616" y="782"/>
                  </a:lnTo>
                  <a:lnTo>
                    <a:pt x="632" y="737"/>
                  </a:lnTo>
                  <a:lnTo>
                    <a:pt x="673" y="708"/>
                  </a:lnTo>
                  <a:lnTo>
                    <a:pt x="656" y="665"/>
                  </a:lnTo>
                  <a:lnTo>
                    <a:pt x="675" y="552"/>
                  </a:lnTo>
                  <a:lnTo>
                    <a:pt x="706" y="522"/>
                  </a:lnTo>
                  <a:lnTo>
                    <a:pt x="684" y="468"/>
                  </a:lnTo>
                  <a:lnTo>
                    <a:pt x="643" y="463"/>
                  </a:lnTo>
                  <a:lnTo>
                    <a:pt x="673" y="407"/>
                  </a:lnTo>
                  <a:lnTo>
                    <a:pt x="725" y="368"/>
                  </a:lnTo>
                  <a:lnTo>
                    <a:pt x="677" y="297"/>
                  </a:lnTo>
                  <a:lnTo>
                    <a:pt x="677" y="294"/>
                  </a:lnTo>
                  <a:lnTo>
                    <a:pt x="677" y="294"/>
                  </a:lnTo>
                  <a:lnTo>
                    <a:pt x="695" y="271"/>
                  </a:lnTo>
                  <a:lnTo>
                    <a:pt x="664" y="253"/>
                  </a:lnTo>
                  <a:lnTo>
                    <a:pt x="664" y="253"/>
                  </a:lnTo>
                  <a:lnTo>
                    <a:pt x="664" y="251"/>
                  </a:lnTo>
                  <a:lnTo>
                    <a:pt x="660" y="195"/>
                  </a:lnTo>
                  <a:lnTo>
                    <a:pt x="629" y="201"/>
                  </a:lnTo>
                  <a:lnTo>
                    <a:pt x="629" y="201"/>
                  </a:lnTo>
                  <a:lnTo>
                    <a:pt x="627" y="201"/>
                  </a:lnTo>
                  <a:lnTo>
                    <a:pt x="610" y="169"/>
                  </a:lnTo>
                  <a:lnTo>
                    <a:pt x="571" y="190"/>
                  </a:lnTo>
                  <a:lnTo>
                    <a:pt x="571" y="190"/>
                  </a:lnTo>
                  <a:lnTo>
                    <a:pt x="568" y="188"/>
                  </a:lnTo>
                  <a:lnTo>
                    <a:pt x="544" y="167"/>
                  </a:lnTo>
                  <a:lnTo>
                    <a:pt x="544" y="164"/>
                  </a:lnTo>
                  <a:lnTo>
                    <a:pt x="544" y="162"/>
                  </a:lnTo>
                  <a:lnTo>
                    <a:pt x="558" y="145"/>
                  </a:lnTo>
                  <a:lnTo>
                    <a:pt x="512" y="112"/>
                  </a:lnTo>
                  <a:lnTo>
                    <a:pt x="510" y="112"/>
                  </a:lnTo>
                  <a:lnTo>
                    <a:pt x="510" y="112"/>
                  </a:lnTo>
                  <a:lnTo>
                    <a:pt x="451" y="0"/>
                  </a:lnTo>
                  <a:lnTo>
                    <a:pt x="401" y="2"/>
                  </a:lnTo>
                  <a:lnTo>
                    <a:pt x="383" y="15"/>
                  </a:lnTo>
                  <a:lnTo>
                    <a:pt x="385" y="67"/>
                  </a:lnTo>
                  <a:lnTo>
                    <a:pt x="420" y="91"/>
                  </a:lnTo>
                  <a:lnTo>
                    <a:pt x="422" y="93"/>
                  </a:lnTo>
                  <a:lnTo>
                    <a:pt x="422" y="93"/>
                  </a:lnTo>
                  <a:lnTo>
                    <a:pt x="420" y="138"/>
                  </a:lnTo>
                  <a:lnTo>
                    <a:pt x="420" y="138"/>
                  </a:lnTo>
                  <a:lnTo>
                    <a:pt x="420" y="138"/>
                  </a:lnTo>
                  <a:lnTo>
                    <a:pt x="385" y="162"/>
                  </a:lnTo>
                  <a:lnTo>
                    <a:pt x="385" y="164"/>
                  </a:lnTo>
                  <a:lnTo>
                    <a:pt x="383" y="162"/>
                  </a:lnTo>
                  <a:lnTo>
                    <a:pt x="327" y="154"/>
                  </a:lnTo>
                  <a:lnTo>
                    <a:pt x="311" y="177"/>
                  </a:lnTo>
                  <a:lnTo>
                    <a:pt x="327" y="193"/>
                  </a:lnTo>
                  <a:lnTo>
                    <a:pt x="327" y="193"/>
                  </a:lnTo>
                  <a:lnTo>
                    <a:pt x="329" y="193"/>
                  </a:lnTo>
                  <a:lnTo>
                    <a:pt x="355" y="277"/>
                  </a:lnTo>
                  <a:lnTo>
                    <a:pt x="390" y="281"/>
                  </a:lnTo>
                  <a:lnTo>
                    <a:pt x="390" y="281"/>
                  </a:lnTo>
                  <a:lnTo>
                    <a:pt x="390" y="284"/>
                  </a:lnTo>
                  <a:lnTo>
                    <a:pt x="420" y="312"/>
                  </a:lnTo>
                  <a:lnTo>
                    <a:pt x="422" y="312"/>
                  </a:lnTo>
                  <a:lnTo>
                    <a:pt x="422" y="312"/>
                  </a:lnTo>
                  <a:lnTo>
                    <a:pt x="425" y="353"/>
                  </a:lnTo>
                  <a:lnTo>
                    <a:pt x="425" y="355"/>
                  </a:lnTo>
                  <a:lnTo>
                    <a:pt x="422" y="355"/>
                  </a:lnTo>
                  <a:lnTo>
                    <a:pt x="374" y="372"/>
                  </a:lnTo>
                  <a:lnTo>
                    <a:pt x="355" y="418"/>
                  </a:lnTo>
                  <a:lnTo>
                    <a:pt x="355" y="418"/>
                  </a:lnTo>
                  <a:lnTo>
                    <a:pt x="355" y="418"/>
                  </a:lnTo>
                  <a:lnTo>
                    <a:pt x="298" y="461"/>
                  </a:lnTo>
                  <a:lnTo>
                    <a:pt x="298" y="489"/>
                  </a:lnTo>
                  <a:lnTo>
                    <a:pt x="324" y="507"/>
                  </a:lnTo>
                  <a:lnTo>
                    <a:pt x="324" y="507"/>
                  </a:lnTo>
                  <a:lnTo>
                    <a:pt x="324" y="509"/>
                  </a:lnTo>
                  <a:lnTo>
                    <a:pt x="322" y="541"/>
                  </a:lnTo>
                  <a:lnTo>
                    <a:pt x="322" y="544"/>
                  </a:lnTo>
                  <a:lnTo>
                    <a:pt x="322" y="544"/>
                  </a:lnTo>
                  <a:lnTo>
                    <a:pt x="296" y="574"/>
                  </a:lnTo>
                  <a:lnTo>
                    <a:pt x="296" y="576"/>
                  </a:lnTo>
                  <a:lnTo>
                    <a:pt x="296" y="576"/>
                  </a:lnTo>
                  <a:lnTo>
                    <a:pt x="263" y="589"/>
                  </a:lnTo>
                  <a:lnTo>
                    <a:pt x="252" y="606"/>
                  </a:lnTo>
                  <a:lnTo>
                    <a:pt x="250" y="609"/>
                  </a:lnTo>
                  <a:lnTo>
                    <a:pt x="250" y="609"/>
                  </a:lnTo>
                  <a:lnTo>
                    <a:pt x="211" y="611"/>
                  </a:lnTo>
                  <a:lnTo>
                    <a:pt x="152" y="689"/>
                  </a:lnTo>
                  <a:lnTo>
                    <a:pt x="152" y="689"/>
                  </a:lnTo>
                  <a:lnTo>
                    <a:pt x="150" y="689"/>
                  </a:lnTo>
                  <a:lnTo>
                    <a:pt x="120" y="685"/>
                  </a:lnTo>
                  <a:lnTo>
                    <a:pt x="85" y="715"/>
                  </a:lnTo>
                  <a:lnTo>
                    <a:pt x="82" y="715"/>
                  </a:lnTo>
                  <a:lnTo>
                    <a:pt x="82" y="715"/>
                  </a:lnTo>
                  <a:lnTo>
                    <a:pt x="28" y="715"/>
                  </a:lnTo>
                  <a:lnTo>
                    <a:pt x="39" y="747"/>
                  </a:lnTo>
                  <a:lnTo>
                    <a:pt x="39" y="750"/>
                  </a:lnTo>
                  <a:lnTo>
                    <a:pt x="37" y="750"/>
                  </a:lnTo>
                  <a:lnTo>
                    <a:pt x="8" y="773"/>
                  </a:lnTo>
                  <a:lnTo>
                    <a:pt x="39" y="808"/>
                  </a:lnTo>
                  <a:lnTo>
                    <a:pt x="41" y="810"/>
                  </a:lnTo>
                  <a:lnTo>
                    <a:pt x="39" y="810"/>
                  </a:lnTo>
                  <a:lnTo>
                    <a:pt x="8" y="828"/>
                  </a:lnTo>
                  <a:lnTo>
                    <a:pt x="0" y="862"/>
                  </a:lnTo>
                  <a:lnTo>
                    <a:pt x="0" y="862"/>
                  </a:lnTo>
                  <a:close/>
                  <a:moveTo>
                    <a:pt x="257" y="730"/>
                  </a:moveTo>
                  <a:lnTo>
                    <a:pt x="266" y="702"/>
                  </a:lnTo>
                  <a:lnTo>
                    <a:pt x="268" y="702"/>
                  </a:lnTo>
                  <a:lnTo>
                    <a:pt x="268" y="700"/>
                  </a:lnTo>
                  <a:lnTo>
                    <a:pt x="268" y="700"/>
                  </a:lnTo>
                  <a:lnTo>
                    <a:pt x="270" y="700"/>
                  </a:lnTo>
                  <a:lnTo>
                    <a:pt x="329" y="693"/>
                  </a:lnTo>
                  <a:lnTo>
                    <a:pt x="346" y="659"/>
                  </a:lnTo>
                  <a:lnTo>
                    <a:pt x="346" y="654"/>
                  </a:lnTo>
                  <a:lnTo>
                    <a:pt x="348" y="652"/>
                  </a:lnTo>
                  <a:lnTo>
                    <a:pt x="351" y="654"/>
                  </a:lnTo>
                  <a:lnTo>
                    <a:pt x="353" y="656"/>
                  </a:lnTo>
                  <a:lnTo>
                    <a:pt x="366" y="669"/>
                  </a:lnTo>
                  <a:lnTo>
                    <a:pt x="379" y="635"/>
                  </a:lnTo>
                  <a:lnTo>
                    <a:pt x="381" y="635"/>
                  </a:lnTo>
                  <a:lnTo>
                    <a:pt x="381" y="633"/>
                  </a:lnTo>
                  <a:lnTo>
                    <a:pt x="381" y="633"/>
                  </a:lnTo>
                  <a:lnTo>
                    <a:pt x="383" y="633"/>
                  </a:lnTo>
                  <a:lnTo>
                    <a:pt x="383" y="633"/>
                  </a:lnTo>
                  <a:lnTo>
                    <a:pt x="414" y="628"/>
                  </a:lnTo>
                  <a:lnTo>
                    <a:pt x="414" y="628"/>
                  </a:lnTo>
                  <a:lnTo>
                    <a:pt x="414" y="626"/>
                  </a:lnTo>
                  <a:lnTo>
                    <a:pt x="414" y="626"/>
                  </a:lnTo>
                  <a:lnTo>
                    <a:pt x="416" y="628"/>
                  </a:lnTo>
                  <a:lnTo>
                    <a:pt x="416" y="628"/>
                  </a:lnTo>
                  <a:lnTo>
                    <a:pt x="416" y="628"/>
                  </a:lnTo>
                  <a:lnTo>
                    <a:pt x="451" y="650"/>
                  </a:lnTo>
                  <a:lnTo>
                    <a:pt x="453" y="650"/>
                  </a:lnTo>
                  <a:lnTo>
                    <a:pt x="455" y="652"/>
                  </a:lnTo>
                  <a:lnTo>
                    <a:pt x="453" y="652"/>
                  </a:lnTo>
                  <a:lnTo>
                    <a:pt x="453" y="654"/>
                  </a:lnTo>
                  <a:lnTo>
                    <a:pt x="453" y="654"/>
                  </a:lnTo>
                  <a:lnTo>
                    <a:pt x="449" y="678"/>
                  </a:lnTo>
                  <a:lnTo>
                    <a:pt x="449" y="680"/>
                  </a:lnTo>
                  <a:lnTo>
                    <a:pt x="449" y="680"/>
                  </a:lnTo>
                  <a:lnTo>
                    <a:pt x="446" y="680"/>
                  </a:lnTo>
                  <a:lnTo>
                    <a:pt x="446" y="682"/>
                  </a:lnTo>
                  <a:lnTo>
                    <a:pt x="429" y="685"/>
                  </a:lnTo>
                  <a:lnTo>
                    <a:pt x="457" y="713"/>
                  </a:lnTo>
                  <a:lnTo>
                    <a:pt x="457" y="713"/>
                  </a:lnTo>
                  <a:lnTo>
                    <a:pt x="459" y="715"/>
                  </a:lnTo>
                  <a:lnTo>
                    <a:pt x="464" y="717"/>
                  </a:lnTo>
                  <a:lnTo>
                    <a:pt x="459" y="719"/>
                  </a:lnTo>
                  <a:lnTo>
                    <a:pt x="457" y="719"/>
                  </a:lnTo>
                  <a:lnTo>
                    <a:pt x="333" y="780"/>
                  </a:lnTo>
                  <a:lnTo>
                    <a:pt x="333" y="780"/>
                  </a:lnTo>
                  <a:lnTo>
                    <a:pt x="333" y="780"/>
                  </a:lnTo>
                  <a:lnTo>
                    <a:pt x="331" y="780"/>
                  </a:lnTo>
                  <a:lnTo>
                    <a:pt x="331" y="780"/>
                  </a:lnTo>
                  <a:lnTo>
                    <a:pt x="329" y="778"/>
                  </a:lnTo>
                  <a:lnTo>
                    <a:pt x="257" y="734"/>
                  </a:lnTo>
                  <a:lnTo>
                    <a:pt x="257" y="734"/>
                  </a:lnTo>
                  <a:lnTo>
                    <a:pt x="255" y="732"/>
                  </a:lnTo>
                  <a:lnTo>
                    <a:pt x="255" y="730"/>
                  </a:lnTo>
                  <a:lnTo>
                    <a:pt x="257" y="730"/>
                  </a:lnTo>
                  <a:lnTo>
                    <a:pt x="257" y="730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50" name="Freeform 306">
              <a:extLst>
                <a:ext uri="{FF2B5EF4-FFF2-40B4-BE49-F238E27FC236}">
                  <a16:creationId xmlns:a16="http://schemas.microsoft.com/office/drawing/2014/main" xmlns="" id="{1FDC13B8-75CE-EF47-95A3-D065901FA6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3" y="3565"/>
              <a:ext cx="196" cy="146"/>
            </a:xfrm>
            <a:custGeom>
              <a:avLst/>
              <a:gdLst>
                <a:gd name="T0" fmla="*/ 11 w 196"/>
                <a:gd name="T1" fmla="*/ 74 h 146"/>
                <a:gd name="T2" fmla="*/ 0 w 196"/>
                <a:gd name="T3" fmla="*/ 100 h 146"/>
                <a:gd name="T4" fmla="*/ 72 w 196"/>
                <a:gd name="T5" fmla="*/ 146 h 146"/>
                <a:gd name="T6" fmla="*/ 196 w 196"/>
                <a:gd name="T7" fmla="*/ 85 h 146"/>
                <a:gd name="T8" fmla="*/ 196 w 196"/>
                <a:gd name="T9" fmla="*/ 85 h 146"/>
                <a:gd name="T10" fmla="*/ 196 w 196"/>
                <a:gd name="T11" fmla="*/ 85 h 146"/>
                <a:gd name="T12" fmla="*/ 163 w 196"/>
                <a:gd name="T13" fmla="*/ 57 h 146"/>
                <a:gd name="T14" fmla="*/ 161 w 196"/>
                <a:gd name="T15" fmla="*/ 52 h 146"/>
                <a:gd name="T16" fmla="*/ 166 w 196"/>
                <a:gd name="T17" fmla="*/ 52 h 146"/>
                <a:gd name="T18" fmla="*/ 185 w 196"/>
                <a:gd name="T19" fmla="*/ 48 h 146"/>
                <a:gd name="T20" fmla="*/ 190 w 196"/>
                <a:gd name="T21" fmla="*/ 24 h 146"/>
                <a:gd name="T22" fmla="*/ 155 w 196"/>
                <a:gd name="T23" fmla="*/ 0 h 146"/>
                <a:gd name="T24" fmla="*/ 124 w 196"/>
                <a:gd name="T25" fmla="*/ 7 h 146"/>
                <a:gd name="T26" fmla="*/ 109 w 196"/>
                <a:gd name="T27" fmla="*/ 44 h 146"/>
                <a:gd name="T28" fmla="*/ 109 w 196"/>
                <a:gd name="T29" fmla="*/ 46 h 146"/>
                <a:gd name="T30" fmla="*/ 107 w 196"/>
                <a:gd name="T31" fmla="*/ 44 h 146"/>
                <a:gd name="T32" fmla="*/ 92 w 196"/>
                <a:gd name="T33" fmla="*/ 29 h 146"/>
                <a:gd name="T34" fmla="*/ 74 w 196"/>
                <a:gd name="T35" fmla="*/ 65 h 146"/>
                <a:gd name="T36" fmla="*/ 72 w 196"/>
                <a:gd name="T37" fmla="*/ 68 h 146"/>
                <a:gd name="T38" fmla="*/ 72 w 196"/>
                <a:gd name="T39" fmla="*/ 68 h 146"/>
                <a:gd name="T40" fmla="*/ 11 w 196"/>
                <a:gd name="T41" fmla="*/ 74 h 146"/>
                <a:gd name="T42" fmla="*/ 11 w 196"/>
                <a:gd name="T43" fmla="*/ 74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96" h="146">
                  <a:moveTo>
                    <a:pt x="11" y="74"/>
                  </a:moveTo>
                  <a:lnTo>
                    <a:pt x="0" y="100"/>
                  </a:lnTo>
                  <a:lnTo>
                    <a:pt x="72" y="146"/>
                  </a:lnTo>
                  <a:lnTo>
                    <a:pt x="196" y="85"/>
                  </a:lnTo>
                  <a:lnTo>
                    <a:pt x="196" y="85"/>
                  </a:lnTo>
                  <a:lnTo>
                    <a:pt x="196" y="85"/>
                  </a:lnTo>
                  <a:lnTo>
                    <a:pt x="163" y="57"/>
                  </a:lnTo>
                  <a:lnTo>
                    <a:pt x="161" y="52"/>
                  </a:lnTo>
                  <a:lnTo>
                    <a:pt x="166" y="52"/>
                  </a:lnTo>
                  <a:lnTo>
                    <a:pt x="185" y="48"/>
                  </a:lnTo>
                  <a:lnTo>
                    <a:pt x="190" y="24"/>
                  </a:lnTo>
                  <a:lnTo>
                    <a:pt x="155" y="0"/>
                  </a:lnTo>
                  <a:lnTo>
                    <a:pt x="124" y="7"/>
                  </a:lnTo>
                  <a:lnTo>
                    <a:pt x="109" y="44"/>
                  </a:lnTo>
                  <a:lnTo>
                    <a:pt x="109" y="46"/>
                  </a:lnTo>
                  <a:lnTo>
                    <a:pt x="107" y="44"/>
                  </a:lnTo>
                  <a:lnTo>
                    <a:pt x="92" y="29"/>
                  </a:lnTo>
                  <a:lnTo>
                    <a:pt x="74" y="65"/>
                  </a:lnTo>
                  <a:lnTo>
                    <a:pt x="72" y="68"/>
                  </a:lnTo>
                  <a:lnTo>
                    <a:pt x="72" y="68"/>
                  </a:lnTo>
                  <a:lnTo>
                    <a:pt x="11" y="74"/>
                  </a:lnTo>
                  <a:lnTo>
                    <a:pt x="11" y="74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51" name="Freeform 307">
              <a:extLst>
                <a:ext uri="{FF2B5EF4-FFF2-40B4-BE49-F238E27FC236}">
                  <a16:creationId xmlns:a16="http://schemas.microsoft.com/office/drawing/2014/main" xmlns="" id="{8D573503-0740-E546-B7DE-6C0EB6A42D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2" y="1190"/>
              <a:ext cx="1087" cy="2453"/>
            </a:xfrm>
            <a:custGeom>
              <a:avLst/>
              <a:gdLst>
                <a:gd name="T0" fmla="*/ 937 w 1087"/>
                <a:gd name="T1" fmla="*/ 1272 h 2453"/>
                <a:gd name="T2" fmla="*/ 974 w 1087"/>
                <a:gd name="T3" fmla="*/ 1199 h 2453"/>
                <a:gd name="T4" fmla="*/ 943 w 1087"/>
                <a:gd name="T5" fmla="*/ 1108 h 2453"/>
                <a:gd name="T6" fmla="*/ 926 w 1087"/>
                <a:gd name="T7" fmla="*/ 1047 h 2453"/>
                <a:gd name="T8" fmla="*/ 930 w 1087"/>
                <a:gd name="T9" fmla="*/ 793 h 2453"/>
                <a:gd name="T10" fmla="*/ 1013 w 1087"/>
                <a:gd name="T11" fmla="*/ 711 h 2453"/>
                <a:gd name="T12" fmla="*/ 1030 w 1087"/>
                <a:gd name="T13" fmla="*/ 663 h 2453"/>
                <a:gd name="T14" fmla="*/ 1063 w 1087"/>
                <a:gd name="T15" fmla="*/ 544 h 2453"/>
                <a:gd name="T16" fmla="*/ 991 w 1087"/>
                <a:gd name="T17" fmla="*/ 421 h 2453"/>
                <a:gd name="T18" fmla="*/ 928 w 1087"/>
                <a:gd name="T19" fmla="*/ 440 h 2453"/>
                <a:gd name="T20" fmla="*/ 1013 w 1087"/>
                <a:gd name="T21" fmla="*/ 250 h 2453"/>
                <a:gd name="T22" fmla="*/ 843 w 1087"/>
                <a:gd name="T23" fmla="*/ 120 h 2453"/>
                <a:gd name="T24" fmla="*/ 762 w 1087"/>
                <a:gd name="T25" fmla="*/ 11 h 2453"/>
                <a:gd name="T26" fmla="*/ 693 w 1087"/>
                <a:gd name="T27" fmla="*/ 172 h 2453"/>
                <a:gd name="T28" fmla="*/ 525 w 1087"/>
                <a:gd name="T29" fmla="*/ 156 h 2453"/>
                <a:gd name="T30" fmla="*/ 335 w 1087"/>
                <a:gd name="T31" fmla="*/ 267 h 2453"/>
                <a:gd name="T32" fmla="*/ 156 w 1087"/>
                <a:gd name="T33" fmla="*/ 354 h 2453"/>
                <a:gd name="T34" fmla="*/ 141 w 1087"/>
                <a:gd name="T35" fmla="*/ 538 h 2453"/>
                <a:gd name="T36" fmla="*/ 98 w 1087"/>
                <a:gd name="T37" fmla="*/ 525 h 2453"/>
                <a:gd name="T38" fmla="*/ 87 w 1087"/>
                <a:gd name="T39" fmla="*/ 622 h 2453"/>
                <a:gd name="T40" fmla="*/ 15 w 1087"/>
                <a:gd name="T41" fmla="*/ 679 h 2453"/>
                <a:gd name="T42" fmla="*/ 95 w 1087"/>
                <a:gd name="T43" fmla="*/ 778 h 2453"/>
                <a:gd name="T44" fmla="*/ 87 w 1087"/>
                <a:gd name="T45" fmla="*/ 884 h 2453"/>
                <a:gd name="T46" fmla="*/ 56 w 1087"/>
                <a:gd name="T47" fmla="*/ 930 h 2453"/>
                <a:gd name="T48" fmla="*/ 67 w 1087"/>
                <a:gd name="T49" fmla="*/ 1095 h 2453"/>
                <a:gd name="T50" fmla="*/ 126 w 1087"/>
                <a:gd name="T51" fmla="*/ 1220 h 2453"/>
                <a:gd name="T52" fmla="*/ 132 w 1087"/>
                <a:gd name="T53" fmla="*/ 1266 h 2453"/>
                <a:gd name="T54" fmla="*/ 39 w 1087"/>
                <a:gd name="T55" fmla="*/ 1431 h 2453"/>
                <a:gd name="T56" fmla="*/ 76 w 1087"/>
                <a:gd name="T57" fmla="*/ 1535 h 2453"/>
                <a:gd name="T58" fmla="*/ 34 w 1087"/>
                <a:gd name="T59" fmla="*/ 1554 h 2453"/>
                <a:gd name="T60" fmla="*/ 0 w 1087"/>
                <a:gd name="T61" fmla="*/ 1630 h 2453"/>
                <a:gd name="T62" fmla="*/ 141 w 1087"/>
                <a:gd name="T63" fmla="*/ 1743 h 2453"/>
                <a:gd name="T64" fmla="*/ 170 w 1087"/>
                <a:gd name="T65" fmla="*/ 1773 h 2453"/>
                <a:gd name="T66" fmla="*/ 189 w 1087"/>
                <a:gd name="T67" fmla="*/ 1877 h 2453"/>
                <a:gd name="T68" fmla="*/ 185 w 1087"/>
                <a:gd name="T69" fmla="*/ 1901 h 2453"/>
                <a:gd name="T70" fmla="*/ 139 w 1087"/>
                <a:gd name="T71" fmla="*/ 1996 h 2453"/>
                <a:gd name="T72" fmla="*/ 154 w 1087"/>
                <a:gd name="T73" fmla="*/ 2081 h 2453"/>
                <a:gd name="T74" fmla="*/ 222 w 1087"/>
                <a:gd name="T75" fmla="*/ 2135 h 2453"/>
                <a:gd name="T76" fmla="*/ 244 w 1087"/>
                <a:gd name="T77" fmla="*/ 2150 h 2453"/>
                <a:gd name="T78" fmla="*/ 263 w 1087"/>
                <a:gd name="T79" fmla="*/ 2243 h 2453"/>
                <a:gd name="T80" fmla="*/ 276 w 1087"/>
                <a:gd name="T81" fmla="*/ 2304 h 2453"/>
                <a:gd name="T82" fmla="*/ 239 w 1087"/>
                <a:gd name="T83" fmla="*/ 2362 h 2453"/>
                <a:gd name="T84" fmla="*/ 239 w 1087"/>
                <a:gd name="T85" fmla="*/ 2443 h 2453"/>
                <a:gd name="T86" fmla="*/ 372 w 1087"/>
                <a:gd name="T87" fmla="*/ 2419 h 2453"/>
                <a:gd name="T88" fmla="*/ 401 w 1087"/>
                <a:gd name="T89" fmla="*/ 2362 h 2453"/>
                <a:gd name="T90" fmla="*/ 429 w 1087"/>
                <a:gd name="T91" fmla="*/ 2325 h 2453"/>
                <a:gd name="T92" fmla="*/ 481 w 1087"/>
                <a:gd name="T93" fmla="*/ 2241 h 2453"/>
                <a:gd name="T94" fmla="*/ 510 w 1087"/>
                <a:gd name="T95" fmla="*/ 2202 h 2453"/>
                <a:gd name="T96" fmla="*/ 571 w 1087"/>
                <a:gd name="T97" fmla="*/ 2063 h 2453"/>
                <a:gd name="T98" fmla="*/ 577 w 1087"/>
                <a:gd name="T99" fmla="*/ 1974 h 2453"/>
                <a:gd name="T100" fmla="*/ 612 w 1087"/>
                <a:gd name="T101" fmla="*/ 1909 h 2453"/>
                <a:gd name="T102" fmla="*/ 747 w 1087"/>
                <a:gd name="T103" fmla="*/ 1944 h 2453"/>
                <a:gd name="T104" fmla="*/ 839 w 1087"/>
                <a:gd name="T105" fmla="*/ 1812 h 2453"/>
                <a:gd name="T106" fmla="*/ 906 w 1087"/>
                <a:gd name="T107" fmla="*/ 1801 h 2453"/>
                <a:gd name="T108" fmla="*/ 969 w 1087"/>
                <a:gd name="T109" fmla="*/ 1773 h 2453"/>
                <a:gd name="T110" fmla="*/ 943 w 1087"/>
                <a:gd name="T111" fmla="*/ 1721 h 2453"/>
                <a:gd name="T112" fmla="*/ 930 w 1087"/>
                <a:gd name="T113" fmla="*/ 1658 h 2453"/>
                <a:gd name="T114" fmla="*/ 917 w 1087"/>
                <a:gd name="T115" fmla="*/ 1619 h 2453"/>
                <a:gd name="T116" fmla="*/ 965 w 1087"/>
                <a:gd name="T117" fmla="*/ 1537 h 2453"/>
                <a:gd name="T118" fmla="*/ 969 w 1087"/>
                <a:gd name="T119" fmla="*/ 1420 h 2453"/>
                <a:gd name="T120" fmla="*/ 976 w 1087"/>
                <a:gd name="T121" fmla="*/ 1327 h 2453"/>
                <a:gd name="T122" fmla="*/ 1009 w 1087"/>
                <a:gd name="T123" fmla="*/ 1311 h 2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87" h="2453">
                  <a:moveTo>
                    <a:pt x="1019" y="1290"/>
                  </a:moveTo>
                  <a:lnTo>
                    <a:pt x="1017" y="1292"/>
                  </a:lnTo>
                  <a:lnTo>
                    <a:pt x="1017" y="1290"/>
                  </a:lnTo>
                  <a:lnTo>
                    <a:pt x="993" y="1272"/>
                  </a:lnTo>
                  <a:lnTo>
                    <a:pt x="937" y="1272"/>
                  </a:lnTo>
                  <a:lnTo>
                    <a:pt x="937" y="1270"/>
                  </a:lnTo>
                  <a:lnTo>
                    <a:pt x="941" y="1238"/>
                  </a:lnTo>
                  <a:lnTo>
                    <a:pt x="941" y="1238"/>
                  </a:lnTo>
                  <a:lnTo>
                    <a:pt x="941" y="1238"/>
                  </a:lnTo>
                  <a:lnTo>
                    <a:pt x="974" y="1199"/>
                  </a:lnTo>
                  <a:lnTo>
                    <a:pt x="982" y="1173"/>
                  </a:lnTo>
                  <a:lnTo>
                    <a:pt x="961" y="1158"/>
                  </a:lnTo>
                  <a:lnTo>
                    <a:pt x="961" y="1158"/>
                  </a:lnTo>
                  <a:lnTo>
                    <a:pt x="961" y="1127"/>
                  </a:lnTo>
                  <a:lnTo>
                    <a:pt x="943" y="1108"/>
                  </a:lnTo>
                  <a:lnTo>
                    <a:pt x="941" y="1106"/>
                  </a:lnTo>
                  <a:lnTo>
                    <a:pt x="941" y="1106"/>
                  </a:lnTo>
                  <a:lnTo>
                    <a:pt x="950" y="1067"/>
                  </a:lnTo>
                  <a:lnTo>
                    <a:pt x="928" y="1049"/>
                  </a:lnTo>
                  <a:lnTo>
                    <a:pt x="926" y="1047"/>
                  </a:lnTo>
                  <a:lnTo>
                    <a:pt x="928" y="1047"/>
                  </a:lnTo>
                  <a:lnTo>
                    <a:pt x="961" y="1010"/>
                  </a:lnTo>
                  <a:lnTo>
                    <a:pt x="950" y="861"/>
                  </a:lnTo>
                  <a:lnTo>
                    <a:pt x="911" y="802"/>
                  </a:lnTo>
                  <a:lnTo>
                    <a:pt x="930" y="793"/>
                  </a:lnTo>
                  <a:lnTo>
                    <a:pt x="976" y="757"/>
                  </a:lnTo>
                  <a:lnTo>
                    <a:pt x="976" y="754"/>
                  </a:lnTo>
                  <a:lnTo>
                    <a:pt x="976" y="757"/>
                  </a:lnTo>
                  <a:lnTo>
                    <a:pt x="1004" y="759"/>
                  </a:lnTo>
                  <a:lnTo>
                    <a:pt x="1013" y="711"/>
                  </a:lnTo>
                  <a:lnTo>
                    <a:pt x="1013" y="711"/>
                  </a:lnTo>
                  <a:lnTo>
                    <a:pt x="1013" y="711"/>
                  </a:lnTo>
                  <a:lnTo>
                    <a:pt x="1026" y="692"/>
                  </a:lnTo>
                  <a:lnTo>
                    <a:pt x="1030" y="666"/>
                  </a:lnTo>
                  <a:lnTo>
                    <a:pt x="1030" y="663"/>
                  </a:lnTo>
                  <a:lnTo>
                    <a:pt x="1030" y="663"/>
                  </a:lnTo>
                  <a:lnTo>
                    <a:pt x="1087" y="620"/>
                  </a:lnTo>
                  <a:lnTo>
                    <a:pt x="1063" y="592"/>
                  </a:lnTo>
                  <a:lnTo>
                    <a:pt x="1063" y="590"/>
                  </a:lnTo>
                  <a:lnTo>
                    <a:pt x="1063" y="544"/>
                  </a:lnTo>
                  <a:lnTo>
                    <a:pt x="1013" y="477"/>
                  </a:lnTo>
                  <a:lnTo>
                    <a:pt x="1013" y="477"/>
                  </a:lnTo>
                  <a:lnTo>
                    <a:pt x="1013" y="475"/>
                  </a:lnTo>
                  <a:lnTo>
                    <a:pt x="1006" y="440"/>
                  </a:lnTo>
                  <a:lnTo>
                    <a:pt x="991" y="421"/>
                  </a:lnTo>
                  <a:lnTo>
                    <a:pt x="991" y="421"/>
                  </a:lnTo>
                  <a:lnTo>
                    <a:pt x="991" y="419"/>
                  </a:lnTo>
                  <a:lnTo>
                    <a:pt x="993" y="399"/>
                  </a:lnTo>
                  <a:lnTo>
                    <a:pt x="963" y="414"/>
                  </a:lnTo>
                  <a:lnTo>
                    <a:pt x="928" y="440"/>
                  </a:lnTo>
                  <a:lnTo>
                    <a:pt x="882" y="453"/>
                  </a:lnTo>
                  <a:lnTo>
                    <a:pt x="865" y="486"/>
                  </a:lnTo>
                  <a:lnTo>
                    <a:pt x="865" y="440"/>
                  </a:lnTo>
                  <a:lnTo>
                    <a:pt x="961" y="343"/>
                  </a:lnTo>
                  <a:lnTo>
                    <a:pt x="1013" y="250"/>
                  </a:lnTo>
                  <a:lnTo>
                    <a:pt x="1037" y="165"/>
                  </a:lnTo>
                  <a:lnTo>
                    <a:pt x="963" y="83"/>
                  </a:lnTo>
                  <a:lnTo>
                    <a:pt x="895" y="81"/>
                  </a:lnTo>
                  <a:lnTo>
                    <a:pt x="871" y="115"/>
                  </a:lnTo>
                  <a:lnTo>
                    <a:pt x="843" y="120"/>
                  </a:lnTo>
                  <a:lnTo>
                    <a:pt x="865" y="61"/>
                  </a:lnTo>
                  <a:lnTo>
                    <a:pt x="808" y="55"/>
                  </a:lnTo>
                  <a:lnTo>
                    <a:pt x="826" y="29"/>
                  </a:lnTo>
                  <a:lnTo>
                    <a:pt x="793" y="0"/>
                  </a:lnTo>
                  <a:lnTo>
                    <a:pt x="762" y="11"/>
                  </a:lnTo>
                  <a:lnTo>
                    <a:pt x="712" y="85"/>
                  </a:lnTo>
                  <a:lnTo>
                    <a:pt x="723" y="128"/>
                  </a:lnTo>
                  <a:lnTo>
                    <a:pt x="671" y="130"/>
                  </a:lnTo>
                  <a:lnTo>
                    <a:pt x="673" y="143"/>
                  </a:lnTo>
                  <a:lnTo>
                    <a:pt x="693" y="172"/>
                  </a:lnTo>
                  <a:lnTo>
                    <a:pt x="656" y="165"/>
                  </a:lnTo>
                  <a:lnTo>
                    <a:pt x="636" y="182"/>
                  </a:lnTo>
                  <a:lnTo>
                    <a:pt x="592" y="174"/>
                  </a:lnTo>
                  <a:lnTo>
                    <a:pt x="586" y="156"/>
                  </a:lnTo>
                  <a:lnTo>
                    <a:pt x="525" y="156"/>
                  </a:lnTo>
                  <a:lnTo>
                    <a:pt x="527" y="191"/>
                  </a:lnTo>
                  <a:lnTo>
                    <a:pt x="453" y="202"/>
                  </a:lnTo>
                  <a:lnTo>
                    <a:pt x="403" y="241"/>
                  </a:lnTo>
                  <a:lnTo>
                    <a:pt x="363" y="243"/>
                  </a:lnTo>
                  <a:lnTo>
                    <a:pt x="335" y="267"/>
                  </a:lnTo>
                  <a:lnTo>
                    <a:pt x="322" y="319"/>
                  </a:lnTo>
                  <a:lnTo>
                    <a:pt x="346" y="362"/>
                  </a:lnTo>
                  <a:lnTo>
                    <a:pt x="309" y="371"/>
                  </a:lnTo>
                  <a:lnTo>
                    <a:pt x="213" y="356"/>
                  </a:lnTo>
                  <a:lnTo>
                    <a:pt x="156" y="354"/>
                  </a:lnTo>
                  <a:lnTo>
                    <a:pt x="141" y="384"/>
                  </a:lnTo>
                  <a:lnTo>
                    <a:pt x="139" y="464"/>
                  </a:lnTo>
                  <a:lnTo>
                    <a:pt x="174" y="497"/>
                  </a:lnTo>
                  <a:lnTo>
                    <a:pt x="191" y="538"/>
                  </a:lnTo>
                  <a:lnTo>
                    <a:pt x="141" y="538"/>
                  </a:lnTo>
                  <a:lnTo>
                    <a:pt x="100" y="460"/>
                  </a:lnTo>
                  <a:lnTo>
                    <a:pt x="69" y="460"/>
                  </a:lnTo>
                  <a:lnTo>
                    <a:pt x="69" y="464"/>
                  </a:lnTo>
                  <a:lnTo>
                    <a:pt x="95" y="520"/>
                  </a:lnTo>
                  <a:lnTo>
                    <a:pt x="98" y="525"/>
                  </a:lnTo>
                  <a:lnTo>
                    <a:pt x="93" y="525"/>
                  </a:lnTo>
                  <a:lnTo>
                    <a:pt x="65" y="529"/>
                  </a:lnTo>
                  <a:lnTo>
                    <a:pt x="58" y="564"/>
                  </a:lnTo>
                  <a:lnTo>
                    <a:pt x="85" y="620"/>
                  </a:lnTo>
                  <a:lnTo>
                    <a:pt x="87" y="622"/>
                  </a:lnTo>
                  <a:lnTo>
                    <a:pt x="87" y="622"/>
                  </a:lnTo>
                  <a:lnTo>
                    <a:pt x="78" y="648"/>
                  </a:lnTo>
                  <a:lnTo>
                    <a:pt x="78" y="650"/>
                  </a:lnTo>
                  <a:lnTo>
                    <a:pt x="78" y="650"/>
                  </a:lnTo>
                  <a:lnTo>
                    <a:pt x="15" y="679"/>
                  </a:lnTo>
                  <a:lnTo>
                    <a:pt x="6" y="711"/>
                  </a:lnTo>
                  <a:lnTo>
                    <a:pt x="47" y="765"/>
                  </a:lnTo>
                  <a:lnTo>
                    <a:pt x="95" y="776"/>
                  </a:lnTo>
                  <a:lnTo>
                    <a:pt x="95" y="776"/>
                  </a:lnTo>
                  <a:lnTo>
                    <a:pt x="95" y="778"/>
                  </a:lnTo>
                  <a:lnTo>
                    <a:pt x="106" y="835"/>
                  </a:lnTo>
                  <a:lnTo>
                    <a:pt x="104" y="843"/>
                  </a:lnTo>
                  <a:lnTo>
                    <a:pt x="104" y="843"/>
                  </a:lnTo>
                  <a:lnTo>
                    <a:pt x="87" y="884"/>
                  </a:lnTo>
                  <a:lnTo>
                    <a:pt x="87" y="884"/>
                  </a:lnTo>
                  <a:lnTo>
                    <a:pt x="85" y="887"/>
                  </a:lnTo>
                  <a:lnTo>
                    <a:pt x="43" y="897"/>
                  </a:lnTo>
                  <a:lnTo>
                    <a:pt x="56" y="928"/>
                  </a:lnTo>
                  <a:lnTo>
                    <a:pt x="56" y="928"/>
                  </a:lnTo>
                  <a:lnTo>
                    <a:pt x="56" y="930"/>
                  </a:lnTo>
                  <a:lnTo>
                    <a:pt x="41" y="969"/>
                  </a:lnTo>
                  <a:lnTo>
                    <a:pt x="76" y="1012"/>
                  </a:lnTo>
                  <a:lnTo>
                    <a:pt x="76" y="1014"/>
                  </a:lnTo>
                  <a:lnTo>
                    <a:pt x="76" y="1014"/>
                  </a:lnTo>
                  <a:lnTo>
                    <a:pt x="67" y="1095"/>
                  </a:lnTo>
                  <a:lnTo>
                    <a:pt x="95" y="1132"/>
                  </a:lnTo>
                  <a:lnTo>
                    <a:pt x="95" y="1134"/>
                  </a:lnTo>
                  <a:lnTo>
                    <a:pt x="95" y="1134"/>
                  </a:lnTo>
                  <a:lnTo>
                    <a:pt x="85" y="1192"/>
                  </a:lnTo>
                  <a:lnTo>
                    <a:pt x="126" y="1220"/>
                  </a:lnTo>
                  <a:lnTo>
                    <a:pt x="126" y="1223"/>
                  </a:lnTo>
                  <a:lnTo>
                    <a:pt x="126" y="1223"/>
                  </a:lnTo>
                  <a:lnTo>
                    <a:pt x="132" y="1264"/>
                  </a:lnTo>
                  <a:lnTo>
                    <a:pt x="135" y="1266"/>
                  </a:lnTo>
                  <a:lnTo>
                    <a:pt x="132" y="1266"/>
                  </a:lnTo>
                  <a:lnTo>
                    <a:pt x="98" y="1316"/>
                  </a:lnTo>
                  <a:lnTo>
                    <a:pt x="93" y="1359"/>
                  </a:lnTo>
                  <a:lnTo>
                    <a:pt x="93" y="1359"/>
                  </a:lnTo>
                  <a:lnTo>
                    <a:pt x="93" y="1361"/>
                  </a:lnTo>
                  <a:lnTo>
                    <a:pt x="39" y="1431"/>
                  </a:lnTo>
                  <a:lnTo>
                    <a:pt x="39" y="1485"/>
                  </a:lnTo>
                  <a:lnTo>
                    <a:pt x="82" y="1511"/>
                  </a:lnTo>
                  <a:lnTo>
                    <a:pt x="85" y="1513"/>
                  </a:lnTo>
                  <a:lnTo>
                    <a:pt x="85" y="1513"/>
                  </a:lnTo>
                  <a:lnTo>
                    <a:pt x="76" y="1535"/>
                  </a:lnTo>
                  <a:lnTo>
                    <a:pt x="76" y="1535"/>
                  </a:lnTo>
                  <a:lnTo>
                    <a:pt x="76" y="1537"/>
                  </a:lnTo>
                  <a:lnTo>
                    <a:pt x="34" y="1554"/>
                  </a:lnTo>
                  <a:lnTo>
                    <a:pt x="34" y="1554"/>
                  </a:lnTo>
                  <a:lnTo>
                    <a:pt x="34" y="1554"/>
                  </a:lnTo>
                  <a:lnTo>
                    <a:pt x="0" y="1558"/>
                  </a:lnTo>
                  <a:lnTo>
                    <a:pt x="15" y="1610"/>
                  </a:lnTo>
                  <a:lnTo>
                    <a:pt x="15" y="1610"/>
                  </a:lnTo>
                  <a:lnTo>
                    <a:pt x="13" y="1613"/>
                  </a:lnTo>
                  <a:lnTo>
                    <a:pt x="0" y="1630"/>
                  </a:lnTo>
                  <a:lnTo>
                    <a:pt x="0" y="1658"/>
                  </a:lnTo>
                  <a:lnTo>
                    <a:pt x="109" y="1675"/>
                  </a:lnTo>
                  <a:lnTo>
                    <a:pt x="109" y="1675"/>
                  </a:lnTo>
                  <a:lnTo>
                    <a:pt x="109" y="1675"/>
                  </a:lnTo>
                  <a:lnTo>
                    <a:pt x="141" y="1743"/>
                  </a:lnTo>
                  <a:lnTo>
                    <a:pt x="170" y="1745"/>
                  </a:lnTo>
                  <a:lnTo>
                    <a:pt x="172" y="1745"/>
                  </a:lnTo>
                  <a:lnTo>
                    <a:pt x="172" y="1747"/>
                  </a:lnTo>
                  <a:lnTo>
                    <a:pt x="170" y="1773"/>
                  </a:lnTo>
                  <a:lnTo>
                    <a:pt x="170" y="1773"/>
                  </a:lnTo>
                  <a:lnTo>
                    <a:pt x="170" y="1773"/>
                  </a:lnTo>
                  <a:lnTo>
                    <a:pt x="126" y="1812"/>
                  </a:lnTo>
                  <a:lnTo>
                    <a:pt x="130" y="1842"/>
                  </a:lnTo>
                  <a:lnTo>
                    <a:pt x="154" y="1866"/>
                  </a:lnTo>
                  <a:lnTo>
                    <a:pt x="189" y="1877"/>
                  </a:lnTo>
                  <a:lnTo>
                    <a:pt x="191" y="1877"/>
                  </a:lnTo>
                  <a:lnTo>
                    <a:pt x="191" y="1879"/>
                  </a:lnTo>
                  <a:lnTo>
                    <a:pt x="185" y="1901"/>
                  </a:lnTo>
                  <a:lnTo>
                    <a:pt x="185" y="1901"/>
                  </a:lnTo>
                  <a:lnTo>
                    <a:pt x="185" y="1901"/>
                  </a:lnTo>
                  <a:lnTo>
                    <a:pt x="146" y="1931"/>
                  </a:lnTo>
                  <a:lnTo>
                    <a:pt x="143" y="1970"/>
                  </a:lnTo>
                  <a:lnTo>
                    <a:pt x="143" y="1970"/>
                  </a:lnTo>
                  <a:lnTo>
                    <a:pt x="143" y="1970"/>
                  </a:lnTo>
                  <a:lnTo>
                    <a:pt x="139" y="1996"/>
                  </a:lnTo>
                  <a:lnTo>
                    <a:pt x="172" y="2061"/>
                  </a:lnTo>
                  <a:lnTo>
                    <a:pt x="172" y="2063"/>
                  </a:lnTo>
                  <a:lnTo>
                    <a:pt x="172" y="2063"/>
                  </a:lnTo>
                  <a:lnTo>
                    <a:pt x="154" y="2081"/>
                  </a:lnTo>
                  <a:lnTo>
                    <a:pt x="154" y="2081"/>
                  </a:lnTo>
                  <a:lnTo>
                    <a:pt x="154" y="2081"/>
                  </a:lnTo>
                  <a:lnTo>
                    <a:pt x="139" y="2087"/>
                  </a:lnTo>
                  <a:lnTo>
                    <a:pt x="156" y="2139"/>
                  </a:lnTo>
                  <a:lnTo>
                    <a:pt x="189" y="2139"/>
                  </a:lnTo>
                  <a:lnTo>
                    <a:pt x="222" y="2135"/>
                  </a:lnTo>
                  <a:lnTo>
                    <a:pt x="222" y="2135"/>
                  </a:lnTo>
                  <a:lnTo>
                    <a:pt x="222" y="2135"/>
                  </a:lnTo>
                  <a:lnTo>
                    <a:pt x="244" y="2148"/>
                  </a:lnTo>
                  <a:lnTo>
                    <a:pt x="246" y="2150"/>
                  </a:lnTo>
                  <a:lnTo>
                    <a:pt x="244" y="2150"/>
                  </a:lnTo>
                  <a:lnTo>
                    <a:pt x="233" y="2174"/>
                  </a:lnTo>
                  <a:lnTo>
                    <a:pt x="257" y="2211"/>
                  </a:lnTo>
                  <a:lnTo>
                    <a:pt x="259" y="2211"/>
                  </a:lnTo>
                  <a:lnTo>
                    <a:pt x="259" y="2213"/>
                  </a:lnTo>
                  <a:lnTo>
                    <a:pt x="263" y="2243"/>
                  </a:lnTo>
                  <a:lnTo>
                    <a:pt x="274" y="2278"/>
                  </a:lnTo>
                  <a:lnTo>
                    <a:pt x="274" y="2278"/>
                  </a:lnTo>
                  <a:lnTo>
                    <a:pt x="276" y="2278"/>
                  </a:lnTo>
                  <a:lnTo>
                    <a:pt x="276" y="2304"/>
                  </a:lnTo>
                  <a:lnTo>
                    <a:pt x="276" y="2304"/>
                  </a:lnTo>
                  <a:lnTo>
                    <a:pt x="276" y="2306"/>
                  </a:lnTo>
                  <a:lnTo>
                    <a:pt x="248" y="2319"/>
                  </a:lnTo>
                  <a:lnTo>
                    <a:pt x="248" y="2341"/>
                  </a:lnTo>
                  <a:lnTo>
                    <a:pt x="248" y="2343"/>
                  </a:lnTo>
                  <a:lnTo>
                    <a:pt x="239" y="2362"/>
                  </a:lnTo>
                  <a:lnTo>
                    <a:pt x="239" y="2365"/>
                  </a:lnTo>
                  <a:lnTo>
                    <a:pt x="237" y="2365"/>
                  </a:lnTo>
                  <a:lnTo>
                    <a:pt x="209" y="2375"/>
                  </a:lnTo>
                  <a:lnTo>
                    <a:pt x="191" y="2408"/>
                  </a:lnTo>
                  <a:lnTo>
                    <a:pt x="239" y="2443"/>
                  </a:lnTo>
                  <a:lnTo>
                    <a:pt x="318" y="2453"/>
                  </a:lnTo>
                  <a:lnTo>
                    <a:pt x="353" y="2425"/>
                  </a:lnTo>
                  <a:lnTo>
                    <a:pt x="353" y="2423"/>
                  </a:lnTo>
                  <a:lnTo>
                    <a:pt x="353" y="2423"/>
                  </a:lnTo>
                  <a:lnTo>
                    <a:pt x="372" y="2419"/>
                  </a:lnTo>
                  <a:lnTo>
                    <a:pt x="372" y="2401"/>
                  </a:lnTo>
                  <a:lnTo>
                    <a:pt x="372" y="2401"/>
                  </a:lnTo>
                  <a:lnTo>
                    <a:pt x="374" y="2399"/>
                  </a:lnTo>
                  <a:lnTo>
                    <a:pt x="403" y="2382"/>
                  </a:lnTo>
                  <a:lnTo>
                    <a:pt x="401" y="2362"/>
                  </a:lnTo>
                  <a:lnTo>
                    <a:pt x="398" y="2360"/>
                  </a:lnTo>
                  <a:lnTo>
                    <a:pt x="401" y="2360"/>
                  </a:lnTo>
                  <a:lnTo>
                    <a:pt x="422" y="2356"/>
                  </a:lnTo>
                  <a:lnTo>
                    <a:pt x="429" y="2328"/>
                  </a:lnTo>
                  <a:lnTo>
                    <a:pt x="429" y="2325"/>
                  </a:lnTo>
                  <a:lnTo>
                    <a:pt x="431" y="2325"/>
                  </a:lnTo>
                  <a:lnTo>
                    <a:pt x="536" y="2317"/>
                  </a:lnTo>
                  <a:lnTo>
                    <a:pt x="540" y="2293"/>
                  </a:lnTo>
                  <a:lnTo>
                    <a:pt x="481" y="2241"/>
                  </a:lnTo>
                  <a:lnTo>
                    <a:pt x="481" y="2241"/>
                  </a:lnTo>
                  <a:lnTo>
                    <a:pt x="481" y="2215"/>
                  </a:lnTo>
                  <a:lnTo>
                    <a:pt x="481" y="2215"/>
                  </a:lnTo>
                  <a:lnTo>
                    <a:pt x="507" y="2202"/>
                  </a:lnTo>
                  <a:lnTo>
                    <a:pt x="510" y="2202"/>
                  </a:lnTo>
                  <a:lnTo>
                    <a:pt x="510" y="2202"/>
                  </a:lnTo>
                  <a:lnTo>
                    <a:pt x="542" y="2206"/>
                  </a:lnTo>
                  <a:lnTo>
                    <a:pt x="549" y="2104"/>
                  </a:lnTo>
                  <a:lnTo>
                    <a:pt x="549" y="2104"/>
                  </a:lnTo>
                  <a:lnTo>
                    <a:pt x="549" y="2104"/>
                  </a:lnTo>
                  <a:lnTo>
                    <a:pt x="571" y="2063"/>
                  </a:lnTo>
                  <a:lnTo>
                    <a:pt x="571" y="2063"/>
                  </a:lnTo>
                  <a:lnTo>
                    <a:pt x="571" y="2063"/>
                  </a:lnTo>
                  <a:lnTo>
                    <a:pt x="605" y="2059"/>
                  </a:lnTo>
                  <a:lnTo>
                    <a:pt x="612" y="2029"/>
                  </a:lnTo>
                  <a:lnTo>
                    <a:pt x="577" y="1974"/>
                  </a:lnTo>
                  <a:lnTo>
                    <a:pt x="575" y="1972"/>
                  </a:lnTo>
                  <a:lnTo>
                    <a:pt x="577" y="1972"/>
                  </a:lnTo>
                  <a:lnTo>
                    <a:pt x="610" y="1912"/>
                  </a:lnTo>
                  <a:lnTo>
                    <a:pt x="610" y="1909"/>
                  </a:lnTo>
                  <a:lnTo>
                    <a:pt x="612" y="1909"/>
                  </a:lnTo>
                  <a:lnTo>
                    <a:pt x="693" y="1907"/>
                  </a:lnTo>
                  <a:lnTo>
                    <a:pt x="714" y="1877"/>
                  </a:lnTo>
                  <a:lnTo>
                    <a:pt x="717" y="1875"/>
                  </a:lnTo>
                  <a:lnTo>
                    <a:pt x="717" y="1879"/>
                  </a:lnTo>
                  <a:lnTo>
                    <a:pt x="747" y="1944"/>
                  </a:lnTo>
                  <a:lnTo>
                    <a:pt x="764" y="1935"/>
                  </a:lnTo>
                  <a:lnTo>
                    <a:pt x="762" y="1899"/>
                  </a:lnTo>
                  <a:lnTo>
                    <a:pt x="762" y="1896"/>
                  </a:lnTo>
                  <a:lnTo>
                    <a:pt x="762" y="1896"/>
                  </a:lnTo>
                  <a:lnTo>
                    <a:pt x="839" y="1812"/>
                  </a:lnTo>
                  <a:lnTo>
                    <a:pt x="845" y="1779"/>
                  </a:lnTo>
                  <a:lnTo>
                    <a:pt x="845" y="1777"/>
                  </a:lnTo>
                  <a:lnTo>
                    <a:pt x="887" y="1760"/>
                  </a:lnTo>
                  <a:lnTo>
                    <a:pt x="887" y="1762"/>
                  </a:lnTo>
                  <a:lnTo>
                    <a:pt x="906" y="1801"/>
                  </a:lnTo>
                  <a:lnTo>
                    <a:pt x="941" y="1823"/>
                  </a:lnTo>
                  <a:lnTo>
                    <a:pt x="950" y="1795"/>
                  </a:lnTo>
                  <a:lnTo>
                    <a:pt x="950" y="1795"/>
                  </a:lnTo>
                  <a:lnTo>
                    <a:pt x="950" y="1792"/>
                  </a:lnTo>
                  <a:lnTo>
                    <a:pt x="969" y="1773"/>
                  </a:lnTo>
                  <a:lnTo>
                    <a:pt x="961" y="1749"/>
                  </a:lnTo>
                  <a:lnTo>
                    <a:pt x="943" y="1745"/>
                  </a:lnTo>
                  <a:lnTo>
                    <a:pt x="941" y="1745"/>
                  </a:lnTo>
                  <a:lnTo>
                    <a:pt x="941" y="1743"/>
                  </a:lnTo>
                  <a:lnTo>
                    <a:pt x="943" y="1721"/>
                  </a:lnTo>
                  <a:lnTo>
                    <a:pt x="943" y="1721"/>
                  </a:lnTo>
                  <a:lnTo>
                    <a:pt x="943" y="1719"/>
                  </a:lnTo>
                  <a:lnTo>
                    <a:pt x="972" y="1691"/>
                  </a:lnTo>
                  <a:lnTo>
                    <a:pt x="967" y="1669"/>
                  </a:lnTo>
                  <a:lnTo>
                    <a:pt x="930" y="1658"/>
                  </a:lnTo>
                  <a:lnTo>
                    <a:pt x="928" y="1658"/>
                  </a:lnTo>
                  <a:lnTo>
                    <a:pt x="928" y="1656"/>
                  </a:lnTo>
                  <a:lnTo>
                    <a:pt x="917" y="1621"/>
                  </a:lnTo>
                  <a:lnTo>
                    <a:pt x="917" y="1621"/>
                  </a:lnTo>
                  <a:lnTo>
                    <a:pt x="917" y="1619"/>
                  </a:lnTo>
                  <a:lnTo>
                    <a:pt x="937" y="1595"/>
                  </a:lnTo>
                  <a:lnTo>
                    <a:pt x="919" y="1567"/>
                  </a:lnTo>
                  <a:lnTo>
                    <a:pt x="919" y="1565"/>
                  </a:lnTo>
                  <a:lnTo>
                    <a:pt x="919" y="1565"/>
                  </a:lnTo>
                  <a:lnTo>
                    <a:pt x="965" y="1537"/>
                  </a:lnTo>
                  <a:lnTo>
                    <a:pt x="991" y="1487"/>
                  </a:lnTo>
                  <a:lnTo>
                    <a:pt x="987" y="1450"/>
                  </a:lnTo>
                  <a:lnTo>
                    <a:pt x="969" y="1422"/>
                  </a:lnTo>
                  <a:lnTo>
                    <a:pt x="969" y="1422"/>
                  </a:lnTo>
                  <a:lnTo>
                    <a:pt x="969" y="1420"/>
                  </a:lnTo>
                  <a:lnTo>
                    <a:pt x="987" y="1383"/>
                  </a:lnTo>
                  <a:lnTo>
                    <a:pt x="978" y="1361"/>
                  </a:lnTo>
                  <a:lnTo>
                    <a:pt x="978" y="1361"/>
                  </a:lnTo>
                  <a:lnTo>
                    <a:pt x="978" y="1361"/>
                  </a:lnTo>
                  <a:lnTo>
                    <a:pt x="976" y="1327"/>
                  </a:lnTo>
                  <a:lnTo>
                    <a:pt x="976" y="1324"/>
                  </a:lnTo>
                  <a:lnTo>
                    <a:pt x="978" y="1324"/>
                  </a:lnTo>
                  <a:lnTo>
                    <a:pt x="1009" y="1311"/>
                  </a:lnTo>
                  <a:lnTo>
                    <a:pt x="1009" y="1311"/>
                  </a:lnTo>
                  <a:lnTo>
                    <a:pt x="1009" y="1311"/>
                  </a:lnTo>
                  <a:lnTo>
                    <a:pt x="1041" y="1305"/>
                  </a:lnTo>
                  <a:lnTo>
                    <a:pt x="1054" y="1288"/>
                  </a:lnTo>
                  <a:lnTo>
                    <a:pt x="1043" y="1275"/>
                  </a:lnTo>
                  <a:lnTo>
                    <a:pt x="1019" y="1290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52" name="Freeform 308">
              <a:extLst>
                <a:ext uri="{FF2B5EF4-FFF2-40B4-BE49-F238E27FC236}">
                  <a16:creationId xmlns:a16="http://schemas.microsoft.com/office/drawing/2014/main" xmlns="" id="{894B6BB6-47C4-C944-A554-28329B2AE78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8" y="1115"/>
              <a:ext cx="771" cy="1313"/>
            </a:xfrm>
            <a:custGeom>
              <a:avLst/>
              <a:gdLst>
                <a:gd name="T0" fmla="*/ 760 w 771"/>
                <a:gd name="T1" fmla="*/ 1200 h 1313"/>
                <a:gd name="T2" fmla="*/ 710 w 771"/>
                <a:gd name="T3" fmla="*/ 1111 h 1313"/>
                <a:gd name="T4" fmla="*/ 734 w 771"/>
                <a:gd name="T5" fmla="*/ 1040 h 1313"/>
                <a:gd name="T6" fmla="*/ 671 w 771"/>
                <a:gd name="T7" fmla="*/ 912 h 1313"/>
                <a:gd name="T8" fmla="*/ 690 w 771"/>
                <a:gd name="T9" fmla="*/ 853 h 1313"/>
                <a:gd name="T10" fmla="*/ 579 w 771"/>
                <a:gd name="T11" fmla="*/ 741 h 1313"/>
                <a:gd name="T12" fmla="*/ 610 w 771"/>
                <a:gd name="T13" fmla="*/ 754 h 1313"/>
                <a:gd name="T14" fmla="*/ 597 w 771"/>
                <a:gd name="T15" fmla="*/ 697 h 1313"/>
                <a:gd name="T16" fmla="*/ 538 w 771"/>
                <a:gd name="T17" fmla="*/ 686 h 1313"/>
                <a:gd name="T18" fmla="*/ 518 w 771"/>
                <a:gd name="T19" fmla="*/ 643 h 1313"/>
                <a:gd name="T20" fmla="*/ 475 w 771"/>
                <a:gd name="T21" fmla="*/ 669 h 1313"/>
                <a:gd name="T22" fmla="*/ 374 w 771"/>
                <a:gd name="T23" fmla="*/ 513 h 1313"/>
                <a:gd name="T24" fmla="*/ 409 w 771"/>
                <a:gd name="T25" fmla="*/ 459 h 1313"/>
                <a:gd name="T26" fmla="*/ 435 w 771"/>
                <a:gd name="T27" fmla="*/ 407 h 1313"/>
                <a:gd name="T28" fmla="*/ 475 w 771"/>
                <a:gd name="T29" fmla="*/ 257 h 1313"/>
                <a:gd name="T30" fmla="*/ 501 w 771"/>
                <a:gd name="T31" fmla="*/ 177 h 1313"/>
                <a:gd name="T32" fmla="*/ 446 w 771"/>
                <a:gd name="T33" fmla="*/ 15 h 1313"/>
                <a:gd name="T34" fmla="*/ 446 w 771"/>
                <a:gd name="T35" fmla="*/ 15 h 1313"/>
                <a:gd name="T36" fmla="*/ 370 w 771"/>
                <a:gd name="T37" fmla="*/ 138 h 1313"/>
                <a:gd name="T38" fmla="*/ 368 w 771"/>
                <a:gd name="T39" fmla="*/ 138 h 1313"/>
                <a:gd name="T40" fmla="*/ 248 w 771"/>
                <a:gd name="T41" fmla="*/ 156 h 1313"/>
                <a:gd name="T42" fmla="*/ 246 w 771"/>
                <a:gd name="T43" fmla="*/ 153 h 1313"/>
                <a:gd name="T44" fmla="*/ 152 w 771"/>
                <a:gd name="T45" fmla="*/ 108 h 1313"/>
                <a:gd name="T46" fmla="*/ 137 w 771"/>
                <a:gd name="T47" fmla="*/ 132 h 1313"/>
                <a:gd name="T48" fmla="*/ 82 w 771"/>
                <a:gd name="T49" fmla="*/ 145 h 1313"/>
                <a:gd name="T50" fmla="*/ 74 w 771"/>
                <a:gd name="T51" fmla="*/ 173 h 1313"/>
                <a:gd name="T52" fmla="*/ 43 w 771"/>
                <a:gd name="T53" fmla="*/ 177 h 1313"/>
                <a:gd name="T54" fmla="*/ 34 w 771"/>
                <a:gd name="T55" fmla="*/ 210 h 1313"/>
                <a:gd name="T56" fmla="*/ 0 w 771"/>
                <a:gd name="T57" fmla="*/ 221 h 1313"/>
                <a:gd name="T58" fmla="*/ 54 w 771"/>
                <a:gd name="T59" fmla="*/ 322 h 1313"/>
                <a:gd name="T60" fmla="*/ 84 w 771"/>
                <a:gd name="T61" fmla="*/ 329 h 1313"/>
                <a:gd name="T62" fmla="*/ 104 w 771"/>
                <a:gd name="T63" fmla="*/ 381 h 1313"/>
                <a:gd name="T64" fmla="*/ 139 w 771"/>
                <a:gd name="T65" fmla="*/ 379 h 1313"/>
                <a:gd name="T66" fmla="*/ 163 w 771"/>
                <a:gd name="T67" fmla="*/ 400 h 1313"/>
                <a:gd name="T68" fmla="*/ 163 w 771"/>
                <a:gd name="T69" fmla="*/ 400 h 1313"/>
                <a:gd name="T70" fmla="*/ 200 w 771"/>
                <a:gd name="T71" fmla="*/ 450 h 1313"/>
                <a:gd name="T72" fmla="*/ 163 w 771"/>
                <a:gd name="T73" fmla="*/ 361 h 1313"/>
                <a:gd name="T74" fmla="*/ 233 w 771"/>
                <a:gd name="T75" fmla="*/ 296 h 1313"/>
                <a:gd name="T76" fmla="*/ 211 w 771"/>
                <a:gd name="T77" fmla="*/ 374 h 1313"/>
                <a:gd name="T78" fmla="*/ 274 w 771"/>
                <a:gd name="T79" fmla="*/ 407 h 1313"/>
                <a:gd name="T80" fmla="*/ 294 w 771"/>
                <a:gd name="T81" fmla="*/ 444 h 1313"/>
                <a:gd name="T82" fmla="*/ 296 w 771"/>
                <a:gd name="T83" fmla="*/ 567 h 1313"/>
                <a:gd name="T84" fmla="*/ 318 w 771"/>
                <a:gd name="T85" fmla="*/ 741 h 1313"/>
                <a:gd name="T86" fmla="*/ 316 w 771"/>
                <a:gd name="T87" fmla="*/ 836 h 1313"/>
                <a:gd name="T88" fmla="*/ 309 w 771"/>
                <a:gd name="T89" fmla="*/ 879 h 1313"/>
                <a:gd name="T90" fmla="*/ 350 w 771"/>
                <a:gd name="T91" fmla="*/ 985 h 1313"/>
                <a:gd name="T92" fmla="*/ 398 w 771"/>
                <a:gd name="T93" fmla="*/ 1040 h 1313"/>
                <a:gd name="T94" fmla="*/ 771 w 771"/>
                <a:gd name="T95" fmla="*/ 1313 h 1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71" h="1313">
                  <a:moveTo>
                    <a:pt x="771" y="1313"/>
                  </a:moveTo>
                  <a:lnTo>
                    <a:pt x="760" y="1200"/>
                  </a:lnTo>
                  <a:lnTo>
                    <a:pt x="749" y="1148"/>
                  </a:lnTo>
                  <a:lnTo>
                    <a:pt x="710" y="1111"/>
                  </a:lnTo>
                  <a:lnTo>
                    <a:pt x="714" y="1055"/>
                  </a:lnTo>
                  <a:lnTo>
                    <a:pt x="734" y="1040"/>
                  </a:lnTo>
                  <a:lnTo>
                    <a:pt x="669" y="964"/>
                  </a:lnTo>
                  <a:lnTo>
                    <a:pt x="671" y="912"/>
                  </a:lnTo>
                  <a:lnTo>
                    <a:pt x="697" y="884"/>
                  </a:lnTo>
                  <a:lnTo>
                    <a:pt x="690" y="853"/>
                  </a:lnTo>
                  <a:lnTo>
                    <a:pt x="636" y="838"/>
                  </a:lnTo>
                  <a:lnTo>
                    <a:pt x="579" y="741"/>
                  </a:lnTo>
                  <a:lnTo>
                    <a:pt x="594" y="730"/>
                  </a:lnTo>
                  <a:lnTo>
                    <a:pt x="610" y="754"/>
                  </a:lnTo>
                  <a:lnTo>
                    <a:pt x="638" y="738"/>
                  </a:lnTo>
                  <a:lnTo>
                    <a:pt x="597" y="697"/>
                  </a:lnTo>
                  <a:lnTo>
                    <a:pt x="573" y="710"/>
                  </a:lnTo>
                  <a:lnTo>
                    <a:pt x="538" y="686"/>
                  </a:lnTo>
                  <a:lnTo>
                    <a:pt x="536" y="686"/>
                  </a:lnTo>
                  <a:lnTo>
                    <a:pt x="518" y="643"/>
                  </a:lnTo>
                  <a:lnTo>
                    <a:pt x="479" y="643"/>
                  </a:lnTo>
                  <a:lnTo>
                    <a:pt x="475" y="669"/>
                  </a:lnTo>
                  <a:lnTo>
                    <a:pt x="451" y="667"/>
                  </a:lnTo>
                  <a:lnTo>
                    <a:pt x="374" y="513"/>
                  </a:lnTo>
                  <a:lnTo>
                    <a:pt x="379" y="465"/>
                  </a:lnTo>
                  <a:lnTo>
                    <a:pt x="409" y="459"/>
                  </a:lnTo>
                  <a:lnTo>
                    <a:pt x="387" y="368"/>
                  </a:lnTo>
                  <a:lnTo>
                    <a:pt x="435" y="407"/>
                  </a:lnTo>
                  <a:lnTo>
                    <a:pt x="438" y="296"/>
                  </a:lnTo>
                  <a:lnTo>
                    <a:pt x="475" y="257"/>
                  </a:lnTo>
                  <a:lnTo>
                    <a:pt x="533" y="257"/>
                  </a:lnTo>
                  <a:lnTo>
                    <a:pt x="501" y="177"/>
                  </a:lnTo>
                  <a:lnTo>
                    <a:pt x="485" y="4"/>
                  </a:lnTo>
                  <a:lnTo>
                    <a:pt x="446" y="15"/>
                  </a:lnTo>
                  <a:lnTo>
                    <a:pt x="446" y="15"/>
                  </a:lnTo>
                  <a:lnTo>
                    <a:pt x="446" y="15"/>
                  </a:lnTo>
                  <a:lnTo>
                    <a:pt x="418" y="0"/>
                  </a:lnTo>
                  <a:lnTo>
                    <a:pt x="370" y="138"/>
                  </a:lnTo>
                  <a:lnTo>
                    <a:pt x="368" y="138"/>
                  </a:lnTo>
                  <a:lnTo>
                    <a:pt x="368" y="138"/>
                  </a:lnTo>
                  <a:lnTo>
                    <a:pt x="305" y="138"/>
                  </a:lnTo>
                  <a:lnTo>
                    <a:pt x="248" y="156"/>
                  </a:lnTo>
                  <a:lnTo>
                    <a:pt x="248" y="156"/>
                  </a:lnTo>
                  <a:lnTo>
                    <a:pt x="246" y="153"/>
                  </a:lnTo>
                  <a:lnTo>
                    <a:pt x="228" y="104"/>
                  </a:lnTo>
                  <a:lnTo>
                    <a:pt x="152" y="108"/>
                  </a:lnTo>
                  <a:lnTo>
                    <a:pt x="137" y="132"/>
                  </a:lnTo>
                  <a:lnTo>
                    <a:pt x="137" y="132"/>
                  </a:lnTo>
                  <a:lnTo>
                    <a:pt x="137" y="132"/>
                  </a:lnTo>
                  <a:lnTo>
                    <a:pt x="82" y="145"/>
                  </a:lnTo>
                  <a:lnTo>
                    <a:pt x="74" y="173"/>
                  </a:lnTo>
                  <a:lnTo>
                    <a:pt x="74" y="173"/>
                  </a:lnTo>
                  <a:lnTo>
                    <a:pt x="71" y="173"/>
                  </a:lnTo>
                  <a:lnTo>
                    <a:pt x="43" y="177"/>
                  </a:lnTo>
                  <a:lnTo>
                    <a:pt x="34" y="208"/>
                  </a:lnTo>
                  <a:lnTo>
                    <a:pt x="34" y="210"/>
                  </a:lnTo>
                  <a:lnTo>
                    <a:pt x="32" y="210"/>
                  </a:lnTo>
                  <a:lnTo>
                    <a:pt x="0" y="221"/>
                  </a:lnTo>
                  <a:lnTo>
                    <a:pt x="6" y="253"/>
                  </a:lnTo>
                  <a:lnTo>
                    <a:pt x="54" y="322"/>
                  </a:lnTo>
                  <a:lnTo>
                    <a:pt x="82" y="327"/>
                  </a:lnTo>
                  <a:lnTo>
                    <a:pt x="84" y="329"/>
                  </a:lnTo>
                  <a:lnTo>
                    <a:pt x="84" y="329"/>
                  </a:lnTo>
                  <a:lnTo>
                    <a:pt x="104" y="381"/>
                  </a:lnTo>
                  <a:lnTo>
                    <a:pt x="139" y="379"/>
                  </a:lnTo>
                  <a:lnTo>
                    <a:pt x="139" y="379"/>
                  </a:lnTo>
                  <a:lnTo>
                    <a:pt x="139" y="379"/>
                  </a:lnTo>
                  <a:lnTo>
                    <a:pt x="163" y="400"/>
                  </a:lnTo>
                  <a:lnTo>
                    <a:pt x="163" y="400"/>
                  </a:lnTo>
                  <a:lnTo>
                    <a:pt x="163" y="400"/>
                  </a:lnTo>
                  <a:lnTo>
                    <a:pt x="169" y="433"/>
                  </a:lnTo>
                  <a:lnTo>
                    <a:pt x="200" y="450"/>
                  </a:lnTo>
                  <a:lnTo>
                    <a:pt x="222" y="431"/>
                  </a:lnTo>
                  <a:lnTo>
                    <a:pt x="163" y="361"/>
                  </a:lnTo>
                  <a:lnTo>
                    <a:pt x="178" y="316"/>
                  </a:lnTo>
                  <a:lnTo>
                    <a:pt x="233" y="296"/>
                  </a:lnTo>
                  <a:lnTo>
                    <a:pt x="204" y="342"/>
                  </a:lnTo>
                  <a:lnTo>
                    <a:pt x="211" y="374"/>
                  </a:lnTo>
                  <a:lnTo>
                    <a:pt x="254" y="407"/>
                  </a:lnTo>
                  <a:lnTo>
                    <a:pt x="274" y="407"/>
                  </a:lnTo>
                  <a:lnTo>
                    <a:pt x="274" y="439"/>
                  </a:lnTo>
                  <a:lnTo>
                    <a:pt x="294" y="444"/>
                  </a:lnTo>
                  <a:lnTo>
                    <a:pt x="274" y="535"/>
                  </a:lnTo>
                  <a:lnTo>
                    <a:pt x="296" y="567"/>
                  </a:lnTo>
                  <a:lnTo>
                    <a:pt x="302" y="673"/>
                  </a:lnTo>
                  <a:lnTo>
                    <a:pt x="318" y="741"/>
                  </a:lnTo>
                  <a:lnTo>
                    <a:pt x="339" y="808"/>
                  </a:lnTo>
                  <a:lnTo>
                    <a:pt x="316" y="836"/>
                  </a:lnTo>
                  <a:lnTo>
                    <a:pt x="322" y="862"/>
                  </a:lnTo>
                  <a:lnTo>
                    <a:pt x="309" y="879"/>
                  </a:lnTo>
                  <a:lnTo>
                    <a:pt x="344" y="920"/>
                  </a:lnTo>
                  <a:lnTo>
                    <a:pt x="350" y="985"/>
                  </a:lnTo>
                  <a:lnTo>
                    <a:pt x="398" y="1040"/>
                  </a:lnTo>
                  <a:lnTo>
                    <a:pt x="398" y="1040"/>
                  </a:lnTo>
                  <a:lnTo>
                    <a:pt x="455" y="1105"/>
                  </a:lnTo>
                  <a:lnTo>
                    <a:pt x="771" y="1313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53" name="Freeform 309">
              <a:extLst>
                <a:ext uri="{FF2B5EF4-FFF2-40B4-BE49-F238E27FC236}">
                  <a16:creationId xmlns:a16="http://schemas.microsoft.com/office/drawing/2014/main" xmlns="" id="{4F9047B2-0572-CE42-8B6C-38E6CE4251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8" y="2146"/>
              <a:ext cx="473" cy="496"/>
            </a:xfrm>
            <a:custGeom>
              <a:avLst/>
              <a:gdLst>
                <a:gd name="T0" fmla="*/ 432 w 473"/>
                <a:gd name="T1" fmla="*/ 117 h 496"/>
                <a:gd name="T2" fmla="*/ 366 w 473"/>
                <a:gd name="T3" fmla="*/ 65 h 496"/>
                <a:gd name="T4" fmla="*/ 342 w 473"/>
                <a:gd name="T5" fmla="*/ 78 h 496"/>
                <a:gd name="T6" fmla="*/ 279 w 473"/>
                <a:gd name="T7" fmla="*/ 72 h 496"/>
                <a:gd name="T8" fmla="*/ 236 w 473"/>
                <a:gd name="T9" fmla="*/ 48 h 496"/>
                <a:gd name="T10" fmla="*/ 236 w 473"/>
                <a:gd name="T11" fmla="*/ 48 h 496"/>
                <a:gd name="T12" fmla="*/ 146 w 473"/>
                <a:gd name="T13" fmla="*/ 0 h 496"/>
                <a:gd name="T14" fmla="*/ 166 w 473"/>
                <a:gd name="T15" fmla="*/ 82 h 496"/>
                <a:gd name="T16" fmla="*/ 168 w 473"/>
                <a:gd name="T17" fmla="*/ 85 h 496"/>
                <a:gd name="T18" fmla="*/ 170 w 473"/>
                <a:gd name="T19" fmla="*/ 119 h 496"/>
                <a:gd name="T20" fmla="*/ 109 w 473"/>
                <a:gd name="T21" fmla="*/ 145 h 496"/>
                <a:gd name="T22" fmla="*/ 125 w 473"/>
                <a:gd name="T23" fmla="*/ 178 h 496"/>
                <a:gd name="T24" fmla="*/ 107 w 473"/>
                <a:gd name="T25" fmla="*/ 204 h 496"/>
                <a:gd name="T26" fmla="*/ 92 w 473"/>
                <a:gd name="T27" fmla="*/ 223 h 496"/>
                <a:gd name="T28" fmla="*/ 70 w 473"/>
                <a:gd name="T29" fmla="*/ 280 h 496"/>
                <a:gd name="T30" fmla="*/ 50 w 473"/>
                <a:gd name="T31" fmla="*/ 299 h 496"/>
                <a:gd name="T32" fmla="*/ 40 w 473"/>
                <a:gd name="T33" fmla="*/ 329 h 496"/>
                <a:gd name="T34" fmla="*/ 20 w 473"/>
                <a:gd name="T35" fmla="*/ 351 h 496"/>
                <a:gd name="T36" fmla="*/ 18 w 473"/>
                <a:gd name="T37" fmla="*/ 351 h 496"/>
                <a:gd name="T38" fmla="*/ 0 w 473"/>
                <a:gd name="T39" fmla="*/ 392 h 496"/>
                <a:gd name="T40" fmla="*/ 22 w 473"/>
                <a:gd name="T41" fmla="*/ 392 h 496"/>
                <a:gd name="T42" fmla="*/ 63 w 473"/>
                <a:gd name="T43" fmla="*/ 427 h 496"/>
                <a:gd name="T44" fmla="*/ 66 w 473"/>
                <a:gd name="T45" fmla="*/ 429 h 496"/>
                <a:gd name="T46" fmla="*/ 85 w 473"/>
                <a:gd name="T47" fmla="*/ 457 h 496"/>
                <a:gd name="T48" fmla="*/ 85 w 473"/>
                <a:gd name="T49" fmla="*/ 459 h 496"/>
                <a:gd name="T50" fmla="*/ 90 w 473"/>
                <a:gd name="T51" fmla="*/ 470 h 496"/>
                <a:gd name="T52" fmla="*/ 98 w 473"/>
                <a:gd name="T53" fmla="*/ 496 h 496"/>
                <a:gd name="T54" fmla="*/ 148 w 473"/>
                <a:gd name="T55" fmla="*/ 451 h 496"/>
                <a:gd name="T56" fmla="*/ 151 w 473"/>
                <a:gd name="T57" fmla="*/ 449 h 496"/>
                <a:gd name="T58" fmla="*/ 216 w 473"/>
                <a:gd name="T59" fmla="*/ 405 h 496"/>
                <a:gd name="T60" fmla="*/ 218 w 473"/>
                <a:gd name="T61" fmla="*/ 405 h 496"/>
                <a:gd name="T62" fmla="*/ 253 w 473"/>
                <a:gd name="T63" fmla="*/ 414 h 496"/>
                <a:gd name="T64" fmla="*/ 260 w 473"/>
                <a:gd name="T65" fmla="*/ 386 h 496"/>
                <a:gd name="T66" fmla="*/ 305 w 473"/>
                <a:gd name="T67" fmla="*/ 384 h 496"/>
                <a:gd name="T68" fmla="*/ 321 w 473"/>
                <a:gd name="T69" fmla="*/ 338 h 496"/>
                <a:gd name="T70" fmla="*/ 321 w 473"/>
                <a:gd name="T71" fmla="*/ 336 h 496"/>
                <a:gd name="T72" fmla="*/ 325 w 473"/>
                <a:gd name="T73" fmla="*/ 286 h 496"/>
                <a:gd name="T74" fmla="*/ 325 w 473"/>
                <a:gd name="T75" fmla="*/ 286 h 496"/>
                <a:gd name="T76" fmla="*/ 327 w 473"/>
                <a:gd name="T77" fmla="*/ 262 h 496"/>
                <a:gd name="T78" fmla="*/ 375 w 473"/>
                <a:gd name="T79" fmla="*/ 241 h 496"/>
                <a:gd name="T80" fmla="*/ 467 w 473"/>
                <a:gd name="T81" fmla="*/ 139 h 496"/>
                <a:gd name="T82" fmla="*/ 434 w 473"/>
                <a:gd name="T83" fmla="*/ 119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73" h="496">
                  <a:moveTo>
                    <a:pt x="434" y="119"/>
                  </a:moveTo>
                  <a:lnTo>
                    <a:pt x="432" y="117"/>
                  </a:lnTo>
                  <a:lnTo>
                    <a:pt x="432" y="117"/>
                  </a:lnTo>
                  <a:lnTo>
                    <a:pt x="366" y="65"/>
                  </a:lnTo>
                  <a:lnTo>
                    <a:pt x="345" y="78"/>
                  </a:lnTo>
                  <a:lnTo>
                    <a:pt x="342" y="78"/>
                  </a:lnTo>
                  <a:lnTo>
                    <a:pt x="342" y="78"/>
                  </a:lnTo>
                  <a:lnTo>
                    <a:pt x="279" y="72"/>
                  </a:lnTo>
                  <a:lnTo>
                    <a:pt x="279" y="69"/>
                  </a:lnTo>
                  <a:lnTo>
                    <a:pt x="236" y="48"/>
                  </a:lnTo>
                  <a:lnTo>
                    <a:pt x="236" y="48"/>
                  </a:lnTo>
                  <a:lnTo>
                    <a:pt x="236" y="48"/>
                  </a:lnTo>
                  <a:lnTo>
                    <a:pt x="196" y="4"/>
                  </a:lnTo>
                  <a:lnTo>
                    <a:pt x="146" y="0"/>
                  </a:lnTo>
                  <a:lnTo>
                    <a:pt x="131" y="37"/>
                  </a:lnTo>
                  <a:lnTo>
                    <a:pt x="166" y="82"/>
                  </a:lnTo>
                  <a:lnTo>
                    <a:pt x="168" y="85"/>
                  </a:lnTo>
                  <a:lnTo>
                    <a:pt x="168" y="85"/>
                  </a:lnTo>
                  <a:lnTo>
                    <a:pt x="170" y="117"/>
                  </a:lnTo>
                  <a:lnTo>
                    <a:pt x="170" y="119"/>
                  </a:lnTo>
                  <a:lnTo>
                    <a:pt x="168" y="119"/>
                  </a:lnTo>
                  <a:lnTo>
                    <a:pt x="109" y="145"/>
                  </a:lnTo>
                  <a:lnTo>
                    <a:pt x="109" y="165"/>
                  </a:lnTo>
                  <a:lnTo>
                    <a:pt x="125" y="178"/>
                  </a:lnTo>
                  <a:lnTo>
                    <a:pt x="127" y="180"/>
                  </a:lnTo>
                  <a:lnTo>
                    <a:pt x="107" y="204"/>
                  </a:lnTo>
                  <a:lnTo>
                    <a:pt x="107" y="204"/>
                  </a:lnTo>
                  <a:lnTo>
                    <a:pt x="92" y="223"/>
                  </a:lnTo>
                  <a:lnTo>
                    <a:pt x="70" y="277"/>
                  </a:lnTo>
                  <a:lnTo>
                    <a:pt x="70" y="280"/>
                  </a:lnTo>
                  <a:lnTo>
                    <a:pt x="70" y="280"/>
                  </a:lnTo>
                  <a:lnTo>
                    <a:pt x="50" y="299"/>
                  </a:lnTo>
                  <a:lnTo>
                    <a:pt x="40" y="329"/>
                  </a:lnTo>
                  <a:lnTo>
                    <a:pt x="40" y="329"/>
                  </a:lnTo>
                  <a:lnTo>
                    <a:pt x="40" y="329"/>
                  </a:lnTo>
                  <a:lnTo>
                    <a:pt x="20" y="351"/>
                  </a:lnTo>
                  <a:lnTo>
                    <a:pt x="18" y="353"/>
                  </a:lnTo>
                  <a:lnTo>
                    <a:pt x="18" y="351"/>
                  </a:lnTo>
                  <a:lnTo>
                    <a:pt x="0" y="351"/>
                  </a:lnTo>
                  <a:lnTo>
                    <a:pt x="0" y="392"/>
                  </a:lnTo>
                  <a:lnTo>
                    <a:pt x="20" y="392"/>
                  </a:lnTo>
                  <a:lnTo>
                    <a:pt x="22" y="392"/>
                  </a:lnTo>
                  <a:lnTo>
                    <a:pt x="22" y="425"/>
                  </a:lnTo>
                  <a:lnTo>
                    <a:pt x="63" y="427"/>
                  </a:lnTo>
                  <a:lnTo>
                    <a:pt x="66" y="427"/>
                  </a:lnTo>
                  <a:lnTo>
                    <a:pt x="66" y="429"/>
                  </a:lnTo>
                  <a:lnTo>
                    <a:pt x="68" y="453"/>
                  </a:lnTo>
                  <a:lnTo>
                    <a:pt x="85" y="457"/>
                  </a:lnTo>
                  <a:lnTo>
                    <a:pt x="85" y="457"/>
                  </a:lnTo>
                  <a:lnTo>
                    <a:pt x="85" y="459"/>
                  </a:lnTo>
                  <a:lnTo>
                    <a:pt x="90" y="470"/>
                  </a:lnTo>
                  <a:lnTo>
                    <a:pt x="90" y="470"/>
                  </a:lnTo>
                  <a:lnTo>
                    <a:pt x="92" y="488"/>
                  </a:lnTo>
                  <a:lnTo>
                    <a:pt x="98" y="496"/>
                  </a:lnTo>
                  <a:lnTo>
                    <a:pt x="114" y="492"/>
                  </a:lnTo>
                  <a:lnTo>
                    <a:pt x="148" y="451"/>
                  </a:lnTo>
                  <a:lnTo>
                    <a:pt x="148" y="449"/>
                  </a:lnTo>
                  <a:lnTo>
                    <a:pt x="151" y="449"/>
                  </a:lnTo>
                  <a:lnTo>
                    <a:pt x="190" y="444"/>
                  </a:lnTo>
                  <a:lnTo>
                    <a:pt x="216" y="405"/>
                  </a:lnTo>
                  <a:lnTo>
                    <a:pt x="216" y="403"/>
                  </a:lnTo>
                  <a:lnTo>
                    <a:pt x="218" y="405"/>
                  </a:lnTo>
                  <a:lnTo>
                    <a:pt x="236" y="425"/>
                  </a:lnTo>
                  <a:lnTo>
                    <a:pt x="253" y="414"/>
                  </a:lnTo>
                  <a:lnTo>
                    <a:pt x="260" y="386"/>
                  </a:lnTo>
                  <a:lnTo>
                    <a:pt x="260" y="386"/>
                  </a:lnTo>
                  <a:lnTo>
                    <a:pt x="262" y="386"/>
                  </a:lnTo>
                  <a:lnTo>
                    <a:pt x="305" y="384"/>
                  </a:lnTo>
                  <a:lnTo>
                    <a:pt x="316" y="368"/>
                  </a:lnTo>
                  <a:lnTo>
                    <a:pt x="321" y="338"/>
                  </a:lnTo>
                  <a:lnTo>
                    <a:pt x="321" y="338"/>
                  </a:lnTo>
                  <a:lnTo>
                    <a:pt x="321" y="336"/>
                  </a:lnTo>
                  <a:lnTo>
                    <a:pt x="340" y="314"/>
                  </a:lnTo>
                  <a:lnTo>
                    <a:pt x="325" y="286"/>
                  </a:lnTo>
                  <a:lnTo>
                    <a:pt x="325" y="286"/>
                  </a:lnTo>
                  <a:lnTo>
                    <a:pt x="325" y="286"/>
                  </a:lnTo>
                  <a:lnTo>
                    <a:pt x="327" y="262"/>
                  </a:lnTo>
                  <a:lnTo>
                    <a:pt x="327" y="262"/>
                  </a:lnTo>
                  <a:lnTo>
                    <a:pt x="327" y="262"/>
                  </a:lnTo>
                  <a:lnTo>
                    <a:pt x="375" y="241"/>
                  </a:lnTo>
                  <a:lnTo>
                    <a:pt x="430" y="186"/>
                  </a:lnTo>
                  <a:lnTo>
                    <a:pt x="467" y="139"/>
                  </a:lnTo>
                  <a:lnTo>
                    <a:pt x="473" y="124"/>
                  </a:lnTo>
                  <a:lnTo>
                    <a:pt x="434" y="119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54" name="Freeform 310">
              <a:extLst>
                <a:ext uri="{FF2B5EF4-FFF2-40B4-BE49-F238E27FC236}">
                  <a16:creationId xmlns:a16="http://schemas.microsoft.com/office/drawing/2014/main" xmlns="" id="{D05CFB91-0470-0844-AE72-C89EB3B798C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" y="2300"/>
              <a:ext cx="185" cy="251"/>
            </a:xfrm>
            <a:custGeom>
              <a:avLst/>
              <a:gdLst>
                <a:gd name="T0" fmla="*/ 162 w 185"/>
                <a:gd name="T1" fmla="*/ 251 h 251"/>
                <a:gd name="T2" fmla="*/ 185 w 185"/>
                <a:gd name="T3" fmla="*/ 223 h 251"/>
                <a:gd name="T4" fmla="*/ 131 w 185"/>
                <a:gd name="T5" fmla="*/ 152 h 251"/>
                <a:gd name="T6" fmla="*/ 164 w 185"/>
                <a:gd name="T7" fmla="*/ 58 h 251"/>
                <a:gd name="T8" fmla="*/ 140 w 185"/>
                <a:gd name="T9" fmla="*/ 39 h 251"/>
                <a:gd name="T10" fmla="*/ 120 w 185"/>
                <a:gd name="T11" fmla="*/ 54 h 251"/>
                <a:gd name="T12" fmla="*/ 39 w 185"/>
                <a:gd name="T13" fmla="*/ 0 h 251"/>
                <a:gd name="T14" fmla="*/ 29 w 185"/>
                <a:gd name="T15" fmla="*/ 15 h 251"/>
                <a:gd name="T16" fmla="*/ 31 w 185"/>
                <a:gd name="T17" fmla="*/ 80 h 251"/>
                <a:gd name="T18" fmla="*/ 0 w 185"/>
                <a:gd name="T19" fmla="*/ 113 h 251"/>
                <a:gd name="T20" fmla="*/ 9 w 185"/>
                <a:gd name="T21" fmla="*/ 156 h 251"/>
                <a:gd name="T22" fmla="*/ 61 w 185"/>
                <a:gd name="T23" fmla="*/ 154 h 251"/>
                <a:gd name="T24" fmla="*/ 120 w 185"/>
                <a:gd name="T25" fmla="*/ 227 h 251"/>
                <a:gd name="T26" fmla="*/ 162 w 185"/>
                <a:gd name="T27" fmla="*/ 251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5" h="251">
                  <a:moveTo>
                    <a:pt x="162" y="251"/>
                  </a:moveTo>
                  <a:lnTo>
                    <a:pt x="185" y="223"/>
                  </a:lnTo>
                  <a:lnTo>
                    <a:pt x="131" y="152"/>
                  </a:lnTo>
                  <a:lnTo>
                    <a:pt x="164" y="58"/>
                  </a:lnTo>
                  <a:lnTo>
                    <a:pt x="140" y="39"/>
                  </a:lnTo>
                  <a:lnTo>
                    <a:pt x="120" y="54"/>
                  </a:lnTo>
                  <a:lnTo>
                    <a:pt x="39" y="0"/>
                  </a:lnTo>
                  <a:lnTo>
                    <a:pt x="29" y="15"/>
                  </a:lnTo>
                  <a:lnTo>
                    <a:pt x="31" y="80"/>
                  </a:lnTo>
                  <a:lnTo>
                    <a:pt x="0" y="113"/>
                  </a:lnTo>
                  <a:lnTo>
                    <a:pt x="9" y="156"/>
                  </a:lnTo>
                  <a:lnTo>
                    <a:pt x="61" y="154"/>
                  </a:lnTo>
                  <a:lnTo>
                    <a:pt x="120" y="227"/>
                  </a:lnTo>
                  <a:lnTo>
                    <a:pt x="162" y="251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55" name="Freeform 311">
              <a:extLst>
                <a:ext uri="{FF2B5EF4-FFF2-40B4-BE49-F238E27FC236}">
                  <a16:creationId xmlns:a16="http://schemas.microsoft.com/office/drawing/2014/main" xmlns="" id="{85226000-D676-4A40-96E4-012B3D3F60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4" y="1973"/>
              <a:ext cx="59" cy="54"/>
            </a:xfrm>
            <a:custGeom>
              <a:avLst/>
              <a:gdLst>
                <a:gd name="T0" fmla="*/ 48 w 59"/>
                <a:gd name="T1" fmla="*/ 54 h 54"/>
                <a:gd name="T2" fmla="*/ 31 w 59"/>
                <a:gd name="T3" fmla="*/ 45 h 54"/>
                <a:gd name="T4" fmla="*/ 11 w 59"/>
                <a:gd name="T5" fmla="*/ 54 h 54"/>
                <a:gd name="T6" fmla="*/ 16 w 59"/>
                <a:gd name="T7" fmla="*/ 34 h 54"/>
                <a:gd name="T8" fmla="*/ 0 w 59"/>
                <a:gd name="T9" fmla="*/ 21 h 54"/>
                <a:gd name="T10" fmla="*/ 22 w 59"/>
                <a:gd name="T11" fmla="*/ 17 h 54"/>
                <a:gd name="T12" fmla="*/ 31 w 59"/>
                <a:gd name="T13" fmla="*/ 0 h 54"/>
                <a:gd name="T14" fmla="*/ 40 w 59"/>
                <a:gd name="T15" fmla="*/ 17 h 54"/>
                <a:gd name="T16" fmla="*/ 59 w 59"/>
                <a:gd name="T17" fmla="*/ 21 h 54"/>
                <a:gd name="T18" fmla="*/ 44 w 59"/>
                <a:gd name="T19" fmla="*/ 34 h 54"/>
                <a:gd name="T20" fmla="*/ 48 w 59"/>
                <a:gd name="T21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4">
                  <a:moveTo>
                    <a:pt x="48" y="54"/>
                  </a:moveTo>
                  <a:lnTo>
                    <a:pt x="31" y="45"/>
                  </a:lnTo>
                  <a:lnTo>
                    <a:pt x="11" y="54"/>
                  </a:lnTo>
                  <a:lnTo>
                    <a:pt x="16" y="34"/>
                  </a:lnTo>
                  <a:lnTo>
                    <a:pt x="0" y="21"/>
                  </a:lnTo>
                  <a:lnTo>
                    <a:pt x="22" y="17"/>
                  </a:lnTo>
                  <a:lnTo>
                    <a:pt x="31" y="0"/>
                  </a:lnTo>
                  <a:lnTo>
                    <a:pt x="40" y="17"/>
                  </a:lnTo>
                  <a:lnTo>
                    <a:pt x="59" y="21"/>
                  </a:lnTo>
                  <a:lnTo>
                    <a:pt x="44" y="34"/>
                  </a:lnTo>
                  <a:lnTo>
                    <a:pt x="48" y="54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</p:grpSp>
      <p:sp>
        <p:nvSpPr>
          <p:cNvPr id="156" name="Овал 155">
            <a:extLst>
              <a:ext uri="{FF2B5EF4-FFF2-40B4-BE49-F238E27FC236}">
                <a16:creationId xmlns:a16="http://schemas.microsoft.com/office/drawing/2014/main" xmlns="" id="{FDE70605-269E-4E4B-A3AE-FD9A4F094F92}"/>
              </a:ext>
            </a:extLst>
          </p:cNvPr>
          <p:cNvSpPr>
            <a:spLocks noChangeAspect="1"/>
          </p:cNvSpPr>
          <p:nvPr/>
        </p:nvSpPr>
        <p:spPr>
          <a:xfrm>
            <a:off x="3812995" y="4178348"/>
            <a:ext cx="72000" cy="72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3" name="Овал 162">
            <a:extLst>
              <a:ext uri="{FF2B5EF4-FFF2-40B4-BE49-F238E27FC236}">
                <a16:creationId xmlns:a16="http://schemas.microsoft.com/office/drawing/2014/main" xmlns="" id="{A27A3813-A2D7-D244-AD2C-A3783262F6F8}"/>
              </a:ext>
            </a:extLst>
          </p:cNvPr>
          <p:cNvSpPr>
            <a:spLocks noChangeAspect="1"/>
          </p:cNvSpPr>
          <p:nvPr/>
        </p:nvSpPr>
        <p:spPr>
          <a:xfrm>
            <a:off x="3752145" y="4078204"/>
            <a:ext cx="72000" cy="72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0" name="Овал 169">
            <a:extLst>
              <a:ext uri="{FF2B5EF4-FFF2-40B4-BE49-F238E27FC236}">
                <a16:creationId xmlns:a16="http://schemas.microsoft.com/office/drawing/2014/main" xmlns="" id="{26991267-FE14-CC43-B9EA-870085CC0A5D}"/>
              </a:ext>
            </a:extLst>
          </p:cNvPr>
          <p:cNvSpPr>
            <a:spLocks noChangeAspect="1"/>
          </p:cNvSpPr>
          <p:nvPr/>
        </p:nvSpPr>
        <p:spPr>
          <a:xfrm>
            <a:off x="3681076" y="4177149"/>
            <a:ext cx="72000" cy="72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157" name="Группа 235">
            <a:extLst>
              <a:ext uri="{FF2B5EF4-FFF2-40B4-BE49-F238E27FC236}">
                <a16:creationId xmlns:a16="http://schemas.microsoft.com/office/drawing/2014/main" xmlns="" id="{5C4402AA-5E62-5046-9301-79C4839FB8EE}"/>
              </a:ext>
            </a:extLst>
          </p:cNvPr>
          <p:cNvGrpSpPr/>
          <p:nvPr/>
        </p:nvGrpSpPr>
        <p:grpSpPr>
          <a:xfrm>
            <a:off x="2730153" y="1058132"/>
            <a:ext cx="1155409" cy="3192668"/>
            <a:chOff x="2841358" y="1372860"/>
            <a:chExt cx="1155409" cy="3192668"/>
          </a:xfrm>
        </p:grpSpPr>
        <p:sp>
          <p:nvSpPr>
            <p:cNvPr id="237" name="Овал 236">
              <a:extLst>
                <a:ext uri="{FF2B5EF4-FFF2-40B4-BE49-F238E27FC236}">
                  <a16:creationId xmlns:a16="http://schemas.microsoft.com/office/drawing/2014/main" xmlns="" id="{5A669751-106E-3945-A76E-86EAF6D034F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24767" y="4493528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238" name="TextBox 237">
              <a:extLst>
                <a:ext uri="{FF2B5EF4-FFF2-40B4-BE49-F238E27FC236}">
                  <a16:creationId xmlns:a16="http://schemas.microsoft.com/office/drawing/2014/main" xmlns="" id="{8EBE0C13-C7B0-454D-8E5D-CD3C0A3C43CB}"/>
                </a:ext>
              </a:extLst>
            </p:cNvPr>
            <p:cNvSpPr txBox="1"/>
            <p:nvPr/>
          </p:nvSpPr>
          <p:spPr>
            <a:xfrm>
              <a:off x="2932321" y="1372860"/>
              <a:ext cx="981038" cy="15388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r>
                <a:rPr lang="ru-RU" sz="1000" dirty="0">
                  <a:solidFill>
                    <a:schemeClr val="accent1">
                      <a:lumMod val="75000"/>
                    </a:schemeClr>
                  </a:solidFill>
                </a:rPr>
                <a:t>Верхняя Пышма</a:t>
              </a:r>
            </a:p>
          </p:txBody>
        </p:sp>
        <p:cxnSp>
          <p:nvCxnSpPr>
            <p:cNvPr id="239" name="Соединительная линия уступом 238">
              <a:extLst>
                <a:ext uri="{FF2B5EF4-FFF2-40B4-BE49-F238E27FC236}">
                  <a16:creationId xmlns:a16="http://schemas.microsoft.com/office/drawing/2014/main" xmlns="" id="{87C6224A-DA14-6445-BE0A-EF1365F21CC1}"/>
                </a:ext>
              </a:extLst>
            </p:cNvPr>
            <p:cNvCxnSpPr>
              <a:cxnSpLocks/>
              <a:stCxn id="237" idx="0"/>
            </p:cNvCxnSpPr>
            <p:nvPr/>
          </p:nvCxnSpPr>
          <p:spPr>
            <a:xfrm rot="16200000" flipV="1">
              <a:off x="1937783" y="2470544"/>
              <a:ext cx="2926559" cy="1119410"/>
            </a:xfrm>
            <a:prstGeom prst="bentConnector3">
              <a:avLst>
                <a:gd name="adj1" fmla="val 100037"/>
              </a:avLst>
            </a:prstGeom>
            <a:ln w="952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9" name="Группа 239">
            <a:extLst>
              <a:ext uri="{FF2B5EF4-FFF2-40B4-BE49-F238E27FC236}">
                <a16:creationId xmlns:a16="http://schemas.microsoft.com/office/drawing/2014/main" xmlns="" id="{477DC507-BCEF-5F4C-839A-85870E5E6DBF}"/>
              </a:ext>
            </a:extLst>
          </p:cNvPr>
          <p:cNvGrpSpPr/>
          <p:nvPr/>
        </p:nvGrpSpPr>
        <p:grpSpPr>
          <a:xfrm>
            <a:off x="3952280" y="1430963"/>
            <a:ext cx="1078028" cy="2589157"/>
            <a:chOff x="4007883" y="1758042"/>
            <a:chExt cx="1078028" cy="2589157"/>
          </a:xfrm>
        </p:grpSpPr>
        <p:sp>
          <p:nvSpPr>
            <p:cNvPr id="241" name="Овал 240">
              <a:extLst>
                <a:ext uri="{FF2B5EF4-FFF2-40B4-BE49-F238E27FC236}">
                  <a16:creationId xmlns:a16="http://schemas.microsoft.com/office/drawing/2014/main" xmlns="" id="{15BE40EA-51FE-1244-B4EE-6CC74044C08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07883" y="4275199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242" name="TextBox 241">
              <a:extLst>
                <a:ext uri="{FF2B5EF4-FFF2-40B4-BE49-F238E27FC236}">
                  <a16:creationId xmlns:a16="http://schemas.microsoft.com/office/drawing/2014/main" xmlns="" id="{17443CFB-0135-2E4B-B1F4-0C80B47950F0}"/>
                </a:ext>
              </a:extLst>
            </p:cNvPr>
            <p:cNvSpPr txBox="1"/>
            <p:nvPr/>
          </p:nvSpPr>
          <p:spPr>
            <a:xfrm>
              <a:off x="4093309" y="1758042"/>
              <a:ext cx="889667" cy="15388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r>
                <a:rPr lang="ru-RU" sz="1000" dirty="0">
                  <a:solidFill>
                    <a:schemeClr val="accent1">
                      <a:lumMod val="75000"/>
                    </a:schemeClr>
                  </a:solidFill>
                </a:rPr>
                <a:t>Красноуральск</a:t>
              </a:r>
            </a:p>
          </p:txBody>
        </p:sp>
        <p:cxnSp>
          <p:nvCxnSpPr>
            <p:cNvPr id="243" name="Соединительная линия уступом 242">
              <a:extLst>
                <a:ext uri="{FF2B5EF4-FFF2-40B4-BE49-F238E27FC236}">
                  <a16:creationId xmlns:a16="http://schemas.microsoft.com/office/drawing/2014/main" xmlns="" id="{E0FD698D-385C-6442-BD6F-BF8B1B1EECB7}"/>
                </a:ext>
              </a:extLst>
            </p:cNvPr>
            <p:cNvCxnSpPr>
              <a:cxnSpLocks/>
              <a:stCxn id="241" idx="0"/>
            </p:cNvCxnSpPr>
            <p:nvPr/>
          </p:nvCxnSpPr>
          <p:spPr>
            <a:xfrm rot="5400000" flipH="1" flipV="1">
              <a:off x="3403981" y="2593269"/>
              <a:ext cx="2321832" cy="1042029"/>
            </a:xfrm>
            <a:prstGeom prst="bentConnector3">
              <a:avLst>
                <a:gd name="adj1" fmla="val 100063"/>
              </a:avLst>
            </a:prstGeom>
            <a:ln w="9525">
              <a:solidFill>
                <a:schemeClr val="bg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0" name="Группа 243">
            <a:extLst>
              <a:ext uri="{FF2B5EF4-FFF2-40B4-BE49-F238E27FC236}">
                <a16:creationId xmlns:a16="http://schemas.microsoft.com/office/drawing/2014/main" xmlns="" id="{A02A2B96-81EF-8844-8767-4914D8E15621}"/>
              </a:ext>
            </a:extLst>
          </p:cNvPr>
          <p:cNvGrpSpPr/>
          <p:nvPr/>
        </p:nvGrpSpPr>
        <p:grpSpPr>
          <a:xfrm>
            <a:off x="4101205" y="1913128"/>
            <a:ext cx="1080177" cy="1885927"/>
            <a:chOff x="4088849" y="2215494"/>
            <a:chExt cx="1080177" cy="1885927"/>
          </a:xfrm>
        </p:grpSpPr>
        <p:sp>
          <p:nvSpPr>
            <p:cNvPr id="245" name="Овал 244">
              <a:extLst>
                <a:ext uri="{FF2B5EF4-FFF2-40B4-BE49-F238E27FC236}">
                  <a16:creationId xmlns:a16="http://schemas.microsoft.com/office/drawing/2014/main" xmlns="" id="{74764440-5056-8E46-9509-E18ACF9111C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88849" y="4029421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246" name="TextBox 245">
              <a:extLst>
                <a:ext uri="{FF2B5EF4-FFF2-40B4-BE49-F238E27FC236}">
                  <a16:creationId xmlns:a16="http://schemas.microsoft.com/office/drawing/2014/main" xmlns="" id="{51D10536-59DC-724A-9A76-51CB9E99D9B2}"/>
                </a:ext>
              </a:extLst>
            </p:cNvPr>
            <p:cNvSpPr txBox="1"/>
            <p:nvPr/>
          </p:nvSpPr>
          <p:spPr>
            <a:xfrm>
              <a:off x="4175628" y="2215494"/>
              <a:ext cx="945772" cy="15388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r>
                <a:rPr lang="ru-RU" sz="1000" dirty="0">
                  <a:solidFill>
                    <a:schemeClr val="accent1">
                      <a:lumMod val="75000"/>
                    </a:schemeClr>
                  </a:solidFill>
                </a:rPr>
                <a:t>Краснотурьинск</a:t>
              </a:r>
            </a:p>
          </p:txBody>
        </p:sp>
        <p:cxnSp>
          <p:nvCxnSpPr>
            <p:cNvPr id="247" name="Соединительная линия уступом 246">
              <a:extLst>
                <a:ext uri="{FF2B5EF4-FFF2-40B4-BE49-F238E27FC236}">
                  <a16:creationId xmlns:a16="http://schemas.microsoft.com/office/drawing/2014/main" xmlns="" id="{74686FDE-7291-E747-9AED-ED8653298748}"/>
                </a:ext>
              </a:extLst>
            </p:cNvPr>
            <p:cNvCxnSpPr>
              <a:cxnSpLocks/>
              <a:stCxn id="245" idx="0"/>
            </p:cNvCxnSpPr>
            <p:nvPr/>
          </p:nvCxnSpPr>
          <p:spPr>
            <a:xfrm rot="5400000" flipH="1" flipV="1">
              <a:off x="3834844" y="2695240"/>
              <a:ext cx="1624187" cy="1044177"/>
            </a:xfrm>
            <a:prstGeom prst="bentConnector3">
              <a:avLst>
                <a:gd name="adj1" fmla="val 99619"/>
              </a:avLst>
            </a:prstGeom>
            <a:ln w="9525">
              <a:solidFill>
                <a:schemeClr val="bg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1" name="Группа 247">
            <a:extLst>
              <a:ext uri="{FF2B5EF4-FFF2-40B4-BE49-F238E27FC236}">
                <a16:creationId xmlns:a16="http://schemas.microsoft.com/office/drawing/2014/main" xmlns="" id="{DC7A822B-1675-5341-B455-17CBEFC5D35D}"/>
              </a:ext>
            </a:extLst>
          </p:cNvPr>
          <p:cNvGrpSpPr/>
          <p:nvPr/>
        </p:nvGrpSpPr>
        <p:grpSpPr>
          <a:xfrm>
            <a:off x="4190320" y="2343832"/>
            <a:ext cx="506533" cy="1500340"/>
            <a:chOff x="4202676" y="2664732"/>
            <a:chExt cx="506533" cy="1500340"/>
          </a:xfrm>
        </p:grpSpPr>
        <p:sp>
          <p:nvSpPr>
            <p:cNvPr id="249" name="Овал 248">
              <a:extLst>
                <a:ext uri="{FF2B5EF4-FFF2-40B4-BE49-F238E27FC236}">
                  <a16:creationId xmlns:a16="http://schemas.microsoft.com/office/drawing/2014/main" xmlns="" id="{3F856489-19AF-154A-B7B4-BAD7B490F5E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02676" y="4093072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250" name="TextBox 249">
              <a:extLst>
                <a:ext uri="{FF2B5EF4-FFF2-40B4-BE49-F238E27FC236}">
                  <a16:creationId xmlns:a16="http://schemas.microsoft.com/office/drawing/2014/main" xmlns="" id="{DBF64378-D655-B547-BF58-4D92302F7596}"/>
                </a:ext>
              </a:extLst>
            </p:cNvPr>
            <p:cNvSpPr txBox="1"/>
            <p:nvPr/>
          </p:nvSpPr>
          <p:spPr>
            <a:xfrm>
              <a:off x="4278310" y="2664732"/>
              <a:ext cx="373500" cy="15388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r>
                <a:rPr lang="ru-RU" sz="1000" dirty="0">
                  <a:solidFill>
                    <a:schemeClr val="accent1">
                      <a:lumMod val="75000"/>
                    </a:schemeClr>
                  </a:solidFill>
                </a:rPr>
                <a:t>Серов</a:t>
              </a:r>
            </a:p>
          </p:txBody>
        </p:sp>
        <p:cxnSp>
          <p:nvCxnSpPr>
            <p:cNvPr id="251" name="Соединительная линия уступом 250">
              <a:extLst>
                <a:ext uri="{FF2B5EF4-FFF2-40B4-BE49-F238E27FC236}">
                  <a16:creationId xmlns:a16="http://schemas.microsoft.com/office/drawing/2014/main" xmlns="" id="{A25AE9C1-FFFB-A340-822B-799964AD1C4A}"/>
                </a:ext>
              </a:extLst>
            </p:cNvPr>
            <p:cNvCxnSpPr>
              <a:cxnSpLocks/>
              <a:stCxn id="249" idx="0"/>
            </p:cNvCxnSpPr>
            <p:nvPr/>
          </p:nvCxnSpPr>
          <p:spPr>
            <a:xfrm rot="5400000" flipH="1" flipV="1">
              <a:off x="3851530" y="3235394"/>
              <a:ext cx="1244825" cy="470532"/>
            </a:xfrm>
            <a:prstGeom prst="bentConnector3">
              <a:avLst>
                <a:gd name="adj1" fmla="val 99801"/>
              </a:avLst>
            </a:prstGeom>
            <a:ln w="9525">
              <a:solidFill>
                <a:schemeClr val="bg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2" name="Группа 251">
            <a:extLst>
              <a:ext uri="{FF2B5EF4-FFF2-40B4-BE49-F238E27FC236}">
                <a16:creationId xmlns:a16="http://schemas.microsoft.com/office/drawing/2014/main" xmlns="" id="{46CB388A-5796-E649-AEC0-BD6933E19B66}"/>
              </a:ext>
            </a:extLst>
          </p:cNvPr>
          <p:cNvGrpSpPr/>
          <p:nvPr/>
        </p:nvGrpSpPr>
        <p:grpSpPr>
          <a:xfrm>
            <a:off x="3273719" y="1500886"/>
            <a:ext cx="547521" cy="2650426"/>
            <a:chOff x="3391105" y="1803251"/>
            <a:chExt cx="547521" cy="2650426"/>
          </a:xfrm>
        </p:grpSpPr>
        <p:sp>
          <p:nvSpPr>
            <p:cNvPr id="253" name="Овал 252">
              <a:extLst>
                <a:ext uri="{FF2B5EF4-FFF2-40B4-BE49-F238E27FC236}">
                  <a16:creationId xmlns:a16="http://schemas.microsoft.com/office/drawing/2014/main" xmlns="" id="{41BAE9FD-885D-0740-B76D-F61BFC00E6E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66626" y="4381677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254" name="TextBox 253">
              <a:extLst>
                <a:ext uri="{FF2B5EF4-FFF2-40B4-BE49-F238E27FC236}">
                  <a16:creationId xmlns:a16="http://schemas.microsoft.com/office/drawing/2014/main" xmlns="" id="{6BA371A2-C233-9444-8B3C-7EE8EAC0655E}"/>
                </a:ext>
              </a:extLst>
            </p:cNvPr>
            <p:cNvSpPr txBox="1"/>
            <p:nvPr/>
          </p:nvSpPr>
          <p:spPr>
            <a:xfrm>
              <a:off x="3459477" y="1803251"/>
              <a:ext cx="370294" cy="15388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r>
                <a:rPr lang="ru-RU" sz="1000" dirty="0">
                  <a:solidFill>
                    <a:schemeClr val="accent1">
                      <a:lumMod val="75000"/>
                    </a:schemeClr>
                  </a:solidFill>
                </a:rPr>
                <a:t>Ревда</a:t>
              </a:r>
            </a:p>
          </p:txBody>
        </p:sp>
        <p:cxnSp>
          <p:nvCxnSpPr>
            <p:cNvPr id="255" name="Соединительная линия уступом 254">
              <a:extLst>
                <a:ext uri="{FF2B5EF4-FFF2-40B4-BE49-F238E27FC236}">
                  <a16:creationId xmlns:a16="http://schemas.microsoft.com/office/drawing/2014/main" xmlns="" id="{FD8E0EBE-6A22-9043-95D5-05766314EAAF}"/>
                </a:ext>
              </a:extLst>
            </p:cNvPr>
            <p:cNvCxnSpPr>
              <a:cxnSpLocks/>
              <a:stCxn id="253" idx="0"/>
            </p:cNvCxnSpPr>
            <p:nvPr/>
          </p:nvCxnSpPr>
          <p:spPr>
            <a:xfrm rot="16200000" flipV="1">
              <a:off x="2455022" y="2934072"/>
              <a:ext cx="2383688" cy="511521"/>
            </a:xfrm>
            <a:prstGeom prst="bentConnector3">
              <a:avLst>
                <a:gd name="adj1" fmla="val 100036"/>
              </a:avLst>
            </a:prstGeom>
            <a:ln w="952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4" name="Группа 255">
            <a:extLst>
              <a:ext uri="{FF2B5EF4-FFF2-40B4-BE49-F238E27FC236}">
                <a16:creationId xmlns:a16="http://schemas.microsoft.com/office/drawing/2014/main" xmlns="" id="{558BF18F-D81A-8E43-8BFE-EFC8538B73F1}"/>
              </a:ext>
            </a:extLst>
          </p:cNvPr>
          <p:cNvGrpSpPr/>
          <p:nvPr/>
        </p:nvGrpSpPr>
        <p:grpSpPr>
          <a:xfrm>
            <a:off x="2757004" y="1892807"/>
            <a:ext cx="997773" cy="2356828"/>
            <a:chOff x="2880570" y="2201352"/>
            <a:chExt cx="997773" cy="2356828"/>
          </a:xfrm>
        </p:grpSpPr>
        <p:sp>
          <p:nvSpPr>
            <p:cNvPr id="257" name="Овал 256">
              <a:extLst>
                <a:ext uri="{FF2B5EF4-FFF2-40B4-BE49-F238E27FC236}">
                  <a16:creationId xmlns:a16="http://schemas.microsoft.com/office/drawing/2014/main" xmlns="" id="{3F3A5890-BA48-5346-B137-C88CD9A1271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06343" y="4486180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258" name="TextBox 257">
              <a:extLst>
                <a:ext uri="{FF2B5EF4-FFF2-40B4-BE49-F238E27FC236}">
                  <a16:creationId xmlns:a16="http://schemas.microsoft.com/office/drawing/2014/main" xmlns="" id="{8711EDCE-6266-8042-B5C9-2E0AA13E329E}"/>
                </a:ext>
              </a:extLst>
            </p:cNvPr>
            <p:cNvSpPr txBox="1"/>
            <p:nvPr/>
          </p:nvSpPr>
          <p:spPr>
            <a:xfrm>
              <a:off x="2961721" y="2201352"/>
              <a:ext cx="809517" cy="15388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r>
                <a:rPr lang="ru-RU" sz="1000" dirty="0">
                  <a:solidFill>
                    <a:schemeClr val="accent1">
                      <a:lumMod val="75000"/>
                    </a:schemeClr>
                  </a:solidFill>
                </a:rPr>
                <a:t>Екатеринбург</a:t>
              </a:r>
            </a:p>
          </p:txBody>
        </p:sp>
        <p:cxnSp>
          <p:nvCxnSpPr>
            <p:cNvPr id="259" name="Соединительная линия уступом 258">
              <a:extLst>
                <a:ext uri="{FF2B5EF4-FFF2-40B4-BE49-F238E27FC236}">
                  <a16:creationId xmlns:a16="http://schemas.microsoft.com/office/drawing/2014/main" xmlns="" id="{1685E060-B5D6-C044-9B39-A19A0971FE43}"/>
                </a:ext>
              </a:extLst>
            </p:cNvPr>
            <p:cNvCxnSpPr>
              <a:cxnSpLocks/>
              <a:stCxn id="257" idx="0"/>
            </p:cNvCxnSpPr>
            <p:nvPr/>
          </p:nvCxnSpPr>
          <p:spPr>
            <a:xfrm rot="16200000" flipV="1">
              <a:off x="2320984" y="2964821"/>
              <a:ext cx="2080945" cy="961774"/>
            </a:xfrm>
            <a:prstGeom prst="bentConnector3">
              <a:avLst>
                <a:gd name="adj1" fmla="val 99991"/>
              </a:avLst>
            </a:prstGeom>
            <a:ln w="952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5" name="Группа 262">
            <a:extLst>
              <a:ext uri="{FF2B5EF4-FFF2-40B4-BE49-F238E27FC236}">
                <a16:creationId xmlns:a16="http://schemas.microsoft.com/office/drawing/2014/main" xmlns="" id="{DFC94816-F23A-DD41-BAF4-B5601E971D62}"/>
              </a:ext>
            </a:extLst>
          </p:cNvPr>
          <p:cNvGrpSpPr/>
          <p:nvPr/>
        </p:nvGrpSpPr>
        <p:grpSpPr>
          <a:xfrm>
            <a:off x="2855856" y="2327782"/>
            <a:ext cx="578269" cy="1333139"/>
            <a:chOff x="2880569" y="2605436"/>
            <a:chExt cx="578269" cy="1333139"/>
          </a:xfrm>
        </p:grpSpPr>
        <p:sp>
          <p:nvSpPr>
            <p:cNvPr id="264" name="Овал 263">
              <a:extLst>
                <a:ext uri="{FF2B5EF4-FFF2-40B4-BE49-F238E27FC236}">
                  <a16:creationId xmlns:a16="http://schemas.microsoft.com/office/drawing/2014/main" xmlns="" id="{0DA87290-6735-8846-94F1-DE15C3D8CCE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86838" y="3866575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265" name="TextBox 264">
              <a:extLst>
                <a:ext uri="{FF2B5EF4-FFF2-40B4-BE49-F238E27FC236}">
                  <a16:creationId xmlns:a16="http://schemas.microsoft.com/office/drawing/2014/main" xmlns="" id="{F3D575CA-A283-1146-A8F0-3747CF9BC98C}"/>
                </a:ext>
              </a:extLst>
            </p:cNvPr>
            <p:cNvSpPr txBox="1"/>
            <p:nvPr/>
          </p:nvSpPr>
          <p:spPr>
            <a:xfrm>
              <a:off x="2986774" y="2605436"/>
              <a:ext cx="357470" cy="15388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r>
                <a:rPr lang="ru-RU" sz="1000" dirty="0">
                  <a:solidFill>
                    <a:schemeClr val="accent1">
                      <a:lumMod val="75000"/>
                    </a:schemeClr>
                  </a:solidFill>
                </a:rPr>
                <a:t>Киров</a:t>
              </a:r>
              <a:endParaRPr lang="ru-RU" sz="8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266" name="Соединительная линия уступом 265">
              <a:extLst>
                <a:ext uri="{FF2B5EF4-FFF2-40B4-BE49-F238E27FC236}">
                  <a16:creationId xmlns:a16="http://schemas.microsoft.com/office/drawing/2014/main" xmlns="" id="{25CED3EF-D981-3B48-9AC6-DCC4B12F2F6E}"/>
                </a:ext>
              </a:extLst>
            </p:cNvPr>
            <p:cNvCxnSpPr>
              <a:cxnSpLocks/>
              <a:stCxn id="264" idx="0"/>
            </p:cNvCxnSpPr>
            <p:nvPr/>
          </p:nvCxnSpPr>
          <p:spPr>
            <a:xfrm rot="16200000" flipV="1">
              <a:off x="2615887" y="3059623"/>
              <a:ext cx="1071634" cy="542269"/>
            </a:xfrm>
            <a:prstGeom prst="bentConnector3">
              <a:avLst>
                <a:gd name="adj1" fmla="val 100064"/>
              </a:avLst>
            </a:prstGeom>
            <a:ln w="952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6" name="Группа 270">
            <a:extLst>
              <a:ext uri="{FF2B5EF4-FFF2-40B4-BE49-F238E27FC236}">
                <a16:creationId xmlns:a16="http://schemas.microsoft.com/office/drawing/2014/main" xmlns="" id="{9FF87AE4-A4C2-2849-B75B-CA4E47F95EB5}"/>
              </a:ext>
            </a:extLst>
          </p:cNvPr>
          <p:cNvGrpSpPr/>
          <p:nvPr/>
        </p:nvGrpSpPr>
        <p:grpSpPr>
          <a:xfrm>
            <a:off x="4002557" y="4048310"/>
            <a:ext cx="432815" cy="265822"/>
            <a:chOff x="4089053" y="4363034"/>
            <a:chExt cx="432815" cy="265822"/>
          </a:xfrm>
        </p:grpSpPr>
        <p:sp>
          <p:nvSpPr>
            <p:cNvPr id="272" name="Овал 271">
              <a:extLst>
                <a:ext uri="{FF2B5EF4-FFF2-40B4-BE49-F238E27FC236}">
                  <a16:creationId xmlns:a16="http://schemas.microsoft.com/office/drawing/2014/main" xmlns="" id="{65151277-4839-A348-88E1-64BEE4D8918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89053" y="4363034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273" name="TextBox 272">
              <a:extLst>
                <a:ext uri="{FF2B5EF4-FFF2-40B4-BE49-F238E27FC236}">
                  <a16:creationId xmlns:a16="http://schemas.microsoft.com/office/drawing/2014/main" xmlns="" id="{7163957D-4189-1F40-8212-4EAF7FC3EA97}"/>
                </a:ext>
              </a:extLst>
            </p:cNvPr>
            <p:cNvSpPr txBox="1"/>
            <p:nvPr/>
          </p:nvSpPr>
          <p:spPr>
            <a:xfrm>
              <a:off x="4202676" y="4448560"/>
              <a:ext cx="242054" cy="15388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r>
                <a:rPr lang="ru-RU" sz="1000" dirty="0">
                  <a:solidFill>
                    <a:schemeClr val="accent1">
                      <a:lumMod val="75000"/>
                    </a:schemeClr>
                  </a:solidFill>
                </a:rPr>
                <a:t>Реж</a:t>
              </a:r>
              <a:endParaRPr lang="ru-RU" sz="8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274" name="Соединительная линия уступом 273">
              <a:extLst>
                <a:ext uri="{FF2B5EF4-FFF2-40B4-BE49-F238E27FC236}">
                  <a16:creationId xmlns:a16="http://schemas.microsoft.com/office/drawing/2014/main" xmlns="" id="{2FACF537-4E1E-0B40-9B81-13FADF873904}"/>
                </a:ext>
              </a:extLst>
            </p:cNvPr>
            <p:cNvCxnSpPr>
              <a:stCxn id="272" idx="4"/>
            </p:cNvCxnSpPr>
            <p:nvPr/>
          </p:nvCxnSpPr>
          <p:spPr>
            <a:xfrm rot="16200000" flipH="1">
              <a:off x="4226549" y="4333538"/>
              <a:ext cx="193823" cy="396814"/>
            </a:xfrm>
            <a:prstGeom prst="bentConnector2">
              <a:avLst/>
            </a:prstGeom>
            <a:ln w="952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7" name="Группа 278">
            <a:extLst>
              <a:ext uri="{FF2B5EF4-FFF2-40B4-BE49-F238E27FC236}">
                <a16:creationId xmlns:a16="http://schemas.microsoft.com/office/drawing/2014/main" xmlns="" id="{5B2CB27B-48F0-7B40-839B-49D9EA5A2FF4}"/>
              </a:ext>
            </a:extLst>
          </p:cNvPr>
          <p:cNvGrpSpPr/>
          <p:nvPr/>
        </p:nvGrpSpPr>
        <p:grpSpPr>
          <a:xfrm>
            <a:off x="4064343" y="4358729"/>
            <a:ext cx="811858" cy="512632"/>
            <a:chOff x="4194087" y="4698164"/>
            <a:chExt cx="811858" cy="512632"/>
          </a:xfrm>
        </p:grpSpPr>
        <p:sp>
          <p:nvSpPr>
            <p:cNvPr id="280" name="Овал 279">
              <a:extLst>
                <a:ext uri="{FF2B5EF4-FFF2-40B4-BE49-F238E27FC236}">
                  <a16:creationId xmlns:a16="http://schemas.microsoft.com/office/drawing/2014/main" xmlns="" id="{AE8C50D2-941F-B340-A4C2-4C91885789E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94087" y="4698164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281" name="TextBox 280">
              <a:extLst>
                <a:ext uri="{FF2B5EF4-FFF2-40B4-BE49-F238E27FC236}">
                  <a16:creationId xmlns:a16="http://schemas.microsoft.com/office/drawing/2014/main" xmlns="" id="{8D0085AF-EC72-B44E-8BC3-43E2652C8E81}"/>
                </a:ext>
              </a:extLst>
            </p:cNvPr>
            <p:cNvSpPr txBox="1"/>
            <p:nvPr/>
          </p:nvSpPr>
          <p:spPr>
            <a:xfrm>
              <a:off x="4328740" y="5025210"/>
              <a:ext cx="601127" cy="15388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r>
                <a:rPr lang="ru-RU" sz="1000" dirty="0">
                  <a:solidFill>
                    <a:schemeClr val="accent1">
                      <a:lumMod val="75000"/>
                    </a:schemeClr>
                  </a:solidFill>
                </a:rPr>
                <a:t>Сухой Лог</a:t>
              </a:r>
            </a:p>
          </p:txBody>
        </p:sp>
        <p:cxnSp>
          <p:nvCxnSpPr>
            <p:cNvPr id="282" name="Соединительная линия уступом 281">
              <a:extLst>
                <a:ext uri="{FF2B5EF4-FFF2-40B4-BE49-F238E27FC236}">
                  <a16:creationId xmlns:a16="http://schemas.microsoft.com/office/drawing/2014/main" xmlns="" id="{63917701-8367-E64D-94B2-753E5610CD8A}"/>
                </a:ext>
              </a:extLst>
            </p:cNvPr>
            <p:cNvCxnSpPr>
              <a:cxnSpLocks/>
              <a:stCxn id="280" idx="4"/>
            </p:cNvCxnSpPr>
            <p:nvPr/>
          </p:nvCxnSpPr>
          <p:spPr>
            <a:xfrm rot="16200000" flipH="1">
              <a:off x="4397700" y="4602551"/>
              <a:ext cx="440632" cy="775858"/>
            </a:xfrm>
            <a:prstGeom prst="bentConnector2">
              <a:avLst/>
            </a:prstGeom>
            <a:ln w="9525">
              <a:solidFill>
                <a:schemeClr val="bg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8" name="Группа 282">
            <a:extLst>
              <a:ext uri="{FF2B5EF4-FFF2-40B4-BE49-F238E27FC236}">
                <a16:creationId xmlns:a16="http://schemas.microsoft.com/office/drawing/2014/main" xmlns="" id="{5B7763A8-266D-9043-AE4A-471CF1CA6D68}"/>
              </a:ext>
            </a:extLst>
          </p:cNvPr>
          <p:cNvGrpSpPr/>
          <p:nvPr/>
        </p:nvGrpSpPr>
        <p:grpSpPr>
          <a:xfrm>
            <a:off x="3996188" y="4489983"/>
            <a:ext cx="731154" cy="745026"/>
            <a:chOff x="4138290" y="4817064"/>
            <a:chExt cx="731154" cy="745026"/>
          </a:xfrm>
        </p:grpSpPr>
        <p:sp>
          <p:nvSpPr>
            <p:cNvPr id="284" name="Овал 283">
              <a:extLst>
                <a:ext uri="{FF2B5EF4-FFF2-40B4-BE49-F238E27FC236}">
                  <a16:creationId xmlns:a16="http://schemas.microsoft.com/office/drawing/2014/main" xmlns="" id="{E94A85EC-001B-6848-9991-AD87468B861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38290" y="4817064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285" name="TextBox 284">
              <a:extLst>
                <a:ext uri="{FF2B5EF4-FFF2-40B4-BE49-F238E27FC236}">
                  <a16:creationId xmlns:a16="http://schemas.microsoft.com/office/drawing/2014/main" xmlns="" id="{B8BAEB10-A429-4944-81C3-C830C90BFF6E}"/>
                </a:ext>
              </a:extLst>
            </p:cNvPr>
            <p:cNvSpPr txBox="1"/>
            <p:nvPr/>
          </p:nvSpPr>
          <p:spPr>
            <a:xfrm>
              <a:off x="4245128" y="5364722"/>
              <a:ext cx="596317" cy="15388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r>
                <a:rPr lang="ru-RU" sz="1000" dirty="0">
                  <a:solidFill>
                    <a:schemeClr val="accent1">
                      <a:lumMod val="75000"/>
                    </a:schemeClr>
                  </a:solidFill>
                </a:rPr>
                <a:t>Шадринск</a:t>
              </a:r>
            </a:p>
          </p:txBody>
        </p:sp>
        <p:cxnSp>
          <p:nvCxnSpPr>
            <p:cNvPr id="286" name="Соединительная линия уступом 285">
              <a:extLst>
                <a:ext uri="{FF2B5EF4-FFF2-40B4-BE49-F238E27FC236}">
                  <a16:creationId xmlns:a16="http://schemas.microsoft.com/office/drawing/2014/main" xmlns="" id="{E34BC977-82CC-E14E-8513-27A5992F9ACA}"/>
                </a:ext>
              </a:extLst>
            </p:cNvPr>
            <p:cNvCxnSpPr>
              <a:cxnSpLocks/>
              <a:stCxn id="284" idx="4"/>
            </p:cNvCxnSpPr>
            <p:nvPr/>
          </p:nvCxnSpPr>
          <p:spPr>
            <a:xfrm rot="16200000" flipH="1">
              <a:off x="4185354" y="4877999"/>
              <a:ext cx="673026" cy="695155"/>
            </a:xfrm>
            <a:prstGeom prst="bentConnector2">
              <a:avLst/>
            </a:prstGeom>
            <a:ln w="952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9" name="Группа 290">
            <a:extLst>
              <a:ext uri="{FF2B5EF4-FFF2-40B4-BE49-F238E27FC236}">
                <a16:creationId xmlns:a16="http://schemas.microsoft.com/office/drawing/2014/main" xmlns="" id="{516F45B5-CB20-B64E-AD1F-476E2B10FDCE}"/>
              </a:ext>
            </a:extLst>
          </p:cNvPr>
          <p:cNvGrpSpPr/>
          <p:nvPr/>
        </p:nvGrpSpPr>
        <p:grpSpPr>
          <a:xfrm>
            <a:off x="3777813" y="4340391"/>
            <a:ext cx="789568" cy="1269482"/>
            <a:chOff x="3907557" y="4630403"/>
            <a:chExt cx="789568" cy="1269482"/>
          </a:xfrm>
        </p:grpSpPr>
        <p:sp>
          <p:nvSpPr>
            <p:cNvPr id="292" name="Овал 291">
              <a:extLst>
                <a:ext uri="{FF2B5EF4-FFF2-40B4-BE49-F238E27FC236}">
                  <a16:creationId xmlns:a16="http://schemas.microsoft.com/office/drawing/2014/main" xmlns="" id="{950B705B-CCD4-0445-B1C7-466D461ACE2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07557" y="4630403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293" name="TextBox 292">
              <a:extLst>
                <a:ext uri="{FF2B5EF4-FFF2-40B4-BE49-F238E27FC236}">
                  <a16:creationId xmlns:a16="http://schemas.microsoft.com/office/drawing/2014/main" xmlns="" id="{343F90C5-C94E-9E4E-85DE-73B7ECB73881}"/>
                </a:ext>
              </a:extLst>
            </p:cNvPr>
            <p:cNvSpPr txBox="1"/>
            <p:nvPr/>
          </p:nvSpPr>
          <p:spPr>
            <a:xfrm>
              <a:off x="4010544" y="5716018"/>
              <a:ext cx="636393" cy="15388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r>
                <a:rPr lang="ru-RU" sz="1000" dirty="0">
                  <a:solidFill>
                    <a:schemeClr val="accent1">
                      <a:lumMod val="75000"/>
                    </a:schemeClr>
                  </a:solidFill>
                </a:rPr>
                <a:t>Челябинск</a:t>
              </a:r>
              <a:endParaRPr lang="ru-RU" sz="8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294" name="Соединительная линия уступом 293">
              <a:extLst>
                <a:ext uri="{FF2B5EF4-FFF2-40B4-BE49-F238E27FC236}">
                  <a16:creationId xmlns:a16="http://schemas.microsoft.com/office/drawing/2014/main" xmlns="" id="{D15E608A-BF74-8B41-AEC7-F979F688AFBE}"/>
                </a:ext>
              </a:extLst>
            </p:cNvPr>
            <p:cNvCxnSpPr>
              <a:cxnSpLocks/>
              <a:stCxn id="292" idx="4"/>
            </p:cNvCxnSpPr>
            <p:nvPr/>
          </p:nvCxnSpPr>
          <p:spPr>
            <a:xfrm rot="16200000" flipH="1">
              <a:off x="3721600" y="4924360"/>
              <a:ext cx="1197482" cy="753568"/>
            </a:xfrm>
            <a:prstGeom prst="bentConnector3">
              <a:avLst>
                <a:gd name="adj1" fmla="val 99680"/>
              </a:avLst>
            </a:prstGeom>
            <a:ln w="952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1" name="Группа 294">
            <a:extLst>
              <a:ext uri="{FF2B5EF4-FFF2-40B4-BE49-F238E27FC236}">
                <a16:creationId xmlns:a16="http://schemas.microsoft.com/office/drawing/2014/main" xmlns="" id="{395BCC89-5EC7-F244-BEF0-C5C4B4E33E7B}"/>
              </a:ext>
            </a:extLst>
          </p:cNvPr>
          <p:cNvGrpSpPr/>
          <p:nvPr/>
        </p:nvGrpSpPr>
        <p:grpSpPr>
          <a:xfrm>
            <a:off x="3611673" y="4458002"/>
            <a:ext cx="625887" cy="1465120"/>
            <a:chOff x="3735239" y="4735656"/>
            <a:chExt cx="625887" cy="1465120"/>
          </a:xfrm>
        </p:grpSpPr>
        <p:sp>
          <p:nvSpPr>
            <p:cNvPr id="296" name="Овал 295">
              <a:extLst>
                <a:ext uri="{FF2B5EF4-FFF2-40B4-BE49-F238E27FC236}">
                  <a16:creationId xmlns:a16="http://schemas.microsoft.com/office/drawing/2014/main" xmlns="" id="{5F34A031-3874-764C-9409-F409EC4E69C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35239" y="4735656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297" name="TextBox 296">
              <a:extLst>
                <a:ext uri="{FF2B5EF4-FFF2-40B4-BE49-F238E27FC236}">
                  <a16:creationId xmlns:a16="http://schemas.microsoft.com/office/drawing/2014/main" xmlns="" id="{4FE408DA-58B8-D74E-BE19-4F58EAAFAD42}"/>
                </a:ext>
              </a:extLst>
            </p:cNvPr>
            <p:cNvSpPr txBox="1"/>
            <p:nvPr/>
          </p:nvSpPr>
          <p:spPr>
            <a:xfrm>
              <a:off x="3868217" y="6016900"/>
              <a:ext cx="387927" cy="15388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r>
                <a:rPr lang="ru-RU" sz="1000" dirty="0">
                  <a:solidFill>
                    <a:schemeClr val="accent1">
                      <a:lumMod val="75000"/>
                    </a:schemeClr>
                  </a:solidFill>
                </a:rPr>
                <a:t>Учалы</a:t>
              </a:r>
              <a:endParaRPr lang="ru-RU" sz="8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298" name="Соединительная линия уступом 297">
              <a:extLst>
                <a:ext uri="{FF2B5EF4-FFF2-40B4-BE49-F238E27FC236}">
                  <a16:creationId xmlns:a16="http://schemas.microsoft.com/office/drawing/2014/main" xmlns="" id="{4CF706A5-F570-4C47-822E-F0E6044DF28A}"/>
                </a:ext>
              </a:extLst>
            </p:cNvPr>
            <p:cNvCxnSpPr>
              <a:cxnSpLocks/>
              <a:stCxn id="296" idx="4"/>
            </p:cNvCxnSpPr>
            <p:nvPr/>
          </p:nvCxnSpPr>
          <p:spPr>
            <a:xfrm rot="16200000" flipH="1">
              <a:off x="3369622" y="5209273"/>
              <a:ext cx="1393121" cy="589886"/>
            </a:xfrm>
            <a:prstGeom prst="bentConnector3">
              <a:avLst>
                <a:gd name="adj1" fmla="val 100216"/>
              </a:avLst>
            </a:prstGeom>
            <a:ln w="952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2" name="Группа 298">
            <a:extLst>
              <a:ext uri="{FF2B5EF4-FFF2-40B4-BE49-F238E27FC236}">
                <a16:creationId xmlns:a16="http://schemas.microsoft.com/office/drawing/2014/main" xmlns="" id="{B8557C14-0F04-124B-AC04-ACFC1C87DAB7}"/>
              </a:ext>
            </a:extLst>
          </p:cNvPr>
          <p:cNvGrpSpPr/>
          <p:nvPr/>
        </p:nvGrpSpPr>
        <p:grpSpPr>
          <a:xfrm>
            <a:off x="2420854" y="4633003"/>
            <a:ext cx="746228" cy="352342"/>
            <a:chOff x="2655631" y="4861230"/>
            <a:chExt cx="746228" cy="352342"/>
          </a:xfrm>
        </p:grpSpPr>
        <p:sp>
          <p:nvSpPr>
            <p:cNvPr id="300" name="Овал 299">
              <a:extLst>
                <a:ext uri="{FF2B5EF4-FFF2-40B4-BE49-F238E27FC236}">
                  <a16:creationId xmlns:a16="http://schemas.microsoft.com/office/drawing/2014/main" xmlns="" id="{8601A2E7-9492-9642-9C09-312050CF30D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29859" y="4861230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301" name="TextBox 300">
              <a:extLst>
                <a:ext uri="{FF2B5EF4-FFF2-40B4-BE49-F238E27FC236}">
                  <a16:creationId xmlns:a16="http://schemas.microsoft.com/office/drawing/2014/main" xmlns="" id="{76572597-D9E2-294E-BBC0-484EA7E3BDBA}"/>
                </a:ext>
              </a:extLst>
            </p:cNvPr>
            <p:cNvSpPr txBox="1"/>
            <p:nvPr/>
          </p:nvSpPr>
          <p:spPr>
            <a:xfrm>
              <a:off x="2731278" y="5031003"/>
              <a:ext cx="565861" cy="15388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r>
                <a:rPr lang="ru-RU" sz="1000" dirty="0">
                  <a:solidFill>
                    <a:schemeClr val="accent1">
                      <a:lumMod val="75000"/>
                    </a:schemeClr>
                  </a:solidFill>
                </a:rPr>
                <a:t>Оренбург</a:t>
              </a:r>
              <a:endParaRPr lang="ru-RU" sz="8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302" name="Соединительная линия уступом 301">
              <a:extLst>
                <a:ext uri="{FF2B5EF4-FFF2-40B4-BE49-F238E27FC236}">
                  <a16:creationId xmlns:a16="http://schemas.microsoft.com/office/drawing/2014/main" xmlns="" id="{BCE102B0-4C3F-9F4A-AD67-DB7473CDB2CA}"/>
                </a:ext>
              </a:extLst>
            </p:cNvPr>
            <p:cNvCxnSpPr>
              <a:cxnSpLocks/>
              <a:stCxn id="300" idx="4"/>
            </p:cNvCxnSpPr>
            <p:nvPr/>
          </p:nvCxnSpPr>
          <p:spPr>
            <a:xfrm rot="5400000">
              <a:off x="2870574" y="4718287"/>
              <a:ext cx="280342" cy="710228"/>
            </a:xfrm>
            <a:prstGeom prst="bentConnector2">
              <a:avLst/>
            </a:prstGeom>
            <a:ln w="952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3" name="Группа 306">
            <a:extLst>
              <a:ext uri="{FF2B5EF4-FFF2-40B4-BE49-F238E27FC236}">
                <a16:creationId xmlns:a16="http://schemas.microsoft.com/office/drawing/2014/main" xmlns="" id="{7D69C5E5-A770-E344-ACB1-F73E29070462}"/>
              </a:ext>
            </a:extLst>
          </p:cNvPr>
          <p:cNvGrpSpPr/>
          <p:nvPr/>
        </p:nvGrpSpPr>
        <p:grpSpPr>
          <a:xfrm>
            <a:off x="2508182" y="4751275"/>
            <a:ext cx="822120" cy="562958"/>
            <a:chOff x="2631748" y="4991858"/>
            <a:chExt cx="822120" cy="562958"/>
          </a:xfrm>
        </p:grpSpPr>
        <p:sp>
          <p:nvSpPr>
            <p:cNvPr id="308" name="Овал 307">
              <a:extLst>
                <a:ext uri="{FF2B5EF4-FFF2-40B4-BE49-F238E27FC236}">
                  <a16:creationId xmlns:a16="http://schemas.microsoft.com/office/drawing/2014/main" xmlns="" id="{4BE5AAAA-6E28-4A4E-9EE2-E1FDEB5227D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81868" y="4991858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309" name="TextBox 308">
              <a:extLst>
                <a:ext uri="{FF2B5EF4-FFF2-40B4-BE49-F238E27FC236}">
                  <a16:creationId xmlns:a16="http://schemas.microsoft.com/office/drawing/2014/main" xmlns="" id="{23E0059E-2030-4442-A298-135827B4E607}"/>
                </a:ext>
              </a:extLst>
            </p:cNvPr>
            <p:cNvSpPr txBox="1"/>
            <p:nvPr/>
          </p:nvSpPr>
          <p:spPr>
            <a:xfrm>
              <a:off x="2669205" y="5369769"/>
              <a:ext cx="702115" cy="15388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r>
                <a:rPr lang="ru-RU" sz="1000" dirty="0">
                  <a:solidFill>
                    <a:schemeClr val="accent1">
                      <a:lumMod val="75000"/>
                    </a:schemeClr>
                  </a:solidFill>
                </a:rPr>
                <a:t>Медногорск</a:t>
              </a:r>
              <a:endParaRPr lang="ru-RU" sz="8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310" name="Соединительная линия уступом 309">
              <a:extLst>
                <a:ext uri="{FF2B5EF4-FFF2-40B4-BE49-F238E27FC236}">
                  <a16:creationId xmlns:a16="http://schemas.microsoft.com/office/drawing/2014/main" xmlns="" id="{F034AEBD-61DF-444B-981B-1160E1B5AD02}"/>
                </a:ext>
              </a:extLst>
            </p:cNvPr>
            <p:cNvCxnSpPr>
              <a:cxnSpLocks/>
              <a:stCxn id="308" idx="4"/>
            </p:cNvCxnSpPr>
            <p:nvPr/>
          </p:nvCxnSpPr>
          <p:spPr>
            <a:xfrm rot="5400000">
              <a:off x="2779329" y="4916277"/>
              <a:ext cx="490958" cy="786120"/>
            </a:xfrm>
            <a:prstGeom prst="bentConnector2">
              <a:avLst/>
            </a:prstGeom>
            <a:ln w="952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4" name="Группа 314">
            <a:extLst>
              <a:ext uri="{FF2B5EF4-FFF2-40B4-BE49-F238E27FC236}">
                <a16:creationId xmlns:a16="http://schemas.microsoft.com/office/drawing/2014/main" xmlns="" id="{D20B8EF8-DDAE-5248-B050-800ED2DDFC2A}"/>
              </a:ext>
            </a:extLst>
          </p:cNvPr>
          <p:cNvGrpSpPr/>
          <p:nvPr/>
        </p:nvGrpSpPr>
        <p:grpSpPr>
          <a:xfrm>
            <a:off x="2983107" y="4839492"/>
            <a:ext cx="470129" cy="864942"/>
            <a:chOff x="3131386" y="5024470"/>
            <a:chExt cx="470129" cy="864942"/>
          </a:xfrm>
        </p:grpSpPr>
        <p:sp>
          <p:nvSpPr>
            <p:cNvPr id="316" name="Овал 315">
              <a:extLst>
                <a:ext uri="{FF2B5EF4-FFF2-40B4-BE49-F238E27FC236}">
                  <a16:creationId xmlns:a16="http://schemas.microsoft.com/office/drawing/2014/main" xmlns="" id="{BD57C078-6212-674F-96D3-93513681746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29515" y="5024470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317" name="TextBox 316">
              <a:extLst>
                <a:ext uri="{FF2B5EF4-FFF2-40B4-BE49-F238E27FC236}">
                  <a16:creationId xmlns:a16="http://schemas.microsoft.com/office/drawing/2014/main" xmlns="" id="{C3FC2A73-198A-3A47-987A-3786BD37F5DB}"/>
                </a:ext>
              </a:extLst>
            </p:cNvPr>
            <p:cNvSpPr txBox="1"/>
            <p:nvPr/>
          </p:nvSpPr>
          <p:spPr>
            <a:xfrm>
              <a:off x="3249345" y="5710747"/>
              <a:ext cx="211596" cy="15388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r>
                <a:rPr lang="ru-RU" sz="1000" dirty="0">
                  <a:solidFill>
                    <a:schemeClr val="accent1">
                      <a:lumMod val="75000"/>
                    </a:schemeClr>
                  </a:solidFill>
                </a:rPr>
                <a:t>Гай</a:t>
              </a:r>
              <a:endParaRPr lang="ru-RU" sz="8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318" name="Соединительная линия уступом 317">
              <a:extLst>
                <a:ext uri="{FF2B5EF4-FFF2-40B4-BE49-F238E27FC236}">
                  <a16:creationId xmlns:a16="http://schemas.microsoft.com/office/drawing/2014/main" xmlns="" id="{7B123414-A7BF-4B4C-A571-5E4BD40ACC5C}"/>
                </a:ext>
              </a:extLst>
            </p:cNvPr>
            <p:cNvCxnSpPr>
              <a:cxnSpLocks/>
              <a:stCxn id="316" idx="4"/>
            </p:cNvCxnSpPr>
            <p:nvPr/>
          </p:nvCxnSpPr>
          <p:spPr>
            <a:xfrm rot="5400000">
              <a:off x="2951979" y="5275876"/>
              <a:ext cx="792943" cy="434130"/>
            </a:xfrm>
            <a:prstGeom prst="bentConnector3">
              <a:avLst>
                <a:gd name="adj1" fmla="val 100017"/>
              </a:avLst>
            </a:prstGeom>
            <a:ln w="952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5" name="Группа 322">
            <a:extLst>
              <a:ext uri="{FF2B5EF4-FFF2-40B4-BE49-F238E27FC236}">
                <a16:creationId xmlns:a16="http://schemas.microsoft.com/office/drawing/2014/main" xmlns="" id="{71EE1879-F111-A84A-B07B-7E0625DC8F43}"/>
              </a:ext>
            </a:extLst>
          </p:cNvPr>
          <p:cNvGrpSpPr/>
          <p:nvPr/>
        </p:nvGrpSpPr>
        <p:grpSpPr>
          <a:xfrm>
            <a:off x="2926583" y="4576959"/>
            <a:ext cx="597583" cy="1346165"/>
            <a:chOff x="3111932" y="4854613"/>
            <a:chExt cx="597583" cy="1346165"/>
          </a:xfrm>
        </p:grpSpPr>
        <p:sp>
          <p:nvSpPr>
            <p:cNvPr id="324" name="Овал 323">
              <a:extLst>
                <a:ext uri="{FF2B5EF4-FFF2-40B4-BE49-F238E27FC236}">
                  <a16:creationId xmlns:a16="http://schemas.microsoft.com/office/drawing/2014/main" xmlns="" id="{4CE8CE91-1C99-9344-AF3E-070E64F66A2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637515" y="4854613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325" name="TextBox 324">
              <a:extLst>
                <a:ext uri="{FF2B5EF4-FFF2-40B4-BE49-F238E27FC236}">
                  <a16:creationId xmlns:a16="http://schemas.microsoft.com/office/drawing/2014/main" xmlns="" id="{8E630F63-D193-5145-82AE-2E715E8C1371}"/>
                </a:ext>
              </a:extLst>
            </p:cNvPr>
            <p:cNvSpPr txBox="1"/>
            <p:nvPr/>
          </p:nvSpPr>
          <p:spPr>
            <a:xfrm>
              <a:off x="3204549" y="6014035"/>
              <a:ext cx="381515" cy="15388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r>
                <a:rPr lang="ru-RU" sz="1000" dirty="0">
                  <a:solidFill>
                    <a:schemeClr val="accent1">
                      <a:lumMod val="75000"/>
                    </a:schemeClr>
                  </a:solidFill>
                </a:rPr>
                <a:t>Сибай</a:t>
              </a:r>
              <a:endParaRPr lang="ru-RU" sz="8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326" name="Соединительная линия уступом 325">
              <a:extLst>
                <a:ext uri="{FF2B5EF4-FFF2-40B4-BE49-F238E27FC236}">
                  <a16:creationId xmlns:a16="http://schemas.microsoft.com/office/drawing/2014/main" xmlns="" id="{5C1D170F-BA17-A54C-BE0D-47985C363797}"/>
                </a:ext>
              </a:extLst>
            </p:cNvPr>
            <p:cNvCxnSpPr>
              <a:cxnSpLocks/>
              <a:stCxn id="324" idx="4"/>
            </p:cNvCxnSpPr>
            <p:nvPr/>
          </p:nvCxnSpPr>
          <p:spPr>
            <a:xfrm rot="5400000">
              <a:off x="2755642" y="5282904"/>
              <a:ext cx="1274164" cy="561583"/>
            </a:xfrm>
            <a:prstGeom prst="bentConnector3">
              <a:avLst>
                <a:gd name="adj1" fmla="val 100149"/>
              </a:avLst>
            </a:prstGeom>
            <a:ln w="952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6" name="Группа 330">
            <a:extLst>
              <a:ext uri="{FF2B5EF4-FFF2-40B4-BE49-F238E27FC236}">
                <a16:creationId xmlns:a16="http://schemas.microsoft.com/office/drawing/2014/main" xmlns="" id="{6EA3F75F-6047-B442-8922-389515A7E19E}"/>
              </a:ext>
            </a:extLst>
          </p:cNvPr>
          <p:cNvGrpSpPr/>
          <p:nvPr/>
        </p:nvGrpSpPr>
        <p:grpSpPr>
          <a:xfrm>
            <a:off x="5547497" y="5082181"/>
            <a:ext cx="771313" cy="215510"/>
            <a:chOff x="5763880" y="5346581"/>
            <a:chExt cx="771313" cy="215510"/>
          </a:xfrm>
        </p:grpSpPr>
        <p:sp>
          <p:nvSpPr>
            <p:cNvPr id="332" name="Овал 331">
              <a:extLst>
                <a:ext uri="{FF2B5EF4-FFF2-40B4-BE49-F238E27FC236}">
                  <a16:creationId xmlns:a16="http://schemas.microsoft.com/office/drawing/2014/main" xmlns="" id="{4D96F5AB-A250-CC48-94C3-C2258C9A635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63880" y="5346581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333" name="TextBox 332">
              <a:extLst>
                <a:ext uri="{FF2B5EF4-FFF2-40B4-BE49-F238E27FC236}">
                  <a16:creationId xmlns:a16="http://schemas.microsoft.com/office/drawing/2014/main" xmlns="" id="{B7F6A327-F28F-6A49-9F24-28CA692E02D7}"/>
                </a:ext>
              </a:extLst>
            </p:cNvPr>
            <p:cNvSpPr txBox="1"/>
            <p:nvPr/>
          </p:nvSpPr>
          <p:spPr>
            <a:xfrm>
              <a:off x="5894404" y="5364722"/>
              <a:ext cx="585097" cy="15388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r>
                <a:rPr lang="ru-RU" sz="1000" dirty="0">
                  <a:solidFill>
                    <a:schemeClr val="accent1">
                      <a:lumMod val="75000"/>
                    </a:schemeClr>
                  </a:solidFill>
                </a:rPr>
                <a:t>Кемерово</a:t>
              </a:r>
              <a:endParaRPr lang="ru-RU" sz="8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334" name="Соединительная линия уступом 333">
              <a:extLst>
                <a:ext uri="{FF2B5EF4-FFF2-40B4-BE49-F238E27FC236}">
                  <a16:creationId xmlns:a16="http://schemas.microsoft.com/office/drawing/2014/main" xmlns="" id="{15E863C9-7A95-3849-901E-0787D5307359}"/>
                </a:ext>
              </a:extLst>
            </p:cNvPr>
            <p:cNvCxnSpPr>
              <a:cxnSpLocks/>
              <a:stCxn id="332" idx="4"/>
            </p:cNvCxnSpPr>
            <p:nvPr/>
          </p:nvCxnSpPr>
          <p:spPr>
            <a:xfrm rot="16200000" flipH="1">
              <a:off x="6095781" y="5122679"/>
              <a:ext cx="143511" cy="735313"/>
            </a:xfrm>
            <a:prstGeom prst="bentConnector2">
              <a:avLst/>
            </a:prstGeom>
            <a:ln w="952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7" name="Группа 342">
            <a:extLst>
              <a:ext uri="{FF2B5EF4-FFF2-40B4-BE49-F238E27FC236}">
                <a16:creationId xmlns:a16="http://schemas.microsoft.com/office/drawing/2014/main" xmlns="" id="{EC198A8F-9E66-AA4B-BB26-9E6A814EF738}"/>
              </a:ext>
            </a:extLst>
          </p:cNvPr>
          <p:cNvGrpSpPr/>
          <p:nvPr/>
        </p:nvGrpSpPr>
        <p:grpSpPr>
          <a:xfrm>
            <a:off x="5478793" y="4883546"/>
            <a:ext cx="571348" cy="710060"/>
            <a:chOff x="5646314" y="5189827"/>
            <a:chExt cx="571348" cy="710060"/>
          </a:xfrm>
        </p:grpSpPr>
        <p:sp>
          <p:nvSpPr>
            <p:cNvPr id="344" name="Овал 343">
              <a:extLst>
                <a:ext uri="{FF2B5EF4-FFF2-40B4-BE49-F238E27FC236}">
                  <a16:creationId xmlns:a16="http://schemas.microsoft.com/office/drawing/2014/main" xmlns="" id="{63741F57-E21A-524F-AAEA-A801C2F87E6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646314" y="5189827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345" name="TextBox 344">
              <a:extLst>
                <a:ext uri="{FF2B5EF4-FFF2-40B4-BE49-F238E27FC236}">
                  <a16:creationId xmlns:a16="http://schemas.microsoft.com/office/drawing/2014/main" xmlns="" id="{3469D3C7-11AA-2947-A185-C069AE5A827C}"/>
                </a:ext>
              </a:extLst>
            </p:cNvPr>
            <p:cNvSpPr txBox="1"/>
            <p:nvPr/>
          </p:nvSpPr>
          <p:spPr>
            <a:xfrm>
              <a:off x="5757362" y="5718558"/>
              <a:ext cx="357470" cy="15388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r>
                <a:rPr lang="ru-RU" sz="1000" dirty="0">
                  <a:solidFill>
                    <a:schemeClr val="accent1">
                      <a:lumMod val="75000"/>
                    </a:schemeClr>
                  </a:solidFill>
                </a:rPr>
                <a:t>Томск</a:t>
              </a:r>
            </a:p>
          </p:txBody>
        </p:sp>
        <p:cxnSp>
          <p:nvCxnSpPr>
            <p:cNvPr id="346" name="Соединительная линия уступом 345">
              <a:extLst>
                <a:ext uri="{FF2B5EF4-FFF2-40B4-BE49-F238E27FC236}">
                  <a16:creationId xmlns:a16="http://schemas.microsoft.com/office/drawing/2014/main" xmlns="" id="{076F28EA-482C-CA47-B8BD-8E543ED76830}"/>
                </a:ext>
              </a:extLst>
            </p:cNvPr>
            <p:cNvCxnSpPr>
              <a:cxnSpLocks/>
              <a:stCxn id="344" idx="4"/>
            </p:cNvCxnSpPr>
            <p:nvPr/>
          </p:nvCxnSpPr>
          <p:spPr>
            <a:xfrm rot="16200000" flipH="1">
              <a:off x="5630958" y="5313183"/>
              <a:ext cx="638060" cy="535348"/>
            </a:xfrm>
            <a:prstGeom prst="bentConnector3">
              <a:avLst>
                <a:gd name="adj1" fmla="val 100658"/>
              </a:avLst>
            </a:prstGeom>
            <a:ln w="952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8" name="Группа 350">
            <a:extLst>
              <a:ext uri="{FF2B5EF4-FFF2-40B4-BE49-F238E27FC236}">
                <a16:creationId xmlns:a16="http://schemas.microsoft.com/office/drawing/2014/main" xmlns="" id="{C95C6A90-C15B-E746-A3E4-FACE307A51D4}"/>
              </a:ext>
            </a:extLst>
          </p:cNvPr>
          <p:cNvGrpSpPr/>
          <p:nvPr/>
        </p:nvGrpSpPr>
        <p:grpSpPr>
          <a:xfrm>
            <a:off x="5064160" y="5465087"/>
            <a:ext cx="695375" cy="462678"/>
            <a:chOff x="5238662" y="5638747"/>
            <a:chExt cx="695375" cy="462678"/>
          </a:xfrm>
        </p:grpSpPr>
        <p:sp>
          <p:nvSpPr>
            <p:cNvPr id="352" name="Овал 351">
              <a:extLst>
                <a:ext uri="{FF2B5EF4-FFF2-40B4-BE49-F238E27FC236}">
                  <a16:creationId xmlns:a16="http://schemas.microsoft.com/office/drawing/2014/main" xmlns="" id="{9CF3695E-C836-B84F-A240-209BF204EB0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38662" y="5638747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353" name="TextBox 352">
              <a:extLst>
                <a:ext uri="{FF2B5EF4-FFF2-40B4-BE49-F238E27FC236}">
                  <a16:creationId xmlns:a16="http://schemas.microsoft.com/office/drawing/2014/main" xmlns="" id="{03E37D68-9AB0-9F46-8E74-7CE9CE5761FB}"/>
                </a:ext>
              </a:extLst>
            </p:cNvPr>
            <p:cNvSpPr txBox="1"/>
            <p:nvPr/>
          </p:nvSpPr>
          <p:spPr>
            <a:xfrm>
              <a:off x="5332713" y="5920356"/>
              <a:ext cx="556243" cy="15388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r>
                <a:rPr lang="ru-RU" sz="1000" dirty="0">
                  <a:solidFill>
                    <a:schemeClr val="accent1">
                      <a:lumMod val="75000"/>
                    </a:schemeClr>
                  </a:solidFill>
                </a:rPr>
                <a:t>Рубцовск</a:t>
              </a:r>
              <a:endParaRPr lang="ru-RU" sz="8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354" name="Соединительная линия уступом 353">
              <a:extLst>
                <a:ext uri="{FF2B5EF4-FFF2-40B4-BE49-F238E27FC236}">
                  <a16:creationId xmlns:a16="http://schemas.microsoft.com/office/drawing/2014/main" xmlns="" id="{4BBF9B79-F932-8544-849E-EB75360AC498}"/>
                </a:ext>
              </a:extLst>
            </p:cNvPr>
            <p:cNvCxnSpPr>
              <a:cxnSpLocks/>
              <a:stCxn id="352" idx="4"/>
            </p:cNvCxnSpPr>
            <p:nvPr/>
          </p:nvCxnSpPr>
          <p:spPr>
            <a:xfrm rot="16200000" flipH="1">
              <a:off x="5409010" y="5576398"/>
              <a:ext cx="390679" cy="659375"/>
            </a:xfrm>
            <a:prstGeom prst="bentConnector2">
              <a:avLst/>
            </a:prstGeom>
            <a:ln w="952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9" name="Группа 259">
            <a:extLst>
              <a:ext uri="{FF2B5EF4-FFF2-40B4-BE49-F238E27FC236}">
                <a16:creationId xmlns:a16="http://schemas.microsoft.com/office/drawing/2014/main" xmlns="" id="{595E96A1-A5C3-D445-B788-73EBE8D3BB08}"/>
              </a:ext>
            </a:extLst>
          </p:cNvPr>
          <p:cNvGrpSpPr/>
          <p:nvPr/>
        </p:nvGrpSpPr>
        <p:grpSpPr>
          <a:xfrm>
            <a:off x="4494698" y="3926368"/>
            <a:ext cx="678364" cy="456405"/>
            <a:chOff x="4596298" y="4208452"/>
            <a:chExt cx="678364" cy="456405"/>
          </a:xfrm>
        </p:grpSpPr>
        <p:sp>
          <p:nvSpPr>
            <p:cNvPr id="261" name="Овал 260">
              <a:extLst>
                <a:ext uri="{FF2B5EF4-FFF2-40B4-BE49-F238E27FC236}">
                  <a16:creationId xmlns:a16="http://schemas.microsoft.com/office/drawing/2014/main" xmlns="" id="{C63BD0F2-1E12-7146-AB28-D46D32D43F5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96298" y="4592857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262" name="TextBox 261">
              <a:extLst>
                <a:ext uri="{FF2B5EF4-FFF2-40B4-BE49-F238E27FC236}">
                  <a16:creationId xmlns:a16="http://schemas.microsoft.com/office/drawing/2014/main" xmlns="" id="{F58435C5-6E75-9A49-BB78-FC91EF45084B}"/>
                </a:ext>
              </a:extLst>
            </p:cNvPr>
            <p:cNvSpPr txBox="1"/>
            <p:nvPr/>
          </p:nvSpPr>
          <p:spPr>
            <a:xfrm>
              <a:off x="4727337" y="4208452"/>
              <a:ext cx="471283" cy="15388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r>
                <a:rPr lang="ru-RU" sz="1000" dirty="0">
                  <a:solidFill>
                    <a:schemeClr val="accent1">
                      <a:lumMod val="75000"/>
                    </a:schemeClr>
                  </a:solidFill>
                </a:rPr>
                <a:t>Тюмень</a:t>
              </a:r>
              <a:endParaRPr lang="ru-RU" sz="8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287" name="Соединительная линия уступом 286">
              <a:extLst>
                <a:ext uri="{FF2B5EF4-FFF2-40B4-BE49-F238E27FC236}">
                  <a16:creationId xmlns:a16="http://schemas.microsoft.com/office/drawing/2014/main" xmlns="" id="{059892DC-FAEA-2F41-9B9D-B48FD0842CD5}"/>
                </a:ext>
              </a:extLst>
            </p:cNvPr>
            <p:cNvCxnSpPr>
              <a:cxnSpLocks/>
              <a:stCxn id="261" idx="4"/>
            </p:cNvCxnSpPr>
            <p:nvPr/>
          </p:nvCxnSpPr>
          <p:spPr>
            <a:xfrm rot="5400000" flipH="1" flipV="1">
              <a:off x="4811891" y="4202085"/>
              <a:ext cx="283178" cy="642365"/>
            </a:xfrm>
            <a:prstGeom prst="bentConnector4">
              <a:avLst>
                <a:gd name="adj1" fmla="val 11871"/>
                <a:gd name="adj2" fmla="val -1626"/>
              </a:avLst>
            </a:prstGeom>
            <a:ln w="952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0" name="Группа 303">
            <a:extLst>
              <a:ext uri="{FF2B5EF4-FFF2-40B4-BE49-F238E27FC236}">
                <a16:creationId xmlns:a16="http://schemas.microsoft.com/office/drawing/2014/main" xmlns="" id="{63BE4396-CC32-A448-A4AA-B2CC4F119A5B}"/>
              </a:ext>
            </a:extLst>
          </p:cNvPr>
          <p:cNvGrpSpPr/>
          <p:nvPr/>
        </p:nvGrpSpPr>
        <p:grpSpPr>
          <a:xfrm>
            <a:off x="4198863" y="4344388"/>
            <a:ext cx="1294819" cy="263208"/>
            <a:chOff x="4596298" y="4592857"/>
            <a:chExt cx="1294819" cy="263208"/>
          </a:xfrm>
        </p:grpSpPr>
        <p:sp>
          <p:nvSpPr>
            <p:cNvPr id="305" name="Овал 304">
              <a:extLst>
                <a:ext uri="{FF2B5EF4-FFF2-40B4-BE49-F238E27FC236}">
                  <a16:creationId xmlns:a16="http://schemas.microsoft.com/office/drawing/2014/main" xmlns="" id="{6F7CB742-7DB8-6142-AEF3-AFD8AA3A614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96298" y="4592857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306" name="TextBox 305">
              <a:extLst>
                <a:ext uri="{FF2B5EF4-FFF2-40B4-BE49-F238E27FC236}">
                  <a16:creationId xmlns:a16="http://schemas.microsoft.com/office/drawing/2014/main" xmlns="" id="{0C09D81E-6C28-FF47-AF54-EBBD9FB17487}"/>
                </a:ext>
              </a:extLst>
            </p:cNvPr>
            <p:cNvSpPr txBox="1"/>
            <p:nvPr/>
          </p:nvSpPr>
          <p:spPr>
            <a:xfrm>
              <a:off x="4727337" y="4670976"/>
              <a:ext cx="1163780" cy="15388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r>
                <a:rPr lang="ru-RU" sz="1000" dirty="0">
                  <a:solidFill>
                    <a:schemeClr val="accent1">
                      <a:lumMod val="75000"/>
                    </a:schemeClr>
                  </a:solidFill>
                </a:rPr>
                <a:t>пос. им. Малышева</a:t>
              </a:r>
              <a:endParaRPr lang="ru-RU" sz="8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311" name="Соединительная линия уступом 310">
              <a:extLst>
                <a:ext uri="{FF2B5EF4-FFF2-40B4-BE49-F238E27FC236}">
                  <a16:creationId xmlns:a16="http://schemas.microsoft.com/office/drawing/2014/main" xmlns="" id="{66645D47-D25E-6E41-8E30-D6D92EDF76DE}"/>
                </a:ext>
              </a:extLst>
            </p:cNvPr>
            <p:cNvCxnSpPr>
              <a:cxnSpLocks/>
              <a:stCxn id="305" idx="4"/>
            </p:cNvCxnSpPr>
            <p:nvPr/>
          </p:nvCxnSpPr>
          <p:spPr>
            <a:xfrm rot="16200000" flipH="1">
              <a:off x="5050688" y="4246466"/>
              <a:ext cx="191208" cy="1027989"/>
            </a:xfrm>
            <a:prstGeom prst="bentConnector2">
              <a:avLst/>
            </a:prstGeom>
            <a:ln w="952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1" name="Группа 339">
            <a:extLst>
              <a:ext uri="{FF2B5EF4-FFF2-40B4-BE49-F238E27FC236}">
                <a16:creationId xmlns:a16="http://schemas.microsoft.com/office/drawing/2014/main" xmlns="" id="{C6730B88-405A-1248-A759-F5DBEEA7513C}"/>
              </a:ext>
            </a:extLst>
          </p:cNvPr>
          <p:cNvGrpSpPr/>
          <p:nvPr/>
        </p:nvGrpSpPr>
        <p:grpSpPr>
          <a:xfrm>
            <a:off x="3558982" y="4738707"/>
            <a:ext cx="641130" cy="1465120"/>
            <a:chOff x="3735239" y="4735656"/>
            <a:chExt cx="641130" cy="1465120"/>
          </a:xfrm>
        </p:grpSpPr>
        <p:sp>
          <p:nvSpPr>
            <p:cNvPr id="341" name="Овал 340">
              <a:extLst>
                <a:ext uri="{FF2B5EF4-FFF2-40B4-BE49-F238E27FC236}">
                  <a16:creationId xmlns:a16="http://schemas.microsoft.com/office/drawing/2014/main" xmlns="" id="{C09B5C73-657F-9A47-9248-039084C00E1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35239" y="4735656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342" name="TextBox 341">
              <a:extLst>
                <a:ext uri="{FF2B5EF4-FFF2-40B4-BE49-F238E27FC236}">
                  <a16:creationId xmlns:a16="http://schemas.microsoft.com/office/drawing/2014/main" xmlns="" id="{79D29888-87D7-024E-8C86-544456D2F303}"/>
                </a:ext>
              </a:extLst>
            </p:cNvPr>
            <p:cNvSpPr txBox="1"/>
            <p:nvPr/>
          </p:nvSpPr>
          <p:spPr>
            <a:xfrm>
              <a:off x="3868217" y="6016900"/>
              <a:ext cx="508152" cy="15388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r>
                <a:rPr lang="ru-RU" sz="1000" dirty="0">
                  <a:solidFill>
                    <a:schemeClr val="accent1">
                      <a:lumMod val="75000"/>
                    </a:schemeClr>
                  </a:solidFill>
                </a:rPr>
                <a:t>Бурибай</a:t>
              </a:r>
              <a:endParaRPr lang="ru-RU" sz="8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347" name="Соединительная линия уступом 346">
              <a:extLst>
                <a:ext uri="{FF2B5EF4-FFF2-40B4-BE49-F238E27FC236}">
                  <a16:creationId xmlns:a16="http://schemas.microsoft.com/office/drawing/2014/main" xmlns="" id="{1269E87E-FF8A-834B-B25C-0FB002BED76D}"/>
                </a:ext>
              </a:extLst>
            </p:cNvPr>
            <p:cNvCxnSpPr>
              <a:cxnSpLocks/>
              <a:stCxn id="341" idx="4"/>
            </p:cNvCxnSpPr>
            <p:nvPr/>
          </p:nvCxnSpPr>
          <p:spPr>
            <a:xfrm rot="16200000" flipH="1">
              <a:off x="3369622" y="5209273"/>
              <a:ext cx="1393121" cy="589886"/>
            </a:xfrm>
            <a:prstGeom prst="bentConnector3">
              <a:avLst>
                <a:gd name="adj1" fmla="val 100216"/>
              </a:avLst>
            </a:prstGeom>
            <a:ln w="952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2" name="Группа 347">
            <a:extLst>
              <a:ext uri="{FF2B5EF4-FFF2-40B4-BE49-F238E27FC236}">
                <a16:creationId xmlns:a16="http://schemas.microsoft.com/office/drawing/2014/main" xmlns="" id="{D8992567-C70C-6243-9A24-7E4A9BB7CD57}"/>
              </a:ext>
            </a:extLst>
          </p:cNvPr>
          <p:cNvGrpSpPr/>
          <p:nvPr/>
        </p:nvGrpSpPr>
        <p:grpSpPr>
          <a:xfrm>
            <a:off x="2358335" y="4857664"/>
            <a:ext cx="1231484" cy="1346166"/>
            <a:chOff x="2478031" y="4854613"/>
            <a:chExt cx="1231484" cy="1346166"/>
          </a:xfrm>
        </p:grpSpPr>
        <p:sp>
          <p:nvSpPr>
            <p:cNvPr id="349" name="Овал 348">
              <a:extLst>
                <a:ext uri="{FF2B5EF4-FFF2-40B4-BE49-F238E27FC236}">
                  <a16:creationId xmlns:a16="http://schemas.microsoft.com/office/drawing/2014/main" xmlns="" id="{A95D1BDA-E13E-B545-9815-12529C1DD99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637515" y="4854613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350" name="TextBox 349">
              <a:extLst>
                <a:ext uri="{FF2B5EF4-FFF2-40B4-BE49-F238E27FC236}">
                  <a16:creationId xmlns:a16="http://schemas.microsoft.com/office/drawing/2014/main" xmlns="" id="{3311BDF7-1319-A945-B7FC-14658DA581F6}"/>
                </a:ext>
              </a:extLst>
            </p:cNvPr>
            <p:cNvSpPr txBox="1"/>
            <p:nvPr/>
          </p:nvSpPr>
          <p:spPr>
            <a:xfrm>
              <a:off x="2556139" y="6014035"/>
              <a:ext cx="1051570" cy="15388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r>
                <a:rPr lang="ru-RU" sz="1000" dirty="0">
                  <a:solidFill>
                    <a:schemeClr val="accent1">
                      <a:lumMod val="75000"/>
                    </a:schemeClr>
                  </a:solidFill>
                </a:rPr>
                <a:t>Петропавловский</a:t>
              </a:r>
              <a:endParaRPr lang="ru-RU" sz="8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355" name="Соединительная линия уступом 354">
              <a:extLst>
                <a:ext uri="{FF2B5EF4-FFF2-40B4-BE49-F238E27FC236}">
                  <a16:creationId xmlns:a16="http://schemas.microsoft.com/office/drawing/2014/main" xmlns="" id="{0D1A1BBA-C1FD-C74F-B989-DDE918B7FB28}"/>
                </a:ext>
              </a:extLst>
            </p:cNvPr>
            <p:cNvCxnSpPr>
              <a:cxnSpLocks/>
              <a:stCxn id="349" idx="4"/>
            </p:cNvCxnSpPr>
            <p:nvPr/>
          </p:nvCxnSpPr>
          <p:spPr>
            <a:xfrm rot="5400000">
              <a:off x="2438690" y="4965954"/>
              <a:ext cx="1274166" cy="1195484"/>
            </a:xfrm>
            <a:prstGeom prst="bentConnector3">
              <a:avLst>
                <a:gd name="adj1" fmla="val 100309"/>
              </a:avLst>
            </a:prstGeom>
            <a:ln w="952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3" name="Группа 355">
            <a:extLst>
              <a:ext uri="{FF2B5EF4-FFF2-40B4-BE49-F238E27FC236}">
                <a16:creationId xmlns:a16="http://schemas.microsoft.com/office/drawing/2014/main" xmlns="" id="{A4783F33-C715-F346-92A7-F7BB713B795C}"/>
              </a:ext>
            </a:extLst>
          </p:cNvPr>
          <p:cNvGrpSpPr/>
          <p:nvPr/>
        </p:nvGrpSpPr>
        <p:grpSpPr>
          <a:xfrm>
            <a:off x="914401" y="4857728"/>
            <a:ext cx="958573" cy="365200"/>
            <a:chOff x="2443286" y="4861230"/>
            <a:chExt cx="958573" cy="365200"/>
          </a:xfrm>
        </p:grpSpPr>
        <p:sp>
          <p:nvSpPr>
            <p:cNvPr id="357" name="Овал 356">
              <a:extLst>
                <a:ext uri="{FF2B5EF4-FFF2-40B4-BE49-F238E27FC236}">
                  <a16:creationId xmlns:a16="http://schemas.microsoft.com/office/drawing/2014/main" xmlns="" id="{7664F8E7-4042-1947-B285-3B3093CD746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29859" y="4861230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358" name="TextBox 357">
              <a:extLst>
                <a:ext uri="{FF2B5EF4-FFF2-40B4-BE49-F238E27FC236}">
                  <a16:creationId xmlns:a16="http://schemas.microsoft.com/office/drawing/2014/main" xmlns="" id="{7115FD22-1A24-344B-8579-BCB689D5D949}"/>
                </a:ext>
              </a:extLst>
            </p:cNvPr>
            <p:cNvSpPr txBox="1"/>
            <p:nvPr/>
          </p:nvSpPr>
          <p:spPr>
            <a:xfrm>
              <a:off x="2460058" y="5031003"/>
              <a:ext cx="846386" cy="15388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r>
                <a:rPr lang="ru-RU" sz="1000" dirty="0" err="1">
                  <a:solidFill>
                    <a:schemeClr val="accent1">
                      <a:lumMod val="75000"/>
                    </a:schemeClr>
                  </a:solidFill>
                </a:rPr>
                <a:t>Медногорский</a:t>
              </a:r>
              <a:endParaRPr lang="ru-RU" sz="10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359" name="Соединительная линия уступом 358">
              <a:extLst>
                <a:ext uri="{FF2B5EF4-FFF2-40B4-BE49-F238E27FC236}">
                  <a16:creationId xmlns:a16="http://schemas.microsoft.com/office/drawing/2014/main" xmlns="" id="{D9A6DDE4-E76D-0549-9226-F37AB8BFB839}"/>
                </a:ext>
              </a:extLst>
            </p:cNvPr>
            <p:cNvCxnSpPr>
              <a:cxnSpLocks/>
              <a:stCxn id="357" idx="4"/>
            </p:cNvCxnSpPr>
            <p:nvPr/>
          </p:nvCxnSpPr>
          <p:spPr>
            <a:xfrm rot="5400000">
              <a:off x="2757972" y="4618543"/>
              <a:ext cx="293201" cy="922574"/>
            </a:xfrm>
            <a:prstGeom prst="bentConnector2">
              <a:avLst/>
            </a:prstGeom>
            <a:ln w="952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6280915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>
            <a:extLst>
              <a:ext uri="{FF2B5EF4-FFF2-40B4-BE49-F238E27FC236}">
                <a16:creationId xmlns:a16="http://schemas.microsoft.com/office/drawing/2014/main" xmlns="" id="{FFFC0E9E-9D5F-8542-A0FA-AF60F6F73F38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p:oleObj spid="_x0000_s58370" name="Слайд think-cell" r:id="rId4" imgW="7761960" imgH="10047960" progId="">
              <p:embed/>
            </p:oleObj>
          </a:graphicData>
        </a:graphic>
      </p:graphicFrame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xmlns="" id="{49291C20-8FE9-BA4C-BAC0-71C5251A6D46}"/>
              </a:ext>
            </a:extLst>
          </p:cNvPr>
          <p:cNvCxnSpPr>
            <a:cxnSpLocks/>
            <a:stCxn id="20" idx="1"/>
            <a:endCxn id="23" idx="1"/>
          </p:cNvCxnSpPr>
          <p:nvPr/>
        </p:nvCxnSpPr>
        <p:spPr>
          <a:xfrm flipH="1">
            <a:off x="4675642" y="1341437"/>
            <a:ext cx="676365" cy="3031578"/>
          </a:xfrm>
          <a:prstGeom prst="straightConnector1">
            <a:avLst/>
          </a:prstGeom>
          <a:ln w="9525">
            <a:solidFill>
              <a:schemeClr val="bg2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xmlns="" id="{18258E3A-0E33-3A4F-B267-9C518073D424}"/>
              </a:ext>
            </a:extLst>
          </p:cNvPr>
          <p:cNvCxnSpPr>
            <a:cxnSpLocks/>
            <a:stCxn id="20" idx="0"/>
            <a:endCxn id="23" idx="0"/>
          </p:cNvCxnSpPr>
          <p:nvPr/>
        </p:nvCxnSpPr>
        <p:spPr>
          <a:xfrm>
            <a:off x="808907" y="1341437"/>
            <a:ext cx="676362" cy="3031578"/>
          </a:xfrm>
          <a:prstGeom prst="straightConnector1">
            <a:avLst/>
          </a:prstGeom>
          <a:ln w="9525">
            <a:solidFill>
              <a:schemeClr val="bg2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B193D5ED-52F0-A04C-AAC9-D592EE5BFAF9}"/>
              </a:ext>
            </a:extLst>
          </p:cNvPr>
          <p:cNvGrpSpPr/>
          <p:nvPr/>
        </p:nvGrpSpPr>
        <p:grpSpPr>
          <a:xfrm>
            <a:off x="2909315" y="1341437"/>
            <a:ext cx="8485437" cy="828000"/>
            <a:chOff x="2909315" y="1341437"/>
            <a:chExt cx="8485437" cy="828000"/>
          </a:xfrm>
        </p:grpSpPr>
        <p:sp>
          <p:nvSpPr>
            <p:cNvPr id="56" name="Скругленный прямоугольник 55">
              <a:extLst>
                <a:ext uri="{FF2B5EF4-FFF2-40B4-BE49-F238E27FC236}">
                  <a16:creationId xmlns:a16="http://schemas.microsoft.com/office/drawing/2014/main" xmlns="" id="{4CFD691F-4A5F-E74C-A7AE-68BD886F140B}"/>
                </a:ext>
              </a:extLst>
            </p:cNvPr>
            <p:cNvSpPr/>
            <p:nvPr/>
          </p:nvSpPr>
          <p:spPr>
            <a:xfrm>
              <a:off x="6107658" y="1341437"/>
              <a:ext cx="5287094" cy="828000"/>
            </a:xfrm>
            <a:prstGeom prst="roundRect">
              <a:avLst>
                <a:gd name="adj" fmla="val 15154"/>
              </a:avLst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80000" rtlCol="0" anchor="ctr">
              <a:noAutofit/>
            </a:bodyPr>
            <a:lstStyle/>
            <a:p>
              <a:pPr marL="0" lvl="1" defTabSz="1020196">
                <a:spcBef>
                  <a:spcPts val="600"/>
                </a:spcBef>
              </a:pPr>
              <a:r>
                <a:rPr lang="ru-RU" sz="1200" dirty="0">
                  <a:solidFill>
                    <a:srgbClr val="000000"/>
                  </a:solidFill>
                </a:rPr>
                <a:t>Подготовительный этап, информирование целевых аудиторий</a:t>
              </a:r>
              <a:endParaRPr lang="ru-RU" sz="1200" dirty="0"/>
            </a:p>
          </p:txBody>
        </p:sp>
        <p:cxnSp>
          <p:nvCxnSpPr>
            <p:cNvPr id="12" name="Elbow Connector 96">
              <a:extLst>
                <a:ext uri="{FF2B5EF4-FFF2-40B4-BE49-F238E27FC236}">
                  <a16:creationId xmlns:a16="http://schemas.microsoft.com/office/drawing/2014/main" xmlns="" id="{F9939276-AA76-884E-A7EB-5D66F65472A7}"/>
                </a:ext>
              </a:extLst>
            </p:cNvPr>
            <p:cNvCxnSpPr>
              <a:cxnSpLocks/>
            </p:cNvCxnSpPr>
            <p:nvPr/>
          </p:nvCxnSpPr>
          <p:spPr>
            <a:xfrm>
              <a:off x="2909315" y="1755437"/>
              <a:ext cx="3190636" cy="0"/>
            </a:xfrm>
            <a:prstGeom prst="straightConnector1">
              <a:avLst/>
            </a:prstGeom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Группа 7">
            <a:extLst>
              <a:ext uri="{FF2B5EF4-FFF2-40B4-BE49-F238E27FC236}">
                <a16:creationId xmlns:a16="http://schemas.microsoft.com/office/drawing/2014/main" xmlns="" id="{D4702E3F-0963-A848-B9BA-EDFC16394745}"/>
              </a:ext>
            </a:extLst>
          </p:cNvPr>
          <p:cNvGrpSpPr/>
          <p:nvPr/>
        </p:nvGrpSpPr>
        <p:grpSpPr>
          <a:xfrm>
            <a:off x="2909315" y="5370997"/>
            <a:ext cx="8485437" cy="828000"/>
            <a:chOff x="2909315" y="5370997"/>
            <a:chExt cx="8485437" cy="828000"/>
          </a:xfrm>
        </p:grpSpPr>
        <p:sp>
          <p:nvSpPr>
            <p:cNvPr id="68" name="Скругленный прямоугольник 67">
              <a:extLst>
                <a:ext uri="{FF2B5EF4-FFF2-40B4-BE49-F238E27FC236}">
                  <a16:creationId xmlns:a16="http://schemas.microsoft.com/office/drawing/2014/main" xmlns="" id="{C932BF38-885C-1D4E-9D16-748F77BBAC55}"/>
                </a:ext>
              </a:extLst>
            </p:cNvPr>
            <p:cNvSpPr/>
            <p:nvPr/>
          </p:nvSpPr>
          <p:spPr>
            <a:xfrm>
              <a:off x="6107658" y="5370997"/>
              <a:ext cx="5287094" cy="828000"/>
            </a:xfrm>
            <a:prstGeom prst="roundRect">
              <a:avLst>
                <a:gd name="adj" fmla="val 15154"/>
              </a:avLst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80000" rtlCol="0" anchor="ctr">
              <a:noAutofit/>
            </a:bodyPr>
            <a:lstStyle/>
            <a:p>
              <a:r>
                <a:rPr lang="ru-RU" sz="1200" dirty="0">
                  <a:solidFill>
                    <a:schemeClr val="tx1"/>
                  </a:solidFill>
                </a:rPr>
                <a:t>Старт обучения в Инженерной школе УГМК</a:t>
              </a:r>
            </a:p>
          </p:txBody>
        </p:sp>
        <p:cxnSp>
          <p:nvCxnSpPr>
            <p:cNvPr id="10" name="Elbow Connector 96">
              <a:extLst>
                <a:ext uri="{FF2B5EF4-FFF2-40B4-BE49-F238E27FC236}">
                  <a16:creationId xmlns:a16="http://schemas.microsoft.com/office/drawing/2014/main" xmlns="" id="{5D287E4D-1874-C140-8DE8-1FF267AFBAF9}"/>
                </a:ext>
              </a:extLst>
            </p:cNvPr>
            <p:cNvCxnSpPr>
              <a:cxnSpLocks/>
            </p:cNvCxnSpPr>
            <p:nvPr/>
          </p:nvCxnSpPr>
          <p:spPr>
            <a:xfrm>
              <a:off x="2909315" y="5797541"/>
              <a:ext cx="3190636" cy="0"/>
            </a:xfrm>
            <a:prstGeom prst="straightConnector1">
              <a:avLst/>
            </a:prstGeom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Группа 4">
            <a:extLst>
              <a:ext uri="{FF2B5EF4-FFF2-40B4-BE49-F238E27FC236}">
                <a16:creationId xmlns:a16="http://schemas.microsoft.com/office/drawing/2014/main" xmlns="" id="{4EA999EE-F72E-2444-89A9-610BE735AFB8}"/>
              </a:ext>
            </a:extLst>
          </p:cNvPr>
          <p:cNvGrpSpPr/>
          <p:nvPr/>
        </p:nvGrpSpPr>
        <p:grpSpPr>
          <a:xfrm>
            <a:off x="2919021" y="3356217"/>
            <a:ext cx="8475731" cy="828000"/>
            <a:chOff x="2603137" y="1502203"/>
            <a:chExt cx="8475731" cy="828000"/>
          </a:xfrm>
        </p:grpSpPr>
        <p:sp>
          <p:nvSpPr>
            <p:cNvPr id="65" name="Скругленный прямоугольник 64">
              <a:extLst>
                <a:ext uri="{FF2B5EF4-FFF2-40B4-BE49-F238E27FC236}">
                  <a16:creationId xmlns:a16="http://schemas.microsoft.com/office/drawing/2014/main" xmlns="" id="{0958B03F-47B3-6F4F-BCF7-0697A3E23CF3}"/>
                </a:ext>
              </a:extLst>
            </p:cNvPr>
            <p:cNvSpPr/>
            <p:nvPr/>
          </p:nvSpPr>
          <p:spPr>
            <a:xfrm>
              <a:off x="5791774" y="1502203"/>
              <a:ext cx="5287094" cy="828000"/>
            </a:xfrm>
            <a:prstGeom prst="roundRect">
              <a:avLst>
                <a:gd name="adj" fmla="val 15154"/>
              </a:avLst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80000" rtlCol="0" anchor="ctr">
              <a:noAutofit/>
            </a:bodyPr>
            <a:lstStyle/>
            <a:p>
              <a:r>
                <a:rPr lang="ru-RU" sz="1200" dirty="0">
                  <a:solidFill>
                    <a:schemeClr val="tx1"/>
                  </a:solidFill>
                </a:rPr>
                <a:t>Вводный </a:t>
              </a:r>
              <a:r>
                <a:rPr lang="ru-RU" sz="1200" dirty="0" err="1">
                  <a:solidFill>
                    <a:schemeClr val="tx1"/>
                  </a:solidFill>
                </a:rPr>
                <a:t>микрообразовательный</a:t>
              </a:r>
              <a:r>
                <a:rPr lang="ru-RU" sz="1200" dirty="0">
                  <a:solidFill>
                    <a:schemeClr val="tx1"/>
                  </a:solidFill>
                </a:rPr>
                <a:t> курс «Введение в профессию инженера» + подготовка к конкурсному отбору</a:t>
              </a:r>
            </a:p>
          </p:txBody>
        </p:sp>
        <p:cxnSp>
          <p:nvCxnSpPr>
            <p:cNvPr id="13" name="Elbow Connector 96">
              <a:extLst>
                <a:ext uri="{FF2B5EF4-FFF2-40B4-BE49-F238E27FC236}">
                  <a16:creationId xmlns:a16="http://schemas.microsoft.com/office/drawing/2014/main" xmlns="" id="{31F362CB-4ABB-7044-BA10-EAB3C25FDD3B}"/>
                </a:ext>
              </a:extLst>
            </p:cNvPr>
            <p:cNvCxnSpPr>
              <a:cxnSpLocks/>
            </p:cNvCxnSpPr>
            <p:nvPr/>
          </p:nvCxnSpPr>
          <p:spPr>
            <a:xfrm>
              <a:off x="2603137" y="1908843"/>
              <a:ext cx="3190636" cy="0"/>
            </a:xfrm>
            <a:prstGeom prst="straightConnector1">
              <a:avLst/>
            </a:prstGeom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Группа 5">
            <a:extLst>
              <a:ext uri="{FF2B5EF4-FFF2-40B4-BE49-F238E27FC236}">
                <a16:creationId xmlns:a16="http://schemas.microsoft.com/office/drawing/2014/main" xmlns="" id="{88580101-6CF1-CB4E-A591-838744416A18}"/>
              </a:ext>
            </a:extLst>
          </p:cNvPr>
          <p:cNvGrpSpPr/>
          <p:nvPr/>
        </p:nvGrpSpPr>
        <p:grpSpPr>
          <a:xfrm>
            <a:off x="2909315" y="2341388"/>
            <a:ext cx="8485437" cy="828000"/>
            <a:chOff x="2909315" y="3356217"/>
            <a:chExt cx="8485437" cy="828000"/>
          </a:xfrm>
        </p:grpSpPr>
        <p:sp>
          <p:nvSpPr>
            <p:cNvPr id="66" name="Скругленный прямоугольник 65">
              <a:extLst>
                <a:ext uri="{FF2B5EF4-FFF2-40B4-BE49-F238E27FC236}">
                  <a16:creationId xmlns:a16="http://schemas.microsoft.com/office/drawing/2014/main" xmlns="" id="{4C87E176-5F9C-F344-9C54-0F0E8C678552}"/>
                </a:ext>
              </a:extLst>
            </p:cNvPr>
            <p:cNvSpPr/>
            <p:nvPr/>
          </p:nvSpPr>
          <p:spPr>
            <a:xfrm>
              <a:off x="6107658" y="3356217"/>
              <a:ext cx="5287094" cy="828000"/>
            </a:xfrm>
            <a:prstGeom prst="roundRect">
              <a:avLst>
                <a:gd name="adj" fmla="val 15154"/>
              </a:avLst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80000" rtlCol="0" anchor="ctr">
              <a:noAutofit/>
            </a:bodyPr>
            <a:lstStyle/>
            <a:p>
              <a:r>
                <a:rPr lang="ru-RU" sz="1200" dirty="0">
                  <a:solidFill>
                    <a:schemeClr val="tx1"/>
                  </a:solidFill>
                </a:rPr>
                <a:t>Установочные мотивационные встречи со школьниками</a:t>
              </a:r>
            </a:p>
          </p:txBody>
        </p:sp>
        <p:cxnSp>
          <p:nvCxnSpPr>
            <p:cNvPr id="14" name="Elbow Connector 96">
              <a:extLst>
                <a:ext uri="{FF2B5EF4-FFF2-40B4-BE49-F238E27FC236}">
                  <a16:creationId xmlns:a16="http://schemas.microsoft.com/office/drawing/2014/main" xmlns="" id="{EDE3C7C0-41D8-5944-9C07-82E6DD1DBC17}"/>
                </a:ext>
              </a:extLst>
            </p:cNvPr>
            <p:cNvCxnSpPr>
              <a:cxnSpLocks/>
            </p:cNvCxnSpPr>
            <p:nvPr/>
          </p:nvCxnSpPr>
          <p:spPr>
            <a:xfrm>
              <a:off x="2909315" y="3776489"/>
              <a:ext cx="3190636" cy="0"/>
            </a:xfrm>
            <a:prstGeom prst="straightConnector1">
              <a:avLst/>
            </a:prstGeom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Группа 6">
            <a:extLst>
              <a:ext uri="{FF2B5EF4-FFF2-40B4-BE49-F238E27FC236}">
                <a16:creationId xmlns:a16="http://schemas.microsoft.com/office/drawing/2014/main" xmlns="" id="{F8CBEB72-BBEA-944C-AEC6-0079937F36A2}"/>
              </a:ext>
            </a:extLst>
          </p:cNvPr>
          <p:cNvGrpSpPr/>
          <p:nvPr/>
        </p:nvGrpSpPr>
        <p:grpSpPr>
          <a:xfrm>
            <a:off x="2909315" y="4363607"/>
            <a:ext cx="8485437" cy="828000"/>
            <a:chOff x="2909315" y="4363607"/>
            <a:chExt cx="8485437" cy="828000"/>
          </a:xfrm>
        </p:grpSpPr>
        <p:sp>
          <p:nvSpPr>
            <p:cNvPr id="67" name="Скругленный прямоугольник 66">
              <a:extLst>
                <a:ext uri="{FF2B5EF4-FFF2-40B4-BE49-F238E27FC236}">
                  <a16:creationId xmlns:a16="http://schemas.microsoft.com/office/drawing/2014/main" xmlns="" id="{DD632186-C8D0-4649-A2AA-5BB59DE15CD3}"/>
                </a:ext>
              </a:extLst>
            </p:cNvPr>
            <p:cNvSpPr/>
            <p:nvPr/>
          </p:nvSpPr>
          <p:spPr>
            <a:xfrm>
              <a:off x="6107658" y="4363607"/>
              <a:ext cx="5287094" cy="828000"/>
            </a:xfrm>
            <a:prstGeom prst="roundRect">
              <a:avLst>
                <a:gd name="adj" fmla="val 15154"/>
              </a:avLst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80000" rtlCol="0" anchor="ctr">
              <a:noAutofit/>
            </a:bodyPr>
            <a:lstStyle/>
            <a:p>
              <a:r>
                <a:rPr lang="ru-RU" sz="1200" dirty="0">
                  <a:solidFill>
                    <a:schemeClr val="tx1"/>
                  </a:solidFill>
                </a:rPr>
                <a:t>Конкурсный отбор</a:t>
              </a:r>
            </a:p>
            <a:p>
              <a:r>
                <a:rPr lang="ru-RU" sz="1200" dirty="0">
                  <a:solidFill>
                    <a:schemeClr val="tx1"/>
                  </a:solidFill>
                </a:rPr>
                <a:t>до 15 января – загрузка мотивационных эссе</a:t>
              </a:r>
            </a:p>
            <a:p>
              <a:r>
                <a:rPr lang="ru-RU" sz="1200" dirty="0">
                  <a:solidFill>
                    <a:schemeClr val="tx1"/>
                  </a:solidFill>
                </a:rPr>
                <a:t>15 января – предметное тестирование</a:t>
              </a:r>
            </a:p>
            <a:p>
              <a:r>
                <a:rPr lang="ru-RU" sz="1200" dirty="0">
                  <a:solidFill>
                    <a:schemeClr val="tx1"/>
                  </a:solidFill>
                </a:rPr>
                <a:t>До 22 января – публикация результатов</a:t>
              </a:r>
            </a:p>
          </p:txBody>
        </p:sp>
        <p:cxnSp>
          <p:nvCxnSpPr>
            <p:cNvPr id="15" name="Elbow Connector 96">
              <a:extLst>
                <a:ext uri="{FF2B5EF4-FFF2-40B4-BE49-F238E27FC236}">
                  <a16:creationId xmlns:a16="http://schemas.microsoft.com/office/drawing/2014/main" xmlns="" id="{F87BB200-FE1E-0349-96BC-153CB1380DED}"/>
                </a:ext>
              </a:extLst>
            </p:cNvPr>
            <p:cNvCxnSpPr>
              <a:cxnSpLocks/>
            </p:cNvCxnSpPr>
            <p:nvPr/>
          </p:nvCxnSpPr>
          <p:spPr>
            <a:xfrm>
              <a:off x="2909315" y="4787015"/>
              <a:ext cx="3190636" cy="0"/>
            </a:xfrm>
            <a:prstGeom prst="straightConnector1">
              <a:avLst/>
            </a:prstGeom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Группа 39">
            <a:extLst>
              <a:ext uri="{FF2B5EF4-FFF2-40B4-BE49-F238E27FC236}">
                <a16:creationId xmlns:a16="http://schemas.microsoft.com/office/drawing/2014/main" xmlns="" id="{64B1835F-0B94-3A41-B319-6354716A791C}"/>
              </a:ext>
            </a:extLst>
          </p:cNvPr>
          <p:cNvGrpSpPr/>
          <p:nvPr/>
        </p:nvGrpSpPr>
        <p:grpSpPr>
          <a:xfrm>
            <a:off x="1687557" y="5383541"/>
            <a:ext cx="2785796" cy="828000"/>
            <a:chOff x="1687557" y="5383541"/>
            <a:chExt cx="2785796" cy="828000"/>
          </a:xfrm>
        </p:grpSpPr>
        <p:sp>
          <p:nvSpPr>
            <p:cNvPr id="11" name="Freeform 98">
              <a:extLst>
                <a:ext uri="{FF2B5EF4-FFF2-40B4-BE49-F238E27FC236}">
                  <a16:creationId xmlns:a16="http://schemas.microsoft.com/office/drawing/2014/main" xmlns="" id="{93C0C761-AC2D-094A-8BA3-01CF3D779498}"/>
                </a:ext>
              </a:extLst>
            </p:cNvPr>
            <p:cNvSpPr/>
            <p:nvPr/>
          </p:nvSpPr>
          <p:spPr>
            <a:xfrm>
              <a:off x="1687557" y="5383541"/>
              <a:ext cx="2785796" cy="828000"/>
            </a:xfrm>
            <a:custGeom>
              <a:avLst/>
              <a:gdLst>
                <a:gd name="connsiteX0" fmla="*/ 0 w 1612409"/>
                <a:gd name="connsiteY0" fmla="*/ 0 h 557842"/>
                <a:gd name="connsiteX1" fmla="*/ 1612409 w 1612409"/>
                <a:gd name="connsiteY1" fmla="*/ 0 h 557842"/>
                <a:gd name="connsiteX2" fmla="*/ 1551601 w 1612409"/>
                <a:gd name="connsiteY2" fmla="*/ 557842 h 557842"/>
                <a:gd name="connsiteX3" fmla="*/ 60808 w 1612409"/>
                <a:gd name="connsiteY3" fmla="*/ 557842 h 557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2409" h="557842">
                  <a:moveTo>
                    <a:pt x="0" y="0"/>
                  </a:moveTo>
                  <a:lnTo>
                    <a:pt x="1612409" y="0"/>
                  </a:lnTo>
                  <a:lnTo>
                    <a:pt x="1551601" y="557842"/>
                  </a:lnTo>
                  <a:lnTo>
                    <a:pt x="60808" y="557842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48000" tIns="0" rIns="108000" bIns="0" rtlCol="0" anchor="ctr"/>
            <a:lstStyle/>
            <a:p>
              <a:pPr lvl="0">
                <a:lnSpc>
                  <a:spcPct val="90000"/>
                </a:lnSpc>
                <a:defRPr/>
              </a:pPr>
              <a:endParaRPr lang="ru-RU" sz="1200" dirty="0">
                <a:solidFill>
                  <a:srgbClr val="FFFFFF"/>
                </a:solidFill>
              </a:endParaRPr>
            </a:p>
          </p:txBody>
        </p:sp>
        <p:sp>
          <p:nvSpPr>
            <p:cNvPr id="50" name="Прямоугольник 49">
              <a:extLst>
                <a:ext uri="{FF2B5EF4-FFF2-40B4-BE49-F238E27FC236}">
                  <a16:creationId xmlns:a16="http://schemas.microsoft.com/office/drawing/2014/main" xmlns="" id="{A768B2C2-5F99-C04D-82E1-0CC74090878B}"/>
                </a:ext>
              </a:extLst>
            </p:cNvPr>
            <p:cNvSpPr/>
            <p:nvPr/>
          </p:nvSpPr>
          <p:spPr>
            <a:xfrm>
              <a:off x="2784056" y="5714441"/>
              <a:ext cx="1096198" cy="166199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/>
            <a:p>
              <a:pPr lvl="0">
                <a:lnSpc>
                  <a:spcPct val="90000"/>
                </a:lnSpc>
                <a:defRPr/>
              </a:pPr>
              <a:r>
                <a:rPr lang="ru-RU" sz="1200" dirty="0">
                  <a:solidFill>
                    <a:srgbClr val="FFFFFF"/>
                  </a:solidFill>
                </a:rPr>
                <a:t>24 января 2022</a:t>
              </a:r>
            </a:p>
          </p:txBody>
        </p:sp>
      </p:grpSp>
      <p:grpSp>
        <p:nvGrpSpPr>
          <p:cNvPr id="24" name="Группа 38">
            <a:extLst>
              <a:ext uri="{FF2B5EF4-FFF2-40B4-BE49-F238E27FC236}">
                <a16:creationId xmlns:a16="http://schemas.microsoft.com/office/drawing/2014/main" xmlns="" id="{E3E48A16-DF0A-A047-890A-16E1AB7DC51F}"/>
              </a:ext>
            </a:extLst>
          </p:cNvPr>
          <p:cNvGrpSpPr/>
          <p:nvPr/>
        </p:nvGrpSpPr>
        <p:grpSpPr>
          <a:xfrm>
            <a:off x="1485269" y="4373015"/>
            <a:ext cx="3190373" cy="828000"/>
            <a:chOff x="1485269" y="4373015"/>
            <a:chExt cx="3190373" cy="828000"/>
          </a:xfrm>
        </p:grpSpPr>
        <p:sp>
          <p:nvSpPr>
            <p:cNvPr id="23" name="Freeform 98">
              <a:extLst>
                <a:ext uri="{FF2B5EF4-FFF2-40B4-BE49-F238E27FC236}">
                  <a16:creationId xmlns:a16="http://schemas.microsoft.com/office/drawing/2014/main" xmlns="" id="{4AD300C2-D8B5-8A42-ADA1-581BD98818E5}"/>
                </a:ext>
              </a:extLst>
            </p:cNvPr>
            <p:cNvSpPr/>
            <p:nvPr/>
          </p:nvSpPr>
          <p:spPr>
            <a:xfrm>
              <a:off x="1485269" y="4373015"/>
              <a:ext cx="3190373" cy="828000"/>
            </a:xfrm>
            <a:custGeom>
              <a:avLst/>
              <a:gdLst>
                <a:gd name="connsiteX0" fmla="*/ 0 w 1612409"/>
                <a:gd name="connsiteY0" fmla="*/ 0 h 557842"/>
                <a:gd name="connsiteX1" fmla="*/ 1612409 w 1612409"/>
                <a:gd name="connsiteY1" fmla="*/ 0 h 557842"/>
                <a:gd name="connsiteX2" fmla="*/ 1551601 w 1612409"/>
                <a:gd name="connsiteY2" fmla="*/ 557842 h 557842"/>
                <a:gd name="connsiteX3" fmla="*/ 60808 w 1612409"/>
                <a:gd name="connsiteY3" fmla="*/ 557842 h 557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2409" h="557842">
                  <a:moveTo>
                    <a:pt x="0" y="0"/>
                  </a:moveTo>
                  <a:lnTo>
                    <a:pt x="1612409" y="0"/>
                  </a:lnTo>
                  <a:lnTo>
                    <a:pt x="1551601" y="557842"/>
                  </a:lnTo>
                  <a:lnTo>
                    <a:pt x="60808" y="557842"/>
                  </a:lnTo>
                  <a:close/>
                </a:path>
              </a:pathLst>
            </a:custGeom>
            <a:solidFill>
              <a:schemeClr val="accent3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48000" tIns="0" rIns="108000" bIns="0" rtlCol="0" anchor="ctr"/>
            <a:lstStyle/>
            <a:p>
              <a:pPr lvl="0">
                <a:lnSpc>
                  <a:spcPct val="90000"/>
                </a:lnSpc>
                <a:defRPr/>
              </a:pPr>
              <a:endParaRPr lang="ru-RU" sz="1200" dirty="0">
                <a:solidFill>
                  <a:srgbClr val="FFFFFF"/>
                </a:solidFill>
              </a:endParaRPr>
            </a:p>
          </p:txBody>
        </p:sp>
        <p:sp>
          <p:nvSpPr>
            <p:cNvPr id="49" name="Прямоугольник 48">
              <a:extLst>
                <a:ext uri="{FF2B5EF4-FFF2-40B4-BE49-F238E27FC236}">
                  <a16:creationId xmlns:a16="http://schemas.microsoft.com/office/drawing/2014/main" xmlns="" id="{EB06F555-B985-2E4C-B5D1-63028B7BEC30}"/>
                </a:ext>
              </a:extLst>
            </p:cNvPr>
            <p:cNvSpPr/>
            <p:nvPr/>
          </p:nvSpPr>
          <p:spPr>
            <a:xfrm>
              <a:off x="2391335" y="4721068"/>
              <a:ext cx="1317412" cy="166199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/>
            <a:p>
              <a:pPr lvl="0">
                <a:lnSpc>
                  <a:spcPct val="90000"/>
                </a:lnSpc>
                <a:defRPr/>
              </a:pPr>
              <a:r>
                <a:rPr lang="ru-RU" sz="1200" dirty="0">
                  <a:solidFill>
                    <a:srgbClr val="FFFFFF"/>
                  </a:solidFill>
                </a:rPr>
                <a:t>15-22 января 2022</a:t>
              </a:r>
            </a:p>
          </p:txBody>
        </p:sp>
      </p:grpSp>
      <p:grpSp>
        <p:nvGrpSpPr>
          <p:cNvPr id="25" name="Группа 37">
            <a:extLst>
              <a:ext uri="{FF2B5EF4-FFF2-40B4-BE49-F238E27FC236}">
                <a16:creationId xmlns:a16="http://schemas.microsoft.com/office/drawing/2014/main" xmlns="" id="{C6CB0434-5F81-A741-8B70-DD41993F386E}"/>
              </a:ext>
            </a:extLst>
          </p:cNvPr>
          <p:cNvGrpSpPr/>
          <p:nvPr/>
        </p:nvGrpSpPr>
        <p:grpSpPr>
          <a:xfrm>
            <a:off x="1252164" y="3362489"/>
            <a:ext cx="3656582" cy="828000"/>
            <a:chOff x="1252164" y="3362489"/>
            <a:chExt cx="3656582" cy="828000"/>
          </a:xfrm>
        </p:grpSpPr>
        <p:sp>
          <p:nvSpPr>
            <p:cNvPr id="22" name="Freeform 98">
              <a:extLst>
                <a:ext uri="{FF2B5EF4-FFF2-40B4-BE49-F238E27FC236}">
                  <a16:creationId xmlns:a16="http://schemas.microsoft.com/office/drawing/2014/main" xmlns="" id="{FAE66DF8-E516-1B4A-B69A-7F7E5BB2D740}"/>
                </a:ext>
              </a:extLst>
            </p:cNvPr>
            <p:cNvSpPr/>
            <p:nvPr/>
          </p:nvSpPr>
          <p:spPr>
            <a:xfrm>
              <a:off x="1252164" y="3362489"/>
              <a:ext cx="3656582" cy="828000"/>
            </a:xfrm>
            <a:custGeom>
              <a:avLst/>
              <a:gdLst>
                <a:gd name="connsiteX0" fmla="*/ 0 w 1612409"/>
                <a:gd name="connsiteY0" fmla="*/ 0 h 557842"/>
                <a:gd name="connsiteX1" fmla="*/ 1612409 w 1612409"/>
                <a:gd name="connsiteY1" fmla="*/ 0 h 557842"/>
                <a:gd name="connsiteX2" fmla="*/ 1551601 w 1612409"/>
                <a:gd name="connsiteY2" fmla="*/ 557842 h 557842"/>
                <a:gd name="connsiteX3" fmla="*/ 60808 w 1612409"/>
                <a:gd name="connsiteY3" fmla="*/ 557842 h 557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2409" h="557842">
                  <a:moveTo>
                    <a:pt x="0" y="0"/>
                  </a:moveTo>
                  <a:lnTo>
                    <a:pt x="1612409" y="0"/>
                  </a:lnTo>
                  <a:lnTo>
                    <a:pt x="1551601" y="557842"/>
                  </a:lnTo>
                  <a:lnTo>
                    <a:pt x="60808" y="557842"/>
                  </a:lnTo>
                  <a:close/>
                </a:path>
              </a:pathLst>
            </a:custGeom>
            <a:solidFill>
              <a:schemeClr val="accent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48000" tIns="0" rIns="108000" bIns="0" rtlCol="0" anchor="ctr"/>
            <a:lstStyle/>
            <a:p>
              <a:pPr lvl="0">
                <a:lnSpc>
                  <a:spcPct val="90000"/>
                </a:lnSpc>
                <a:defRPr/>
              </a:pPr>
              <a:endParaRPr lang="ru-RU" sz="1200" dirty="0">
                <a:solidFill>
                  <a:srgbClr val="FFFFFF"/>
                </a:solidFill>
              </a:endParaRPr>
            </a:p>
          </p:txBody>
        </p:sp>
        <p:sp>
          <p:nvSpPr>
            <p:cNvPr id="48" name="Прямоугольник 47">
              <a:extLst>
                <a:ext uri="{FF2B5EF4-FFF2-40B4-BE49-F238E27FC236}">
                  <a16:creationId xmlns:a16="http://schemas.microsoft.com/office/drawing/2014/main" xmlns="" id="{38F91A73-8125-9346-A889-40B1AB4416A8}"/>
                </a:ext>
              </a:extLst>
            </p:cNvPr>
            <p:cNvSpPr/>
            <p:nvPr/>
          </p:nvSpPr>
          <p:spPr>
            <a:xfrm>
              <a:off x="2250448" y="3596658"/>
              <a:ext cx="2222905" cy="332399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/>
            <a:p>
              <a:pPr lvl="0">
                <a:lnSpc>
                  <a:spcPct val="90000"/>
                </a:lnSpc>
                <a:defRPr/>
              </a:pPr>
              <a:r>
                <a:rPr lang="ru-RU" sz="1200" dirty="0">
                  <a:solidFill>
                    <a:srgbClr val="FFFFFF"/>
                  </a:solidFill>
                </a:rPr>
                <a:t>23-29 декабря 2021</a:t>
              </a:r>
            </a:p>
            <a:p>
              <a:pPr lvl="0">
                <a:lnSpc>
                  <a:spcPct val="90000"/>
                </a:lnSpc>
                <a:defRPr/>
              </a:pPr>
              <a:r>
                <a:rPr lang="ru-RU" sz="1200" dirty="0">
                  <a:solidFill>
                    <a:srgbClr val="FFFFFF"/>
                  </a:solidFill>
                </a:rPr>
                <a:t>11-13 января 2022</a:t>
              </a:r>
            </a:p>
          </p:txBody>
        </p:sp>
      </p:grpSp>
      <p:grpSp>
        <p:nvGrpSpPr>
          <p:cNvPr id="26" name="Группа 28">
            <a:extLst>
              <a:ext uri="{FF2B5EF4-FFF2-40B4-BE49-F238E27FC236}">
                <a16:creationId xmlns:a16="http://schemas.microsoft.com/office/drawing/2014/main" xmlns="" id="{55EB6852-DD2B-344E-9D60-4F1800314D88}"/>
              </a:ext>
            </a:extLst>
          </p:cNvPr>
          <p:cNvGrpSpPr/>
          <p:nvPr/>
        </p:nvGrpSpPr>
        <p:grpSpPr>
          <a:xfrm>
            <a:off x="1030874" y="2351963"/>
            <a:ext cx="4099169" cy="828000"/>
            <a:chOff x="1030874" y="2351963"/>
            <a:chExt cx="4099169" cy="828000"/>
          </a:xfrm>
        </p:grpSpPr>
        <p:sp>
          <p:nvSpPr>
            <p:cNvPr id="21" name="Freeform 96">
              <a:extLst>
                <a:ext uri="{FF2B5EF4-FFF2-40B4-BE49-F238E27FC236}">
                  <a16:creationId xmlns:a16="http://schemas.microsoft.com/office/drawing/2014/main" xmlns="" id="{6EE384CB-CEAA-FC44-87AE-7F6C4AB710E2}"/>
                </a:ext>
              </a:extLst>
            </p:cNvPr>
            <p:cNvSpPr/>
            <p:nvPr/>
          </p:nvSpPr>
          <p:spPr>
            <a:xfrm>
              <a:off x="1030874" y="2351963"/>
              <a:ext cx="4099169" cy="828000"/>
            </a:xfrm>
            <a:custGeom>
              <a:avLst/>
              <a:gdLst>
                <a:gd name="connsiteX0" fmla="*/ 0 w 1807573"/>
                <a:gd name="connsiteY0" fmla="*/ 0 h 557842"/>
                <a:gd name="connsiteX1" fmla="*/ 1807573 w 1807573"/>
                <a:gd name="connsiteY1" fmla="*/ 0 h 557842"/>
                <a:gd name="connsiteX2" fmla="*/ 1746765 w 1807573"/>
                <a:gd name="connsiteY2" fmla="*/ 557842 h 557842"/>
                <a:gd name="connsiteX3" fmla="*/ 60808 w 1807573"/>
                <a:gd name="connsiteY3" fmla="*/ 557842 h 557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7573" h="557842">
                  <a:moveTo>
                    <a:pt x="0" y="0"/>
                  </a:moveTo>
                  <a:lnTo>
                    <a:pt x="1807573" y="0"/>
                  </a:lnTo>
                  <a:lnTo>
                    <a:pt x="1746765" y="557842"/>
                  </a:lnTo>
                  <a:lnTo>
                    <a:pt x="60808" y="557842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48000" tIns="0" rIns="108000" bIns="0" rtlCol="0" anchor="ctr"/>
            <a:lstStyle/>
            <a:p>
              <a:pPr lvl="0">
                <a:lnSpc>
                  <a:spcPct val="90000"/>
                </a:lnSpc>
                <a:defRPr/>
              </a:pPr>
              <a:endParaRPr lang="ru-RU" sz="1200" dirty="0">
                <a:solidFill>
                  <a:srgbClr val="FFFFFF"/>
                </a:solidFill>
              </a:endParaRPr>
            </a:p>
          </p:txBody>
        </p:sp>
        <p:sp>
          <p:nvSpPr>
            <p:cNvPr id="47" name="Прямоугольник 46">
              <a:extLst>
                <a:ext uri="{FF2B5EF4-FFF2-40B4-BE49-F238E27FC236}">
                  <a16:creationId xmlns:a16="http://schemas.microsoft.com/office/drawing/2014/main" xmlns="" id="{BC3BAF30-6FA9-E043-B8D8-AED6C40F8391}"/>
                </a:ext>
              </a:extLst>
            </p:cNvPr>
            <p:cNvSpPr/>
            <p:nvPr/>
          </p:nvSpPr>
          <p:spPr>
            <a:xfrm>
              <a:off x="2038144" y="2679988"/>
              <a:ext cx="1402692" cy="166199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/>
            <a:p>
              <a:pPr lvl="0">
                <a:lnSpc>
                  <a:spcPct val="90000"/>
                </a:lnSpc>
                <a:defRPr/>
              </a:pPr>
              <a:r>
                <a:rPr lang="ru-RU" sz="1200" dirty="0">
                  <a:solidFill>
                    <a:srgbClr val="FFFFFF"/>
                  </a:solidFill>
                </a:rPr>
                <a:t>13-22 декабря </a:t>
              </a:r>
              <a:r>
                <a:rPr lang="ru-RU" sz="1200" dirty="0" smtClean="0">
                  <a:solidFill>
                    <a:srgbClr val="FFFFFF"/>
                  </a:solidFill>
                </a:rPr>
                <a:t>2021</a:t>
              </a:r>
              <a:endParaRPr lang="ru-RU" sz="12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27" name="Группа 27">
            <a:extLst>
              <a:ext uri="{FF2B5EF4-FFF2-40B4-BE49-F238E27FC236}">
                <a16:creationId xmlns:a16="http://schemas.microsoft.com/office/drawing/2014/main" xmlns="" id="{29783A71-9043-6543-AF95-66C173720D5B}"/>
              </a:ext>
            </a:extLst>
          </p:cNvPr>
          <p:cNvGrpSpPr/>
          <p:nvPr/>
        </p:nvGrpSpPr>
        <p:grpSpPr>
          <a:xfrm>
            <a:off x="808907" y="1341437"/>
            <a:ext cx="4543100" cy="828000"/>
            <a:chOff x="808907" y="1341437"/>
            <a:chExt cx="4543100" cy="828000"/>
          </a:xfrm>
        </p:grpSpPr>
        <p:sp>
          <p:nvSpPr>
            <p:cNvPr id="20" name="Freeform 94">
              <a:extLst>
                <a:ext uri="{FF2B5EF4-FFF2-40B4-BE49-F238E27FC236}">
                  <a16:creationId xmlns:a16="http://schemas.microsoft.com/office/drawing/2014/main" xmlns="" id="{E9CB7AE9-6BCC-E647-BAB1-C16C33FD276E}"/>
                </a:ext>
              </a:extLst>
            </p:cNvPr>
            <p:cNvSpPr/>
            <p:nvPr/>
          </p:nvSpPr>
          <p:spPr>
            <a:xfrm>
              <a:off x="808907" y="1341437"/>
              <a:ext cx="4543100" cy="828000"/>
            </a:xfrm>
            <a:custGeom>
              <a:avLst/>
              <a:gdLst>
                <a:gd name="connsiteX0" fmla="*/ 0 w 2003329"/>
                <a:gd name="connsiteY0" fmla="*/ 0 h 557842"/>
                <a:gd name="connsiteX1" fmla="*/ 2003329 w 2003329"/>
                <a:gd name="connsiteY1" fmla="*/ 0 h 557842"/>
                <a:gd name="connsiteX2" fmla="*/ 1942521 w 2003329"/>
                <a:gd name="connsiteY2" fmla="*/ 557842 h 557842"/>
                <a:gd name="connsiteX3" fmla="*/ 60808 w 2003329"/>
                <a:gd name="connsiteY3" fmla="*/ 557842 h 557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3329" h="557842">
                  <a:moveTo>
                    <a:pt x="0" y="0"/>
                  </a:moveTo>
                  <a:lnTo>
                    <a:pt x="2003329" y="0"/>
                  </a:lnTo>
                  <a:lnTo>
                    <a:pt x="1942521" y="557842"/>
                  </a:lnTo>
                  <a:lnTo>
                    <a:pt x="60808" y="55784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48000" tIns="0" rIns="108000" bIns="0" rtlCol="0" anchor="ctr"/>
            <a:lstStyle/>
            <a:p>
              <a:pPr lvl="0">
                <a:lnSpc>
                  <a:spcPct val="90000"/>
                </a:lnSpc>
                <a:defRPr/>
              </a:pPr>
              <a:endParaRPr lang="ru-RU" sz="1200" dirty="0">
                <a:solidFill>
                  <a:srgbClr val="FFFFFF"/>
                </a:solidFill>
              </a:endParaRPr>
            </a:p>
          </p:txBody>
        </p:sp>
        <p:sp>
          <p:nvSpPr>
            <p:cNvPr id="46" name="Прямоугольник 45">
              <a:extLst>
                <a:ext uri="{FF2B5EF4-FFF2-40B4-BE49-F238E27FC236}">
                  <a16:creationId xmlns:a16="http://schemas.microsoft.com/office/drawing/2014/main" xmlns="" id="{6F79125D-5B0A-FE4C-80B7-2407B4720354}"/>
                </a:ext>
              </a:extLst>
            </p:cNvPr>
            <p:cNvSpPr/>
            <p:nvPr/>
          </p:nvSpPr>
          <p:spPr>
            <a:xfrm>
              <a:off x="1823032" y="1666170"/>
              <a:ext cx="2074222" cy="166199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/>
            <a:p>
              <a:pPr lvl="0">
                <a:lnSpc>
                  <a:spcPct val="90000"/>
                </a:lnSpc>
                <a:defRPr/>
              </a:pPr>
              <a:r>
                <a:rPr lang="ru-RU" sz="1200" dirty="0">
                  <a:solidFill>
                    <a:srgbClr val="FFFFFF"/>
                  </a:solidFill>
                </a:rPr>
                <a:t>22 ноября – 12 декабря </a:t>
              </a:r>
              <a:r>
                <a:rPr lang="ru-RU" sz="1200" dirty="0" smtClean="0">
                  <a:solidFill>
                    <a:srgbClr val="FFFFFF"/>
                  </a:solidFill>
                </a:rPr>
                <a:t>2021</a:t>
              </a:r>
              <a:endParaRPr lang="ru-RU" sz="1200" dirty="0">
                <a:solidFill>
                  <a:srgbClr val="FFFFFF"/>
                </a:solidFill>
              </a:endParaRPr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1A7B263-B42A-F346-A236-165A39914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906" y="402822"/>
            <a:ext cx="9072000" cy="332399"/>
          </a:xfrm>
        </p:spPr>
        <p:txBody>
          <a:bodyPr vert="horz"/>
          <a:lstStyle/>
          <a:p>
            <a:r>
              <a:rPr lang="ru-RU" dirty="0"/>
              <a:t>Отбор учеников в Инженерную школу УГМК</a:t>
            </a:r>
          </a:p>
        </p:txBody>
      </p:sp>
      <p:sp>
        <p:nvSpPr>
          <p:cNvPr id="61" name="Текст 60">
            <a:extLst>
              <a:ext uri="{FF2B5EF4-FFF2-40B4-BE49-F238E27FC236}">
                <a16:creationId xmlns:a16="http://schemas.microsoft.com/office/drawing/2014/main" xmlns="" id="{D96C9166-F116-9642-B5EB-5B02C76732F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xmlns="" id="{43F4E19D-3753-3C4A-AE57-8FBF122ECC88}"/>
              </a:ext>
            </a:extLst>
          </p:cNvPr>
          <p:cNvCxnSpPr>
            <a:cxnSpLocks/>
            <a:stCxn id="23" idx="3"/>
            <a:endCxn id="11" idx="0"/>
          </p:cNvCxnSpPr>
          <p:nvPr/>
        </p:nvCxnSpPr>
        <p:spPr>
          <a:xfrm>
            <a:off x="1605586" y="5201015"/>
            <a:ext cx="81971" cy="182526"/>
          </a:xfrm>
          <a:prstGeom prst="straightConnector1">
            <a:avLst/>
          </a:prstGeom>
          <a:ln w="12700">
            <a:solidFill>
              <a:schemeClr val="bg2"/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xmlns="" id="{ECFC88E3-87CE-7349-B3CA-A4BB84871C5F}"/>
              </a:ext>
            </a:extLst>
          </p:cNvPr>
          <p:cNvCxnSpPr>
            <a:cxnSpLocks/>
            <a:stCxn id="23" idx="2"/>
            <a:endCxn id="11" idx="1"/>
          </p:cNvCxnSpPr>
          <p:nvPr/>
        </p:nvCxnSpPr>
        <p:spPr>
          <a:xfrm flipH="1">
            <a:off x="4473353" y="5201015"/>
            <a:ext cx="81972" cy="182526"/>
          </a:xfrm>
          <a:prstGeom prst="straightConnector1">
            <a:avLst/>
          </a:prstGeom>
          <a:ln w="12700">
            <a:solidFill>
              <a:schemeClr val="bg2"/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Группа 80">
            <a:extLst>
              <a:ext uri="{FF2B5EF4-FFF2-40B4-BE49-F238E27FC236}">
                <a16:creationId xmlns:a16="http://schemas.microsoft.com/office/drawing/2014/main" xmlns="" id="{3A878F80-506F-4B7E-8339-1E47F2B9AF28}"/>
              </a:ext>
            </a:extLst>
          </p:cNvPr>
          <p:cNvGrpSpPr/>
          <p:nvPr/>
        </p:nvGrpSpPr>
        <p:grpSpPr>
          <a:xfrm>
            <a:off x="1091972" y="1477958"/>
            <a:ext cx="550800" cy="550800"/>
            <a:chOff x="1091972" y="1477958"/>
            <a:chExt cx="550800" cy="550800"/>
          </a:xfrm>
        </p:grpSpPr>
        <p:sp>
          <p:nvSpPr>
            <p:cNvPr id="82" name="Овал 81">
              <a:extLst>
                <a:ext uri="{FF2B5EF4-FFF2-40B4-BE49-F238E27FC236}">
                  <a16:creationId xmlns:a16="http://schemas.microsoft.com/office/drawing/2014/main" xmlns="" id="{1F64E493-484C-4DA3-B72C-EAC9C558305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91972" y="1477958"/>
              <a:ext cx="550800" cy="550800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pic>
          <p:nvPicPr>
            <p:cNvPr id="83" name="Рисунок 82">
              <a:extLst>
                <a:ext uri="{FF2B5EF4-FFF2-40B4-BE49-F238E27FC236}">
                  <a16:creationId xmlns:a16="http://schemas.microsoft.com/office/drawing/2014/main" xmlns="" id="{7E590DF9-D74D-4FFB-8BCE-2B157BEF056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="" xmlns:asvg="http://schemas.microsoft.com/office/drawing/2016/SVG/main" r:embed=""/>
                </a:ext>
              </a:extLst>
            </a:blip>
            <a:stretch>
              <a:fillRect/>
            </a:stretch>
          </p:blipFill>
          <p:spPr>
            <a:xfrm>
              <a:off x="1187372" y="1573358"/>
              <a:ext cx="360000" cy="360000"/>
            </a:xfrm>
            <a:prstGeom prst="rect">
              <a:avLst/>
            </a:prstGeom>
          </p:spPr>
        </p:pic>
      </p:grpSp>
      <p:grpSp>
        <p:nvGrpSpPr>
          <p:cNvPr id="29" name="Группа 86">
            <a:extLst>
              <a:ext uri="{FF2B5EF4-FFF2-40B4-BE49-F238E27FC236}">
                <a16:creationId xmlns:a16="http://schemas.microsoft.com/office/drawing/2014/main" xmlns="" id="{53CD0805-3E6D-46E8-9EA6-95AC1DE9DB29}"/>
              </a:ext>
            </a:extLst>
          </p:cNvPr>
          <p:cNvGrpSpPr/>
          <p:nvPr/>
        </p:nvGrpSpPr>
        <p:grpSpPr>
          <a:xfrm>
            <a:off x="1960654" y="5531729"/>
            <a:ext cx="550305" cy="550305"/>
            <a:chOff x="1960654" y="5531729"/>
            <a:chExt cx="550305" cy="550305"/>
          </a:xfrm>
        </p:grpSpPr>
        <p:sp>
          <p:nvSpPr>
            <p:cNvPr id="88" name="Овал 87">
              <a:extLst>
                <a:ext uri="{FF2B5EF4-FFF2-40B4-BE49-F238E27FC236}">
                  <a16:creationId xmlns:a16="http://schemas.microsoft.com/office/drawing/2014/main" xmlns="" id="{EEBAB07B-5220-4573-869B-3A5FF702C884}"/>
                </a:ext>
              </a:extLst>
            </p:cNvPr>
            <p:cNvSpPr/>
            <p:nvPr/>
          </p:nvSpPr>
          <p:spPr>
            <a:xfrm>
              <a:off x="1960654" y="5531729"/>
              <a:ext cx="550305" cy="550305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pic>
          <p:nvPicPr>
            <p:cNvPr id="89" name="Рисунок 88">
              <a:extLst>
                <a:ext uri="{FF2B5EF4-FFF2-40B4-BE49-F238E27FC236}">
                  <a16:creationId xmlns:a16="http://schemas.microsoft.com/office/drawing/2014/main" xmlns="" id="{3EFF642D-FA13-4C67-B1D0-929FB4DB336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="" xmlns:asvg="http://schemas.microsoft.com/office/drawing/2016/SVG/main" r:embed=""/>
                </a:ext>
              </a:extLst>
            </a:blip>
            <a:stretch>
              <a:fillRect/>
            </a:stretch>
          </p:blipFill>
          <p:spPr>
            <a:xfrm>
              <a:off x="2056506" y="5655884"/>
              <a:ext cx="358600" cy="358600"/>
            </a:xfrm>
            <a:prstGeom prst="rect">
              <a:avLst/>
            </a:prstGeom>
          </p:spPr>
        </p:pic>
      </p:grpSp>
      <p:grpSp>
        <p:nvGrpSpPr>
          <p:cNvPr id="30" name="Группа 54">
            <a:extLst>
              <a:ext uri="{FF2B5EF4-FFF2-40B4-BE49-F238E27FC236}">
                <a16:creationId xmlns:a16="http://schemas.microsoft.com/office/drawing/2014/main" xmlns="" id="{7EAA103A-565C-419B-A1CF-2A70B53A6E22}"/>
              </a:ext>
            </a:extLst>
          </p:cNvPr>
          <p:cNvGrpSpPr/>
          <p:nvPr/>
        </p:nvGrpSpPr>
        <p:grpSpPr>
          <a:xfrm>
            <a:off x="1713403" y="4496006"/>
            <a:ext cx="550305" cy="550305"/>
            <a:chOff x="1729142" y="1804128"/>
            <a:chExt cx="550305" cy="550305"/>
          </a:xfrm>
        </p:grpSpPr>
        <p:sp>
          <p:nvSpPr>
            <p:cNvPr id="57" name="Овал 56">
              <a:extLst>
                <a:ext uri="{FF2B5EF4-FFF2-40B4-BE49-F238E27FC236}">
                  <a16:creationId xmlns:a16="http://schemas.microsoft.com/office/drawing/2014/main" xmlns="" id="{4349A203-B2C6-4616-8108-75934E383119}"/>
                </a:ext>
              </a:extLst>
            </p:cNvPr>
            <p:cNvSpPr/>
            <p:nvPr/>
          </p:nvSpPr>
          <p:spPr>
            <a:xfrm>
              <a:off x="1729142" y="1804128"/>
              <a:ext cx="550305" cy="550305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rgbClr val="EB8B2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31" name="Рисунок 45">
              <a:extLst>
                <a:ext uri="{FF2B5EF4-FFF2-40B4-BE49-F238E27FC236}">
                  <a16:creationId xmlns:a16="http://schemas.microsoft.com/office/drawing/2014/main" xmlns="" id="{2A9D4329-92D4-46AF-AC94-1903520C0C90}"/>
                </a:ext>
              </a:extLst>
            </p:cNvPr>
            <p:cNvGrpSpPr/>
            <p:nvPr/>
          </p:nvGrpSpPr>
          <p:grpSpPr>
            <a:xfrm>
              <a:off x="1857837" y="1922874"/>
              <a:ext cx="293100" cy="312720"/>
              <a:chOff x="1857837" y="1922874"/>
              <a:chExt cx="293100" cy="312720"/>
            </a:xfrm>
            <a:solidFill>
              <a:srgbClr val="000000"/>
            </a:solidFill>
          </p:grpSpPr>
          <p:sp>
            <p:nvSpPr>
              <p:cNvPr id="59" name="Рисунок 45">
                <a:extLst>
                  <a:ext uri="{FF2B5EF4-FFF2-40B4-BE49-F238E27FC236}">
                    <a16:creationId xmlns:a16="http://schemas.microsoft.com/office/drawing/2014/main" xmlns="" id="{5807B0DA-B52C-4B8E-9149-EF893D226078}"/>
                  </a:ext>
                </a:extLst>
              </p:cNvPr>
              <p:cNvSpPr/>
              <p:nvPr/>
            </p:nvSpPr>
            <p:spPr>
              <a:xfrm>
                <a:off x="1950586" y="1952263"/>
                <a:ext cx="170627" cy="170666"/>
              </a:xfrm>
              <a:custGeom>
                <a:avLst/>
                <a:gdLst>
                  <a:gd name="connsiteX0" fmla="*/ 142231 w 170627"/>
                  <a:gd name="connsiteY0" fmla="*/ 21756 h 170666"/>
                  <a:gd name="connsiteX1" fmla="*/ 80585 w 170627"/>
                  <a:gd name="connsiteY1" fmla="*/ 134 h 170666"/>
                  <a:gd name="connsiteX2" fmla="*/ 21711 w 170627"/>
                  <a:gd name="connsiteY2" fmla="*/ 28434 h 170666"/>
                  <a:gd name="connsiteX3" fmla="*/ 28396 w 170627"/>
                  <a:gd name="connsiteY3" fmla="*/ 148958 h 170666"/>
                  <a:gd name="connsiteX4" fmla="*/ 85272 w 170627"/>
                  <a:gd name="connsiteY4" fmla="*/ 170666 h 170666"/>
                  <a:gd name="connsiteX5" fmla="*/ 148920 w 170627"/>
                  <a:gd name="connsiteY5" fmla="*/ 142273 h 170666"/>
                  <a:gd name="connsiteX6" fmla="*/ 142231 w 170627"/>
                  <a:gd name="connsiteY6" fmla="*/ 21756 h 170666"/>
                  <a:gd name="connsiteX7" fmla="*/ 140867 w 170627"/>
                  <a:gd name="connsiteY7" fmla="*/ 135077 h 170666"/>
                  <a:gd name="connsiteX8" fmla="*/ 35596 w 170627"/>
                  <a:gd name="connsiteY8" fmla="*/ 140909 h 170666"/>
                  <a:gd name="connsiteX9" fmla="*/ 29753 w 170627"/>
                  <a:gd name="connsiteY9" fmla="*/ 35638 h 170666"/>
                  <a:gd name="connsiteX10" fmla="*/ 81179 w 170627"/>
                  <a:gd name="connsiteY10" fmla="*/ 10916 h 170666"/>
                  <a:gd name="connsiteX11" fmla="*/ 85402 w 170627"/>
                  <a:gd name="connsiteY11" fmla="*/ 10801 h 170666"/>
                  <a:gd name="connsiteX12" fmla="*/ 135028 w 170627"/>
                  <a:gd name="connsiteY12" fmla="*/ 29802 h 170666"/>
                  <a:gd name="connsiteX13" fmla="*/ 140867 w 170627"/>
                  <a:gd name="connsiteY13" fmla="*/ 135077 h 170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70627" h="170666">
                    <a:moveTo>
                      <a:pt x="142231" y="21756"/>
                    </a:moveTo>
                    <a:cubicBezTo>
                      <a:pt x="125236" y="6550"/>
                      <a:pt x="103308" y="-1129"/>
                      <a:pt x="80585" y="134"/>
                    </a:cubicBezTo>
                    <a:cubicBezTo>
                      <a:pt x="57822" y="1398"/>
                      <a:pt x="36913" y="11449"/>
                      <a:pt x="21711" y="28434"/>
                    </a:cubicBezTo>
                    <a:cubicBezTo>
                      <a:pt x="-9674" y="63505"/>
                      <a:pt x="-6675" y="117574"/>
                      <a:pt x="28396" y="148958"/>
                    </a:cubicBezTo>
                    <a:cubicBezTo>
                      <a:pt x="44661" y="163510"/>
                      <a:pt x="64997" y="170666"/>
                      <a:pt x="85272" y="170666"/>
                    </a:cubicBezTo>
                    <a:cubicBezTo>
                      <a:pt x="108726" y="170666"/>
                      <a:pt x="132087" y="161083"/>
                      <a:pt x="148920" y="142273"/>
                    </a:cubicBezTo>
                    <a:cubicBezTo>
                      <a:pt x="180301" y="107209"/>
                      <a:pt x="177303" y="53141"/>
                      <a:pt x="142231" y="21756"/>
                    </a:cubicBezTo>
                    <a:close/>
                    <a:moveTo>
                      <a:pt x="140867" y="135077"/>
                    </a:moveTo>
                    <a:cubicBezTo>
                      <a:pt x="113460" y="165709"/>
                      <a:pt x="66232" y="168330"/>
                      <a:pt x="35596" y="140909"/>
                    </a:cubicBezTo>
                    <a:cubicBezTo>
                      <a:pt x="4960" y="113495"/>
                      <a:pt x="2343" y="66270"/>
                      <a:pt x="29753" y="35638"/>
                    </a:cubicBezTo>
                    <a:cubicBezTo>
                      <a:pt x="43033" y="20798"/>
                      <a:pt x="61300" y="12018"/>
                      <a:pt x="81179" y="10916"/>
                    </a:cubicBezTo>
                    <a:cubicBezTo>
                      <a:pt x="82594" y="10841"/>
                      <a:pt x="83998" y="10801"/>
                      <a:pt x="85402" y="10801"/>
                    </a:cubicBezTo>
                    <a:cubicBezTo>
                      <a:pt x="103758" y="10801"/>
                      <a:pt x="121240" y="17465"/>
                      <a:pt x="135028" y="29802"/>
                    </a:cubicBezTo>
                    <a:cubicBezTo>
                      <a:pt x="165664" y="57220"/>
                      <a:pt x="168281" y="104444"/>
                      <a:pt x="140867" y="135077"/>
                    </a:cubicBezTo>
                    <a:close/>
                  </a:path>
                </a:pathLst>
              </a:custGeom>
              <a:solidFill>
                <a:srgbClr val="000000"/>
              </a:solidFill>
              <a:ln w="35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0" name="Рисунок 45">
                <a:extLst>
                  <a:ext uri="{FF2B5EF4-FFF2-40B4-BE49-F238E27FC236}">
                    <a16:creationId xmlns:a16="http://schemas.microsoft.com/office/drawing/2014/main" xmlns="" id="{2CD888AB-114E-4839-B737-D2C86C70EB7F}"/>
                  </a:ext>
                </a:extLst>
              </p:cNvPr>
              <p:cNvSpPr/>
              <p:nvPr/>
            </p:nvSpPr>
            <p:spPr>
              <a:xfrm>
                <a:off x="1988556" y="1975720"/>
                <a:ext cx="90627" cy="29604"/>
              </a:xfrm>
              <a:custGeom>
                <a:avLst/>
                <a:gdLst>
                  <a:gd name="connsiteX0" fmla="*/ 1377 w 90627"/>
                  <a:gd name="connsiteY0" fmla="*/ 20604 h 29604"/>
                  <a:gd name="connsiteX1" fmla="*/ 1798 w 90627"/>
                  <a:gd name="connsiteY1" fmla="*/ 28229 h 29604"/>
                  <a:gd name="connsiteX2" fmla="*/ 5398 w 90627"/>
                  <a:gd name="connsiteY2" fmla="*/ 29604 h 29604"/>
                  <a:gd name="connsiteX3" fmla="*/ 9423 w 90627"/>
                  <a:gd name="connsiteY3" fmla="*/ 27804 h 29604"/>
                  <a:gd name="connsiteX4" fmla="*/ 81628 w 90627"/>
                  <a:gd name="connsiteY4" fmla="*/ 23798 h 29604"/>
                  <a:gd name="connsiteX5" fmla="*/ 89253 w 90627"/>
                  <a:gd name="connsiteY5" fmla="*/ 23376 h 29604"/>
                  <a:gd name="connsiteX6" fmla="*/ 88828 w 90627"/>
                  <a:gd name="connsiteY6" fmla="*/ 15752 h 29604"/>
                  <a:gd name="connsiteX7" fmla="*/ 1377 w 90627"/>
                  <a:gd name="connsiteY7" fmla="*/ 20604 h 29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0627" h="29604">
                    <a:moveTo>
                      <a:pt x="1377" y="20604"/>
                    </a:moveTo>
                    <a:cubicBezTo>
                      <a:pt x="-614" y="22829"/>
                      <a:pt x="-423" y="26242"/>
                      <a:pt x="1798" y="28229"/>
                    </a:cubicBezTo>
                    <a:cubicBezTo>
                      <a:pt x="2832" y="29151"/>
                      <a:pt x="4117" y="29604"/>
                      <a:pt x="5398" y="29604"/>
                    </a:cubicBezTo>
                    <a:cubicBezTo>
                      <a:pt x="6882" y="29604"/>
                      <a:pt x="8358" y="29000"/>
                      <a:pt x="9423" y="27804"/>
                    </a:cubicBezTo>
                    <a:cubicBezTo>
                      <a:pt x="28230" y="6791"/>
                      <a:pt x="60615" y="4998"/>
                      <a:pt x="81628" y="23798"/>
                    </a:cubicBezTo>
                    <a:cubicBezTo>
                      <a:pt x="83850" y="25788"/>
                      <a:pt x="87259" y="25598"/>
                      <a:pt x="89253" y="23376"/>
                    </a:cubicBezTo>
                    <a:cubicBezTo>
                      <a:pt x="91240" y="21152"/>
                      <a:pt x="91050" y="17739"/>
                      <a:pt x="88828" y="15752"/>
                    </a:cubicBezTo>
                    <a:cubicBezTo>
                      <a:pt x="63376" y="-7022"/>
                      <a:pt x="24147" y="-4840"/>
                      <a:pt x="1377" y="20604"/>
                    </a:cubicBezTo>
                    <a:close/>
                  </a:path>
                </a:pathLst>
              </a:custGeom>
              <a:solidFill>
                <a:srgbClr val="000000"/>
              </a:solidFill>
              <a:ln w="35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2" name="Рисунок 45">
                <a:extLst>
                  <a:ext uri="{FF2B5EF4-FFF2-40B4-BE49-F238E27FC236}">
                    <a16:creationId xmlns:a16="http://schemas.microsoft.com/office/drawing/2014/main" xmlns="" id="{238F6772-3465-44C3-87ED-0391F0C3B1D2}"/>
                  </a:ext>
                </a:extLst>
              </p:cNvPr>
              <p:cNvSpPr/>
              <p:nvPr/>
            </p:nvSpPr>
            <p:spPr>
              <a:xfrm>
                <a:off x="1857837" y="1922874"/>
                <a:ext cx="293100" cy="312720"/>
              </a:xfrm>
              <a:custGeom>
                <a:avLst/>
                <a:gdLst>
                  <a:gd name="connsiteX0" fmla="*/ 292890 w 293100"/>
                  <a:gd name="connsiteY0" fmla="*/ 107791 h 312720"/>
                  <a:gd name="connsiteX1" fmla="*/ 254521 w 293100"/>
                  <a:gd name="connsiteY1" fmla="*/ 28875 h 312720"/>
                  <a:gd name="connsiteX2" fmla="*/ 171584 w 293100"/>
                  <a:gd name="connsiteY2" fmla="*/ 205 h 312720"/>
                  <a:gd name="connsiteX3" fmla="*/ 92672 w 293100"/>
                  <a:gd name="connsiteY3" fmla="*/ 38574 h 312720"/>
                  <a:gd name="connsiteX4" fmla="*/ 98378 w 293100"/>
                  <a:gd name="connsiteY4" fmla="*/ 196696 h 312720"/>
                  <a:gd name="connsiteX5" fmla="*/ 79756 w 293100"/>
                  <a:gd name="connsiteY5" fmla="*/ 217944 h 312720"/>
                  <a:gd name="connsiteX6" fmla="*/ 73783 w 293100"/>
                  <a:gd name="connsiteY6" fmla="*/ 212648 h 312720"/>
                  <a:gd name="connsiteX7" fmla="*/ 66176 w 293100"/>
                  <a:gd name="connsiteY7" fmla="*/ 213087 h 312720"/>
                  <a:gd name="connsiteX8" fmla="*/ 1376 w 293100"/>
                  <a:gd name="connsiteY8" fmla="*/ 285501 h 312720"/>
                  <a:gd name="connsiteX9" fmla="*/ 8 w 293100"/>
                  <a:gd name="connsiteY9" fmla="*/ 289400 h 312720"/>
                  <a:gd name="connsiteX10" fmla="*/ 1798 w 293100"/>
                  <a:gd name="connsiteY10" fmla="*/ 293126 h 312720"/>
                  <a:gd name="connsiteX11" fmla="*/ 22156 w 293100"/>
                  <a:gd name="connsiteY11" fmla="*/ 311346 h 312720"/>
                  <a:gd name="connsiteX12" fmla="*/ 25756 w 293100"/>
                  <a:gd name="connsiteY12" fmla="*/ 312721 h 312720"/>
                  <a:gd name="connsiteX13" fmla="*/ 29780 w 293100"/>
                  <a:gd name="connsiteY13" fmla="*/ 310921 h 312720"/>
                  <a:gd name="connsiteX14" fmla="*/ 94667 w 293100"/>
                  <a:gd name="connsiteY14" fmla="*/ 238413 h 312720"/>
                  <a:gd name="connsiteX15" fmla="*/ 96035 w 293100"/>
                  <a:gd name="connsiteY15" fmla="*/ 234500 h 312720"/>
                  <a:gd name="connsiteX16" fmla="*/ 94228 w 293100"/>
                  <a:gd name="connsiteY16" fmla="*/ 230774 h 312720"/>
                  <a:gd name="connsiteX17" fmla="*/ 87838 w 293100"/>
                  <a:gd name="connsiteY17" fmla="*/ 225108 h 312720"/>
                  <a:gd name="connsiteX18" fmla="*/ 106450 w 293100"/>
                  <a:gd name="connsiteY18" fmla="*/ 203875 h 312720"/>
                  <a:gd name="connsiteX19" fmla="*/ 178291 w 293100"/>
                  <a:gd name="connsiteY19" fmla="*/ 229305 h 312720"/>
                  <a:gd name="connsiteX20" fmla="*/ 185308 w 293100"/>
                  <a:gd name="connsiteY20" fmla="*/ 229093 h 312720"/>
                  <a:gd name="connsiteX21" fmla="*/ 264223 w 293100"/>
                  <a:gd name="connsiteY21" fmla="*/ 190720 h 312720"/>
                  <a:gd name="connsiteX22" fmla="*/ 292890 w 293100"/>
                  <a:gd name="connsiteY22" fmla="*/ 107791 h 312720"/>
                  <a:gd name="connsiteX23" fmla="*/ 25334 w 293100"/>
                  <a:gd name="connsiteY23" fmla="*/ 299696 h 312720"/>
                  <a:gd name="connsiteX24" fmla="*/ 13026 w 293100"/>
                  <a:gd name="connsiteY24" fmla="*/ 288680 h 312720"/>
                  <a:gd name="connsiteX25" fmla="*/ 70640 w 293100"/>
                  <a:gd name="connsiteY25" fmla="*/ 224298 h 312720"/>
                  <a:gd name="connsiteX26" fmla="*/ 83003 w 293100"/>
                  <a:gd name="connsiteY26" fmla="*/ 235260 h 312720"/>
                  <a:gd name="connsiteX27" fmla="*/ 25334 w 293100"/>
                  <a:gd name="connsiteY27" fmla="*/ 299696 h 312720"/>
                  <a:gd name="connsiteX28" fmla="*/ 256141 w 293100"/>
                  <a:gd name="connsiteY28" fmla="*/ 183556 h 312720"/>
                  <a:gd name="connsiteX29" fmla="*/ 184660 w 293100"/>
                  <a:gd name="connsiteY29" fmla="*/ 218311 h 312720"/>
                  <a:gd name="connsiteX30" fmla="*/ 109538 w 293100"/>
                  <a:gd name="connsiteY30" fmla="*/ 192344 h 312720"/>
                  <a:gd name="connsiteX31" fmla="*/ 100754 w 293100"/>
                  <a:gd name="connsiteY31" fmla="*/ 45738 h 312720"/>
                  <a:gd name="connsiteX32" fmla="*/ 172236 w 293100"/>
                  <a:gd name="connsiteY32" fmla="*/ 10983 h 312720"/>
                  <a:gd name="connsiteX33" fmla="*/ 178590 w 293100"/>
                  <a:gd name="connsiteY33" fmla="*/ 10792 h 312720"/>
                  <a:gd name="connsiteX34" fmla="*/ 247361 w 293100"/>
                  <a:gd name="connsiteY34" fmla="*/ 36954 h 312720"/>
                  <a:gd name="connsiteX35" fmla="*/ 282115 w 293100"/>
                  <a:gd name="connsiteY35" fmla="*/ 108435 h 312720"/>
                  <a:gd name="connsiteX36" fmla="*/ 256141 w 293100"/>
                  <a:gd name="connsiteY36" fmla="*/ 183556 h 312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93100" h="312720">
                    <a:moveTo>
                      <a:pt x="292890" y="107791"/>
                    </a:moveTo>
                    <a:cubicBezTo>
                      <a:pt x="291058" y="77220"/>
                      <a:pt x="277432" y="49197"/>
                      <a:pt x="254521" y="28875"/>
                    </a:cubicBezTo>
                    <a:cubicBezTo>
                      <a:pt x="231611" y="8553"/>
                      <a:pt x="202184" y="-1599"/>
                      <a:pt x="171584" y="205"/>
                    </a:cubicBezTo>
                    <a:cubicBezTo>
                      <a:pt x="141017" y="2037"/>
                      <a:pt x="112991" y="15663"/>
                      <a:pt x="92672" y="38574"/>
                    </a:cubicBezTo>
                    <a:cubicBezTo>
                      <a:pt x="51938" y="84499"/>
                      <a:pt x="54869" y="154285"/>
                      <a:pt x="98378" y="196696"/>
                    </a:cubicBezTo>
                    <a:lnTo>
                      <a:pt x="79756" y="217944"/>
                    </a:lnTo>
                    <a:lnTo>
                      <a:pt x="73783" y="212648"/>
                    </a:lnTo>
                    <a:cubicBezTo>
                      <a:pt x="71555" y="210668"/>
                      <a:pt x="68156" y="210870"/>
                      <a:pt x="66176" y="213087"/>
                    </a:cubicBezTo>
                    <a:lnTo>
                      <a:pt x="1376" y="285501"/>
                    </a:lnTo>
                    <a:cubicBezTo>
                      <a:pt x="419" y="286567"/>
                      <a:pt x="-71" y="287971"/>
                      <a:pt x="8" y="289400"/>
                    </a:cubicBezTo>
                    <a:cubicBezTo>
                      <a:pt x="88" y="290829"/>
                      <a:pt x="732" y="292172"/>
                      <a:pt x="1798" y="293126"/>
                    </a:cubicBezTo>
                    <a:lnTo>
                      <a:pt x="22156" y="311346"/>
                    </a:lnTo>
                    <a:cubicBezTo>
                      <a:pt x="23189" y="312267"/>
                      <a:pt x="24474" y="312721"/>
                      <a:pt x="25756" y="312721"/>
                    </a:cubicBezTo>
                    <a:cubicBezTo>
                      <a:pt x="27239" y="312721"/>
                      <a:pt x="28715" y="312112"/>
                      <a:pt x="29780" y="310921"/>
                    </a:cubicBezTo>
                    <a:lnTo>
                      <a:pt x="94667" y="238413"/>
                    </a:lnTo>
                    <a:cubicBezTo>
                      <a:pt x="95624" y="237344"/>
                      <a:pt x="96118" y="235936"/>
                      <a:pt x="96035" y="234500"/>
                    </a:cubicBezTo>
                    <a:cubicBezTo>
                      <a:pt x="95952" y="233071"/>
                      <a:pt x="95300" y="231724"/>
                      <a:pt x="94228" y="230774"/>
                    </a:cubicBezTo>
                    <a:lnTo>
                      <a:pt x="87838" y="225108"/>
                    </a:lnTo>
                    <a:lnTo>
                      <a:pt x="106450" y="203875"/>
                    </a:lnTo>
                    <a:cubicBezTo>
                      <a:pt x="126908" y="220424"/>
                      <a:pt x="152026" y="229305"/>
                      <a:pt x="178291" y="229305"/>
                    </a:cubicBezTo>
                    <a:cubicBezTo>
                      <a:pt x="180620" y="229305"/>
                      <a:pt x="182964" y="229233"/>
                      <a:pt x="185308" y="229093"/>
                    </a:cubicBezTo>
                    <a:cubicBezTo>
                      <a:pt x="215875" y="227257"/>
                      <a:pt x="243901" y="213631"/>
                      <a:pt x="264223" y="190720"/>
                    </a:cubicBezTo>
                    <a:cubicBezTo>
                      <a:pt x="284545" y="167810"/>
                      <a:pt x="294722" y="138362"/>
                      <a:pt x="292890" y="107791"/>
                    </a:cubicBezTo>
                    <a:close/>
                    <a:moveTo>
                      <a:pt x="25334" y="299696"/>
                    </a:moveTo>
                    <a:lnTo>
                      <a:pt x="13026" y="288680"/>
                    </a:lnTo>
                    <a:lnTo>
                      <a:pt x="70640" y="224298"/>
                    </a:lnTo>
                    <a:lnTo>
                      <a:pt x="83003" y="235260"/>
                    </a:lnTo>
                    <a:lnTo>
                      <a:pt x="25334" y="299696"/>
                    </a:lnTo>
                    <a:close/>
                    <a:moveTo>
                      <a:pt x="256141" y="183556"/>
                    </a:moveTo>
                    <a:cubicBezTo>
                      <a:pt x="237734" y="204310"/>
                      <a:pt x="212347" y="216651"/>
                      <a:pt x="184660" y="218311"/>
                    </a:cubicBezTo>
                    <a:cubicBezTo>
                      <a:pt x="156976" y="220017"/>
                      <a:pt x="130292" y="210747"/>
                      <a:pt x="109538" y="192344"/>
                    </a:cubicBezTo>
                    <a:cubicBezTo>
                      <a:pt x="66698" y="154346"/>
                      <a:pt x="62756" y="88578"/>
                      <a:pt x="100754" y="45738"/>
                    </a:cubicBezTo>
                    <a:cubicBezTo>
                      <a:pt x="119161" y="24984"/>
                      <a:pt x="144548" y="12643"/>
                      <a:pt x="172236" y="10983"/>
                    </a:cubicBezTo>
                    <a:cubicBezTo>
                      <a:pt x="174360" y="10854"/>
                      <a:pt x="176477" y="10792"/>
                      <a:pt x="178590" y="10792"/>
                    </a:cubicBezTo>
                    <a:cubicBezTo>
                      <a:pt x="203984" y="10792"/>
                      <a:pt x="228198" y="19958"/>
                      <a:pt x="247361" y="36954"/>
                    </a:cubicBezTo>
                    <a:cubicBezTo>
                      <a:pt x="268115" y="55360"/>
                      <a:pt x="280456" y="80748"/>
                      <a:pt x="282115" y="108435"/>
                    </a:cubicBezTo>
                    <a:cubicBezTo>
                      <a:pt x="283771" y="136126"/>
                      <a:pt x="274544" y="162806"/>
                      <a:pt x="256141" y="183556"/>
                    </a:cubicBezTo>
                    <a:close/>
                  </a:path>
                </a:pathLst>
              </a:custGeom>
              <a:solidFill>
                <a:srgbClr val="000000"/>
              </a:solidFill>
              <a:ln w="35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32" name="Группа 62">
            <a:extLst>
              <a:ext uri="{FF2B5EF4-FFF2-40B4-BE49-F238E27FC236}">
                <a16:creationId xmlns:a16="http://schemas.microsoft.com/office/drawing/2014/main" xmlns="" id="{B84F5952-6316-411B-8DAB-B631E9329D39}"/>
              </a:ext>
            </a:extLst>
          </p:cNvPr>
          <p:cNvGrpSpPr/>
          <p:nvPr/>
        </p:nvGrpSpPr>
        <p:grpSpPr>
          <a:xfrm>
            <a:off x="1478514" y="3484184"/>
            <a:ext cx="550305" cy="550305"/>
            <a:chOff x="818055" y="3942146"/>
            <a:chExt cx="550305" cy="550305"/>
          </a:xfrm>
        </p:grpSpPr>
        <p:sp>
          <p:nvSpPr>
            <p:cNvPr id="64" name="Овал 63">
              <a:extLst>
                <a:ext uri="{FF2B5EF4-FFF2-40B4-BE49-F238E27FC236}">
                  <a16:creationId xmlns:a16="http://schemas.microsoft.com/office/drawing/2014/main" xmlns="" id="{F2AD6C9B-AC44-4A71-9BFF-DBB3FFD6E688}"/>
                </a:ext>
              </a:extLst>
            </p:cNvPr>
            <p:cNvSpPr/>
            <p:nvPr/>
          </p:nvSpPr>
          <p:spPr>
            <a:xfrm>
              <a:off x="818055" y="3942146"/>
              <a:ext cx="550305" cy="550305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rgbClr val="EB8B2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33" name="Рисунок 66">
              <a:extLst>
                <a:ext uri="{FF2B5EF4-FFF2-40B4-BE49-F238E27FC236}">
                  <a16:creationId xmlns:a16="http://schemas.microsoft.com/office/drawing/2014/main" xmlns="" id="{FBDC11E6-AA2A-4F51-B5B7-C0F124E51221}"/>
                </a:ext>
              </a:extLst>
            </p:cNvPr>
            <p:cNvGrpSpPr/>
            <p:nvPr/>
          </p:nvGrpSpPr>
          <p:grpSpPr>
            <a:xfrm>
              <a:off x="928426" y="4116355"/>
              <a:ext cx="326006" cy="200227"/>
              <a:chOff x="928426" y="4116355"/>
              <a:chExt cx="326006" cy="200227"/>
            </a:xfrm>
            <a:solidFill>
              <a:srgbClr val="000000"/>
            </a:solidFill>
          </p:grpSpPr>
          <p:sp>
            <p:nvSpPr>
              <p:cNvPr id="70" name="Рисунок 66">
                <a:extLst>
                  <a:ext uri="{FF2B5EF4-FFF2-40B4-BE49-F238E27FC236}">
                    <a16:creationId xmlns:a16="http://schemas.microsoft.com/office/drawing/2014/main" xmlns="" id="{7B2FA1AD-035F-42E0-9376-6226812D3195}"/>
                  </a:ext>
                </a:extLst>
              </p:cNvPr>
              <p:cNvSpPr/>
              <p:nvPr/>
            </p:nvSpPr>
            <p:spPr>
              <a:xfrm>
                <a:off x="928426" y="4116355"/>
                <a:ext cx="326006" cy="200227"/>
              </a:xfrm>
              <a:custGeom>
                <a:avLst/>
                <a:gdLst>
                  <a:gd name="connsiteX0" fmla="*/ 320657 w 326006"/>
                  <a:gd name="connsiteY0" fmla="*/ 103438 h 200227"/>
                  <a:gd name="connsiteX1" fmla="*/ 220901 w 326006"/>
                  <a:gd name="connsiteY1" fmla="*/ 103438 h 200227"/>
                  <a:gd name="connsiteX2" fmla="*/ 220901 w 326006"/>
                  <a:gd name="connsiteY2" fmla="*/ 5347 h 200227"/>
                  <a:gd name="connsiteX3" fmla="*/ 215554 w 326006"/>
                  <a:gd name="connsiteY3" fmla="*/ 0 h 200227"/>
                  <a:gd name="connsiteX4" fmla="*/ 110449 w 326006"/>
                  <a:gd name="connsiteY4" fmla="*/ 0 h 200227"/>
                  <a:gd name="connsiteX5" fmla="*/ 105102 w 326006"/>
                  <a:gd name="connsiteY5" fmla="*/ 5347 h 200227"/>
                  <a:gd name="connsiteX6" fmla="*/ 105102 w 326006"/>
                  <a:gd name="connsiteY6" fmla="*/ 63178 h 200227"/>
                  <a:gd name="connsiteX7" fmla="*/ 5347 w 326006"/>
                  <a:gd name="connsiteY7" fmla="*/ 63178 h 200227"/>
                  <a:gd name="connsiteX8" fmla="*/ 0 w 326006"/>
                  <a:gd name="connsiteY8" fmla="*/ 68525 h 200227"/>
                  <a:gd name="connsiteX9" fmla="*/ 0 w 326006"/>
                  <a:gd name="connsiteY9" fmla="*/ 194881 h 200227"/>
                  <a:gd name="connsiteX10" fmla="*/ 5347 w 326006"/>
                  <a:gd name="connsiteY10" fmla="*/ 200228 h 200227"/>
                  <a:gd name="connsiteX11" fmla="*/ 320660 w 326006"/>
                  <a:gd name="connsiteY11" fmla="*/ 200228 h 200227"/>
                  <a:gd name="connsiteX12" fmla="*/ 326007 w 326006"/>
                  <a:gd name="connsiteY12" fmla="*/ 194881 h 200227"/>
                  <a:gd name="connsiteX13" fmla="*/ 326007 w 326006"/>
                  <a:gd name="connsiteY13" fmla="*/ 108784 h 200227"/>
                  <a:gd name="connsiteX14" fmla="*/ 320657 w 326006"/>
                  <a:gd name="connsiteY14" fmla="*/ 103438 h 200227"/>
                  <a:gd name="connsiteX15" fmla="*/ 315310 w 326006"/>
                  <a:gd name="connsiteY15" fmla="*/ 189535 h 200227"/>
                  <a:gd name="connsiteX16" fmla="*/ 10690 w 326006"/>
                  <a:gd name="connsiteY16" fmla="*/ 189535 h 200227"/>
                  <a:gd name="connsiteX17" fmla="*/ 10690 w 326006"/>
                  <a:gd name="connsiteY17" fmla="*/ 73871 h 200227"/>
                  <a:gd name="connsiteX18" fmla="*/ 110445 w 326006"/>
                  <a:gd name="connsiteY18" fmla="*/ 73871 h 200227"/>
                  <a:gd name="connsiteX19" fmla="*/ 115792 w 326006"/>
                  <a:gd name="connsiteY19" fmla="*/ 68525 h 200227"/>
                  <a:gd name="connsiteX20" fmla="*/ 115792 w 326006"/>
                  <a:gd name="connsiteY20" fmla="*/ 10693 h 200227"/>
                  <a:gd name="connsiteX21" fmla="*/ 210204 w 326006"/>
                  <a:gd name="connsiteY21" fmla="*/ 10693 h 200227"/>
                  <a:gd name="connsiteX22" fmla="*/ 210204 w 326006"/>
                  <a:gd name="connsiteY22" fmla="*/ 108784 h 200227"/>
                  <a:gd name="connsiteX23" fmla="*/ 215551 w 326006"/>
                  <a:gd name="connsiteY23" fmla="*/ 114131 h 200227"/>
                  <a:gd name="connsiteX24" fmla="*/ 315307 w 326006"/>
                  <a:gd name="connsiteY24" fmla="*/ 114131 h 200227"/>
                  <a:gd name="connsiteX25" fmla="*/ 315307 w 326006"/>
                  <a:gd name="connsiteY25" fmla="*/ 189535 h 200227"/>
                  <a:gd name="connsiteX26" fmla="*/ 315310 w 326006"/>
                  <a:gd name="connsiteY26" fmla="*/ 189535 h 200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26006" h="200227">
                    <a:moveTo>
                      <a:pt x="320657" y="103438"/>
                    </a:moveTo>
                    <a:lnTo>
                      <a:pt x="220901" y="103438"/>
                    </a:lnTo>
                    <a:lnTo>
                      <a:pt x="220901" y="5347"/>
                    </a:lnTo>
                    <a:cubicBezTo>
                      <a:pt x="220901" y="2392"/>
                      <a:pt x="218506" y="0"/>
                      <a:pt x="215554" y="0"/>
                    </a:cubicBezTo>
                    <a:lnTo>
                      <a:pt x="110449" y="0"/>
                    </a:lnTo>
                    <a:cubicBezTo>
                      <a:pt x="107497" y="0"/>
                      <a:pt x="105102" y="2392"/>
                      <a:pt x="105102" y="5347"/>
                    </a:cubicBezTo>
                    <a:lnTo>
                      <a:pt x="105102" y="63178"/>
                    </a:lnTo>
                    <a:lnTo>
                      <a:pt x="5347" y="63178"/>
                    </a:lnTo>
                    <a:cubicBezTo>
                      <a:pt x="2395" y="63178"/>
                      <a:pt x="0" y="65570"/>
                      <a:pt x="0" y="68525"/>
                    </a:cubicBezTo>
                    <a:lnTo>
                      <a:pt x="0" y="194881"/>
                    </a:lnTo>
                    <a:cubicBezTo>
                      <a:pt x="0" y="197832"/>
                      <a:pt x="2395" y="200228"/>
                      <a:pt x="5347" y="200228"/>
                    </a:cubicBezTo>
                    <a:lnTo>
                      <a:pt x="320660" y="200228"/>
                    </a:lnTo>
                    <a:cubicBezTo>
                      <a:pt x="323611" y="200228"/>
                      <a:pt x="326007" y="197832"/>
                      <a:pt x="326007" y="194881"/>
                    </a:cubicBezTo>
                    <a:lnTo>
                      <a:pt x="326007" y="108784"/>
                    </a:lnTo>
                    <a:cubicBezTo>
                      <a:pt x="326003" y="105833"/>
                      <a:pt x="323608" y="103438"/>
                      <a:pt x="320657" y="103438"/>
                    </a:cubicBezTo>
                    <a:close/>
                    <a:moveTo>
                      <a:pt x="315310" y="189535"/>
                    </a:moveTo>
                    <a:lnTo>
                      <a:pt x="10690" y="189535"/>
                    </a:lnTo>
                    <a:lnTo>
                      <a:pt x="10690" y="73871"/>
                    </a:lnTo>
                    <a:lnTo>
                      <a:pt x="110445" y="73871"/>
                    </a:lnTo>
                    <a:cubicBezTo>
                      <a:pt x="113396" y="73871"/>
                      <a:pt x="115792" y="71480"/>
                      <a:pt x="115792" y="68525"/>
                    </a:cubicBezTo>
                    <a:lnTo>
                      <a:pt x="115792" y="10693"/>
                    </a:lnTo>
                    <a:lnTo>
                      <a:pt x="210204" y="10693"/>
                    </a:lnTo>
                    <a:lnTo>
                      <a:pt x="210204" y="108784"/>
                    </a:lnTo>
                    <a:cubicBezTo>
                      <a:pt x="210204" y="111739"/>
                      <a:pt x="212600" y="114131"/>
                      <a:pt x="215551" y="114131"/>
                    </a:cubicBezTo>
                    <a:lnTo>
                      <a:pt x="315307" y="114131"/>
                    </a:lnTo>
                    <a:lnTo>
                      <a:pt x="315307" y="189535"/>
                    </a:lnTo>
                    <a:lnTo>
                      <a:pt x="315310" y="189535"/>
                    </a:lnTo>
                    <a:close/>
                  </a:path>
                </a:pathLst>
              </a:custGeom>
              <a:solidFill>
                <a:srgbClr val="000000"/>
              </a:solidFill>
              <a:ln w="34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1" name="Рисунок 66">
                <a:extLst>
                  <a:ext uri="{FF2B5EF4-FFF2-40B4-BE49-F238E27FC236}">
                    <a16:creationId xmlns:a16="http://schemas.microsoft.com/office/drawing/2014/main" xmlns="" id="{4617668E-8498-483C-9E73-6CBE6ACAF0E9}"/>
                  </a:ext>
                </a:extLst>
              </p:cNvPr>
              <p:cNvSpPr/>
              <p:nvPr/>
            </p:nvSpPr>
            <p:spPr>
              <a:xfrm>
                <a:off x="976114" y="4213694"/>
                <a:ext cx="16773" cy="16773"/>
              </a:xfrm>
              <a:custGeom>
                <a:avLst/>
                <a:gdLst>
                  <a:gd name="connsiteX0" fmla="*/ 16774 w 16773"/>
                  <a:gd name="connsiteY0" fmla="*/ 8387 h 16773"/>
                  <a:gd name="connsiteX1" fmla="*/ 8387 w 16773"/>
                  <a:gd name="connsiteY1" fmla="*/ 16774 h 16773"/>
                  <a:gd name="connsiteX2" fmla="*/ 0 w 16773"/>
                  <a:gd name="connsiteY2" fmla="*/ 8387 h 16773"/>
                  <a:gd name="connsiteX3" fmla="*/ 8387 w 16773"/>
                  <a:gd name="connsiteY3" fmla="*/ 0 h 16773"/>
                  <a:gd name="connsiteX4" fmla="*/ 16774 w 16773"/>
                  <a:gd name="connsiteY4" fmla="*/ 8387 h 16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773" h="16773">
                    <a:moveTo>
                      <a:pt x="16774" y="8387"/>
                    </a:moveTo>
                    <a:cubicBezTo>
                      <a:pt x="16774" y="13019"/>
                      <a:pt x="13019" y="16774"/>
                      <a:pt x="8387" y="16774"/>
                    </a:cubicBezTo>
                    <a:cubicBezTo>
                      <a:pt x="3755" y="16774"/>
                      <a:pt x="0" y="13019"/>
                      <a:pt x="0" y="8387"/>
                    </a:cubicBezTo>
                    <a:cubicBezTo>
                      <a:pt x="0" y="3755"/>
                      <a:pt x="3755" y="0"/>
                      <a:pt x="8387" y="0"/>
                    </a:cubicBezTo>
                    <a:cubicBezTo>
                      <a:pt x="13019" y="0"/>
                      <a:pt x="16774" y="3755"/>
                      <a:pt x="16774" y="8387"/>
                    </a:cubicBezTo>
                    <a:close/>
                  </a:path>
                </a:pathLst>
              </a:custGeom>
              <a:solidFill>
                <a:srgbClr val="000000"/>
              </a:solidFill>
              <a:ln w="34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2" name="Рисунок 66">
                <a:extLst>
                  <a:ext uri="{FF2B5EF4-FFF2-40B4-BE49-F238E27FC236}">
                    <a16:creationId xmlns:a16="http://schemas.microsoft.com/office/drawing/2014/main" xmlns="" id="{9C102F2B-1276-4529-9EA3-88FBB478DE1E}"/>
                  </a:ext>
                </a:extLst>
              </p:cNvPr>
              <p:cNvSpPr/>
              <p:nvPr/>
            </p:nvSpPr>
            <p:spPr>
              <a:xfrm>
                <a:off x="1083037" y="4149981"/>
                <a:ext cx="16773" cy="16773"/>
              </a:xfrm>
              <a:custGeom>
                <a:avLst/>
                <a:gdLst>
                  <a:gd name="connsiteX0" fmla="*/ 16774 w 16773"/>
                  <a:gd name="connsiteY0" fmla="*/ 8387 h 16773"/>
                  <a:gd name="connsiteX1" fmla="*/ 8387 w 16773"/>
                  <a:gd name="connsiteY1" fmla="*/ 16774 h 16773"/>
                  <a:gd name="connsiteX2" fmla="*/ 0 w 16773"/>
                  <a:gd name="connsiteY2" fmla="*/ 8387 h 16773"/>
                  <a:gd name="connsiteX3" fmla="*/ 8387 w 16773"/>
                  <a:gd name="connsiteY3" fmla="*/ 0 h 16773"/>
                  <a:gd name="connsiteX4" fmla="*/ 16774 w 16773"/>
                  <a:gd name="connsiteY4" fmla="*/ 8387 h 16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773" h="16773">
                    <a:moveTo>
                      <a:pt x="16774" y="8387"/>
                    </a:moveTo>
                    <a:cubicBezTo>
                      <a:pt x="16774" y="13019"/>
                      <a:pt x="13019" y="16774"/>
                      <a:pt x="8387" y="16774"/>
                    </a:cubicBezTo>
                    <a:cubicBezTo>
                      <a:pt x="3755" y="16774"/>
                      <a:pt x="0" y="13019"/>
                      <a:pt x="0" y="8387"/>
                    </a:cubicBezTo>
                    <a:cubicBezTo>
                      <a:pt x="0" y="3755"/>
                      <a:pt x="3755" y="0"/>
                      <a:pt x="8387" y="0"/>
                    </a:cubicBezTo>
                    <a:cubicBezTo>
                      <a:pt x="13019" y="0"/>
                      <a:pt x="16774" y="3755"/>
                      <a:pt x="16774" y="8387"/>
                    </a:cubicBezTo>
                    <a:close/>
                  </a:path>
                </a:pathLst>
              </a:custGeom>
              <a:solidFill>
                <a:srgbClr val="000000"/>
              </a:solidFill>
              <a:ln w="34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3" name="Рисунок 66">
                <a:extLst>
                  <a:ext uri="{FF2B5EF4-FFF2-40B4-BE49-F238E27FC236}">
                    <a16:creationId xmlns:a16="http://schemas.microsoft.com/office/drawing/2014/main" xmlns="" id="{84A0EED3-8D11-4E0D-B7B7-CB9780226AC9}"/>
                  </a:ext>
                </a:extLst>
              </p:cNvPr>
              <p:cNvSpPr/>
              <p:nvPr/>
            </p:nvSpPr>
            <p:spPr>
              <a:xfrm>
                <a:off x="1191750" y="4253665"/>
                <a:ext cx="16773" cy="16773"/>
              </a:xfrm>
              <a:custGeom>
                <a:avLst/>
                <a:gdLst>
                  <a:gd name="connsiteX0" fmla="*/ 16774 w 16773"/>
                  <a:gd name="connsiteY0" fmla="*/ 8387 h 16773"/>
                  <a:gd name="connsiteX1" fmla="*/ 8387 w 16773"/>
                  <a:gd name="connsiteY1" fmla="*/ 16774 h 16773"/>
                  <a:gd name="connsiteX2" fmla="*/ 0 w 16773"/>
                  <a:gd name="connsiteY2" fmla="*/ 8387 h 16773"/>
                  <a:gd name="connsiteX3" fmla="*/ 8387 w 16773"/>
                  <a:gd name="connsiteY3" fmla="*/ 0 h 16773"/>
                  <a:gd name="connsiteX4" fmla="*/ 16774 w 16773"/>
                  <a:gd name="connsiteY4" fmla="*/ 8387 h 16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773" h="16773">
                    <a:moveTo>
                      <a:pt x="16774" y="8387"/>
                    </a:moveTo>
                    <a:cubicBezTo>
                      <a:pt x="16774" y="13019"/>
                      <a:pt x="13019" y="16774"/>
                      <a:pt x="8387" y="16774"/>
                    </a:cubicBezTo>
                    <a:cubicBezTo>
                      <a:pt x="3755" y="16774"/>
                      <a:pt x="0" y="13019"/>
                      <a:pt x="0" y="8387"/>
                    </a:cubicBezTo>
                    <a:cubicBezTo>
                      <a:pt x="0" y="3755"/>
                      <a:pt x="3755" y="0"/>
                      <a:pt x="8387" y="0"/>
                    </a:cubicBezTo>
                    <a:cubicBezTo>
                      <a:pt x="13019" y="0"/>
                      <a:pt x="16774" y="3755"/>
                      <a:pt x="16774" y="8387"/>
                    </a:cubicBezTo>
                    <a:close/>
                  </a:path>
                </a:pathLst>
              </a:custGeom>
              <a:solidFill>
                <a:srgbClr val="000000"/>
              </a:solidFill>
              <a:ln w="34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34" name="Группа 73">
            <a:extLst>
              <a:ext uri="{FF2B5EF4-FFF2-40B4-BE49-F238E27FC236}">
                <a16:creationId xmlns:a16="http://schemas.microsoft.com/office/drawing/2014/main" xmlns="" id="{02009106-27A6-454F-BD66-4876545E2AF4}"/>
              </a:ext>
            </a:extLst>
          </p:cNvPr>
          <p:cNvGrpSpPr/>
          <p:nvPr/>
        </p:nvGrpSpPr>
        <p:grpSpPr>
          <a:xfrm>
            <a:off x="1272219" y="2456649"/>
            <a:ext cx="550305" cy="550305"/>
            <a:chOff x="1729142" y="2873137"/>
            <a:chExt cx="550305" cy="550305"/>
          </a:xfrm>
        </p:grpSpPr>
        <p:sp>
          <p:nvSpPr>
            <p:cNvPr id="90" name="Овал 89">
              <a:extLst>
                <a:ext uri="{FF2B5EF4-FFF2-40B4-BE49-F238E27FC236}">
                  <a16:creationId xmlns:a16="http://schemas.microsoft.com/office/drawing/2014/main" xmlns="" id="{48D5BFAD-1C73-4365-8A0A-9F05E0A2D542}"/>
                </a:ext>
              </a:extLst>
            </p:cNvPr>
            <p:cNvSpPr/>
            <p:nvPr/>
          </p:nvSpPr>
          <p:spPr>
            <a:xfrm>
              <a:off x="1729142" y="2873137"/>
              <a:ext cx="550305" cy="550305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rgbClr val="EB8B2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35" name="Группа 90">
              <a:extLst>
                <a:ext uri="{FF2B5EF4-FFF2-40B4-BE49-F238E27FC236}">
                  <a16:creationId xmlns:a16="http://schemas.microsoft.com/office/drawing/2014/main" xmlns="" id="{BBB32C02-4096-49B3-9CA0-2FB2201D6B12}"/>
                </a:ext>
              </a:extLst>
            </p:cNvPr>
            <p:cNvGrpSpPr/>
            <p:nvPr/>
          </p:nvGrpSpPr>
          <p:grpSpPr>
            <a:xfrm>
              <a:off x="1845329" y="2996127"/>
              <a:ext cx="325450" cy="300742"/>
              <a:chOff x="1845329" y="2996127"/>
              <a:chExt cx="325450" cy="300742"/>
            </a:xfrm>
          </p:grpSpPr>
          <p:sp>
            <p:nvSpPr>
              <p:cNvPr id="92" name="Рисунок 61">
                <a:extLst>
                  <a:ext uri="{FF2B5EF4-FFF2-40B4-BE49-F238E27FC236}">
                    <a16:creationId xmlns:a16="http://schemas.microsoft.com/office/drawing/2014/main" xmlns="" id="{B000E3CD-095C-4B2B-943A-9F3760CB3172}"/>
                  </a:ext>
                </a:extLst>
              </p:cNvPr>
              <p:cNvSpPr/>
              <p:nvPr/>
            </p:nvSpPr>
            <p:spPr>
              <a:xfrm>
                <a:off x="1845329" y="3130674"/>
                <a:ext cx="107050" cy="101751"/>
              </a:xfrm>
              <a:custGeom>
                <a:avLst/>
                <a:gdLst>
                  <a:gd name="connsiteX0" fmla="*/ 101680 w 107050"/>
                  <a:gd name="connsiteY0" fmla="*/ 101751 h 101751"/>
                  <a:gd name="connsiteX1" fmla="*/ 5370 w 107050"/>
                  <a:gd name="connsiteY1" fmla="*/ 101751 h 101751"/>
                  <a:gd name="connsiteX2" fmla="*/ 0 w 107050"/>
                  <a:gd name="connsiteY2" fmla="*/ 96381 h 101751"/>
                  <a:gd name="connsiteX3" fmla="*/ 94484 w 107050"/>
                  <a:gd name="connsiteY3" fmla="*/ 0 h 101751"/>
                  <a:gd name="connsiteX4" fmla="*/ 99854 w 107050"/>
                  <a:gd name="connsiteY4" fmla="*/ 5370 h 101751"/>
                  <a:gd name="connsiteX5" fmla="*/ 94484 w 107050"/>
                  <a:gd name="connsiteY5" fmla="*/ 10741 h 101751"/>
                  <a:gd name="connsiteX6" fmla="*/ 10884 w 107050"/>
                  <a:gd name="connsiteY6" fmla="*/ 91011 h 101751"/>
                  <a:gd name="connsiteX7" fmla="*/ 101680 w 107050"/>
                  <a:gd name="connsiteY7" fmla="*/ 91011 h 101751"/>
                  <a:gd name="connsiteX8" fmla="*/ 107050 w 107050"/>
                  <a:gd name="connsiteY8" fmla="*/ 96381 h 101751"/>
                  <a:gd name="connsiteX9" fmla="*/ 101680 w 107050"/>
                  <a:gd name="connsiteY9" fmla="*/ 101751 h 101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7050" h="101751">
                    <a:moveTo>
                      <a:pt x="101680" y="101751"/>
                    </a:moveTo>
                    <a:lnTo>
                      <a:pt x="5370" y="101751"/>
                    </a:lnTo>
                    <a:cubicBezTo>
                      <a:pt x="2404" y="101751"/>
                      <a:pt x="0" y="99347"/>
                      <a:pt x="0" y="96381"/>
                    </a:cubicBezTo>
                    <a:cubicBezTo>
                      <a:pt x="0" y="43250"/>
                      <a:pt x="42390" y="0"/>
                      <a:pt x="94484" y="0"/>
                    </a:cubicBezTo>
                    <a:cubicBezTo>
                      <a:pt x="97449" y="0"/>
                      <a:pt x="99854" y="2405"/>
                      <a:pt x="99854" y="5370"/>
                    </a:cubicBezTo>
                    <a:cubicBezTo>
                      <a:pt x="99854" y="8336"/>
                      <a:pt x="97449" y="10741"/>
                      <a:pt x="94484" y="10741"/>
                    </a:cubicBezTo>
                    <a:cubicBezTo>
                      <a:pt x="49802" y="11247"/>
                      <a:pt x="13205" y="46387"/>
                      <a:pt x="10884" y="91011"/>
                    </a:cubicBezTo>
                    <a:lnTo>
                      <a:pt x="101680" y="91011"/>
                    </a:lnTo>
                    <a:cubicBezTo>
                      <a:pt x="104646" y="91011"/>
                      <a:pt x="107050" y="93415"/>
                      <a:pt x="107050" y="96381"/>
                    </a:cubicBezTo>
                    <a:cubicBezTo>
                      <a:pt x="107050" y="99347"/>
                      <a:pt x="104646" y="101751"/>
                      <a:pt x="101680" y="101751"/>
                    </a:cubicBezTo>
                    <a:close/>
                  </a:path>
                </a:pathLst>
              </a:custGeom>
              <a:solidFill>
                <a:srgbClr val="000000"/>
              </a:solidFill>
              <a:ln w="34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3" name="Рисунок 61">
                <a:extLst>
                  <a:ext uri="{FF2B5EF4-FFF2-40B4-BE49-F238E27FC236}">
                    <a16:creationId xmlns:a16="http://schemas.microsoft.com/office/drawing/2014/main" xmlns="" id="{D8A8FCEB-F729-41C4-BF07-9EFE69D4DF54}"/>
                  </a:ext>
                </a:extLst>
              </p:cNvPr>
              <p:cNvSpPr/>
              <p:nvPr/>
            </p:nvSpPr>
            <p:spPr>
              <a:xfrm>
                <a:off x="1880774" y="2996127"/>
                <a:ext cx="118149" cy="118149"/>
              </a:xfrm>
              <a:custGeom>
                <a:avLst/>
                <a:gdLst>
                  <a:gd name="connsiteX0" fmla="*/ 59075 w 118149"/>
                  <a:gd name="connsiteY0" fmla="*/ 118149 h 118149"/>
                  <a:gd name="connsiteX1" fmla="*/ 0 w 118149"/>
                  <a:gd name="connsiteY1" fmla="*/ 59075 h 118149"/>
                  <a:gd name="connsiteX2" fmla="*/ 59075 w 118149"/>
                  <a:gd name="connsiteY2" fmla="*/ 0 h 118149"/>
                  <a:gd name="connsiteX3" fmla="*/ 118149 w 118149"/>
                  <a:gd name="connsiteY3" fmla="*/ 59075 h 118149"/>
                  <a:gd name="connsiteX4" fmla="*/ 59075 w 118149"/>
                  <a:gd name="connsiteY4" fmla="*/ 118149 h 118149"/>
                  <a:gd name="connsiteX5" fmla="*/ 59075 w 118149"/>
                  <a:gd name="connsiteY5" fmla="*/ 10741 h 118149"/>
                  <a:gd name="connsiteX6" fmla="*/ 10741 w 118149"/>
                  <a:gd name="connsiteY6" fmla="*/ 59075 h 118149"/>
                  <a:gd name="connsiteX7" fmla="*/ 59075 w 118149"/>
                  <a:gd name="connsiteY7" fmla="*/ 107408 h 118149"/>
                  <a:gd name="connsiteX8" fmla="*/ 107408 w 118149"/>
                  <a:gd name="connsiteY8" fmla="*/ 59075 h 118149"/>
                  <a:gd name="connsiteX9" fmla="*/ 59075 w 118149"/>
                  <a:gd name="connsiteY9" fmla="*/ 10741 h 118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8149" h="118149">
                    <a:moveTo>
                      <a:pt x="59075" y="118149"/>
                    </a:moveTo>
                    <a:cubicBezTo>
                      <a:pt x="26449" y="118149"/>
                      <a:pt x="0" y="91701"/>
                      <a:pt x="0" y="59075"/>
                    </a:cubicBezTo>
                    <a:cubicBezTo>
                      <a:pt x="0" y="26449"/>
                      <a:pt x="26449" y="0"/>
                      <a:pt x="59075" y="0"/>
                    </a:cubicBezTo>
                    <a:cubicBezTo>
                      <a:pt x="91701" y="0"/>
                      <a:pt x="118149" y="26449"/>
                      <a:pt x="118149" y="59075"/>
                    </a:cubicBezTo>
                    <a:cubicBezTo>
                      <a:pt x="118110" y="91684"/>
                      <a:pt x="91684" y="118110"/>
                      <a:pt x="59075" y="118149"/>
                    </a:cubicBezTo>
                    <a:close/>
                    <a:moveTo>
                      <a:pt x="59075" y="10741"/>
                    </a:moveTo>
                    <a:cubicBezTo>
                      <a:pt x="32381" y="10741"/>
                      <a:pt x="10741" y="32381"/>
                      <a:pt x="10741" y="59075"/>
                    </a:cubicBezTo>
                    <a:cubicBezTo>
                      <a:pt x="10741" y="85768"/>
                      <a:pt x="32381" y="107408"/>
                      <a:pt x="59075" y="107408"/>
                    </a:cubicBezTo>
                    <a:cubicBezTo>
                      <a:pt x="85768" y="107408"/>
                      <a:pt x="107408" y="85768"/>
                      <a:pt x="107408" y="59075"/>
                    </a:cubicBezTo>
                    <a:cubicBezTo>
                      <a:pt x="107369" y="32397"/>
                      <a:pt x="85752" y="10780"/>
                      <a:pt x="59075" y="10741"/>
                    </a:cubicBezTo>
                    <a:close/>
                  </a:path>
                </a:pathLst>
              </a:custGeom>
              <a:solidFill>
                <a:srgbClr val="000000"/>
              </a:solidFill>
              <a:ln w="34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4" name="Рисунок 61">
                <a:extLst>
                  <a:ext uri="{FF2B5EF4-FFF2-40B4-BE49-F238E27FC236}">
                    <a16:creationId xmlns:a16="http://schemas.microsoft.com/office/drawing/2014/main" xmlns="" id="{D46EC87A-0165-4D0E-BFEC-34D3E6D3A27F}"/>
                  </a:ext>
                </a:extLst>
              </p:cNvPr>
              <p:cNvSpPr/>
              <p:nvPr/>
            </p:nvSpPr>
            <p:spPr>
              <a:xfrm>
                <a:off x="1883312" y="3150469"/>
                <a:ext cx="61942" cy="24922"/>
              </a:xfrm>
              <a:custGeom>
                <a:avLst/>
                <a:gdLst>
                  <a:gd name="connsiteX0" fmla="*/ 56465 w 61942"/>
                  <a:gd name="connsiteY0" fmla="*/ 24922 h 24922"/>
                  <a:gd name="connsiteX1" fmla="*/ 2581 w 61942"/>
                  <a:gd name="connsiteY1" fmla="*/ 9993 h 24922"/>
                  <a:gd name="connsiteX2" fmla="*/ 791 w 61942"/>
                  <a:gd name="connsiteY2" fmla="*/ 2581 h 24922"/>
                  <a:gd name="connsiteX3" fmla="*/ 8202 w 61942"/>
                  <a:gd name="connsiteY3" fmla="*/ 791 h 24922"/>
                  <a:gd name="connsiteX4" fmla="*/ 56572 w 61942"/>
                  <a:gd name="connsiteY4" fmla="*/ 14181 h 24922"/>
                  <a:gd name="connsiteX5" fmla="*/ 61942 w 61942"/>
                  <a:gd name="connsiteY5" fmla="*/ 19552 h 24922"/>
                  <a:gd name="connsiteX6" fmla="*/ 56572 w 61942"/>
                  <a:gd name="connsiteY6" fmla="*/ 24922 h 24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1942" h="24922">
                    <a:moveTo>
                      <a:pt x="56465" y="24922"/>
                    </a:moveTo>
                    <a:cubicBezTo>
                      <a:pt x="37481" y="24936"/>
                      <a:pt x="18852" y="19774"/>
                      <a:pt x="2581" y="9993"/>
                    </a:cubicBezTo>
                    <a:cubicBezTo>
                      <a:pt x="40" y="8441"/>
                      <a:pt x="-761" y="5122"/>
                      <a:pt x="791" y="2581"/>
                    </a:cubicBezTo>
                    <a:cubicBezTo>
                      <a:pt x="2343" y="40"/>
                      <a:pt x="5662" y="-761"/>
                      <a:pt x="8202" y="791"/>
                    </a:cubicBezTo>
                    <a:cubicBezTo>
                      <a:pt x="22808" y="9570"/>
                      <a:pt x="39531" y="14200"/>
                      <a:pt x="56572" y="14181"/>
                    </a:cubicBezTo>
                    <a:cubicBezTo>
                      <a:pt x="59538" y="14181"/>
                      <a:pt x="61942" y="16586"/>
                      <a:pt x="61942" y="19552"/>
                    </a:cubicBezTo>
                    <a:cubicBezTo>
                      <a:pt x="61942" y="22518"/>
                      <a:pt x="59538" y="24922"/>
                      <a:pt x="56572" y="24922"/>
                    </a:cubicBezTo>
                    <a:close/>
                  </a:path>
                </a:pathLst>
              </a:custGeom>
              <a:solidFill>
                <a:srgbClr val="000000"/>
              </a:solidFill>
              <a:ln w="34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5" name="Рисунок 61">
                <a:extLst>
                  <a:ext uri="{FF2B5EF4-FFF2-40B4-BE49-F238E27FC236}">
                    <a16:creationId xmlns:a16="http://schemas.microsoft.com/office/drawing/2014/main" xmlns="" id="{280BCD9A-DA24-4651-B9C4-2703E91401F0}"/>
                  </a:ext>
                </a:extLst>
              </p:cNvPr>
              <p:cNvSpPr/>
              <p:nvPr/>
            </p:nvSpPr>
            <p:spPr>
              <a:xfrm>
                <a:off x="1887790" y="3023190"/>
                <a:ext cx="103936" cy="24600"/>
              </a:xfrm>
              <a:custGeom>
                <a:avLst/>
                <a:gdLst>
                  <a:gd name="connsiteX0" fmla="*/ 98566 w 103936"/>
                  <a:gd name="connsiteY0" fmla="*/ 24421 h 24600"/>
                  <a:gd name="connsiteX1" fmla="*/ 67489 w 103936"/>
                  <a:gd name="connsiteY1" fmla="*/ 12320 h 24600"/>
                  <a:gd name="connsiteX2" fmla="*/ 2078 w 103936"/>
                  <a:gd name="connsiteY2" fmla="*/ 12642 h 24600"/>
                  <a:gd name="connsiteX3" fmla="*/ 1129 w 103936"/>
                  <a:gd name="connsiteY3" fmla="*/ 5106 h 24600"/>
                  <a:gd name="connsiteX4" fmla="*/ 8665 w 103936"/>
                  <a:gd name="connsiteY4" fmla="*/ 4157 h 24600"/>
                  <a:gd name="connsiteX5" fmla="*/ 65699 w 103936"/>
                  <a:gd name="connsiteY5" fmla="*/ 899 h 24600"/>
                  <a:gd name="connsiteX6" fmla="*/ 73145 w 103936"/>
                  <a:gd name="connsiteY6" fmla="*/ 2397 h 24600"/>
                  <a:gd name="connsiteX7" fmla="*/ 73218 w 103936"/>
                  <a:gd name="connsiteY7" fmla="*/ 2510 h 24600"/>
                  <a:gd name="connsiteX8" fmla="*/ 98566 w 103936"/>
                  <a:gd name="connsiteY8" fmla="*/ 13860 h 24600"/>
                  <a:gd name="connsiteX9" fmla="*/ 103936 w 103936"/>
                  <a:gd name="connsiteY9" fmla="*/ 19230 h 24600"/>
                  <a:gd name="connsiteX10" fmla="*/ 98566 w 103936"/>
                  <a:gd name="connsiteY10" fmla="*/ 24600 h 24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3936" h="24600">
                    <a:moveTo>
                      <a:pt x="98566" y="24421"/>
                    </a:moveTo>
                    <a:cubicBezTo>
                      <a:pt x="86989" y="24803"/>
                      <a:pt x="75760" y="20430"/>
                      <a:pt x="67489" y="12320"/>
                    </a:cubicBezTo>
                    <a:cubicBezTo>
                      <a:pt x="56748" y="18335"/>
                      <a:pt x="26531" y="31654"/>
                      <a:pt x="2078" y="12642"/>
                    </a:cubicBezTo>
                    <a:cubicBezTo>
                      <a:pt x="-266" y="10823"/>
                      <a:pt x="-690" y="7449"/>
                      <a:pt x="1129" y="5106"/>
                    </a:cubicBezTo>
                    <a:cubicBezTo>
                      <a:pt x="2948" y="2762"/>
                      <a:pt x="6322" y="2338"/>
                      <a:pt x="8665" y="4157"/>
                    </a:cubicBezTo>
                    <a:cubicBezTo>
                      <a:pt x="32367" y="22595"/>
                      <a:pt x="65377" y="1114"/>
                      <a:pt x="65699" y="899"/>
                    </a:cubicBezTo>
                    <a:cubicBezTo>
                      <a:pt x="68169" y="-743"/>
                      <a:pt x="71502" y="-72"/>
                      <a:pt x="73145" y="2397"/>
                    </a:cubicBezTo>
                    <a:cubicBezTo>
                      <a:pt x="73170" y="2435"/>
                      <a:pt x="73194" y="2472"/>
                      <a:pt x="73218" y="2510"/>
                    </a:cubicBezTo>
                    <a:cubicBezTo>
                      <a:pt x="73504" y="2940"/>
                      <a:pt x="80915" y="13860"/>
                      <a:pt x="98566" y="13860"/>
                    </a:cubicBezTo>
                    <a:cubicBezTo>
                      <a:pt x="101532" y="13860"/>
                      <a:pt x="103936" y="16264"/>
                      <a:pt x="103936" y="19230"/>
                    </a:cubicBezTo>
                    <a:cubicBezTo>
                      <a:pt x="103936" y="22196"/>
                      <a:pt x="101532" y="24600"/>
                      <a:pt x="98566" y="24600"/>
                    </a:cubicBezTo>
                    <a:close/>
                  </a:path>
                </a:pathLst>
              </a:custGeom>
              <a:solidFill>
                <a:srgbClr val="000000"/>
              </a:solidFill>
              <a:ln w="34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6" name="Рисунок 61">
                <a:extLst>
                  <a:ext uri="{FF2B5EF4-FFF2-40B4-BE49-F238E27FC236}">
                    <a16:creationId xmlns:a16="http://schemas.microsoft.com/office/drawing/2014/main" xmlns="" id="{9D9ED747-59DB-48FE-9360-F0F3E838E15D}"/>
                  </a:ext>
                </a:extLst>
              </p:cNvPr>
              <p:cNvSpPr/>
              <p:nvPr/>
            </p:nvSpPr>
            <p:spPr>
              <a:xfrm>
                <a:off x="2060247" y="3118286"/>
                <a:ext cx="110532" cy="74756"/>
              </a:xfrm>
              <a:custGeom>
                <a:avLst/>
                <a:gdLst>
                  <a:gd name="connsiteX0" fmla="*/ 105159 w 110532"/>
                  <a:gd name="connsiteY0" fmla="*/ 74756 h 74756"/>
                  <a:gd name="connsiteX1" fmla="*/ 8492 w 110532"/>
                  <a:gd name="connsiteY1" fmla="*/ 74756 h 74756"/>
                  <a:gd name="connsiteX2" fmla="*/ 3121 w 110532"/>
                  <a:gd name="connsiteY2" fmla="*/ 69386 h 74756"/>
                  <a:gd name="connsiteX3" fmla="*/ 8492 w 110532"/>
                  <a:gd name="connsiteY3" fmla="*/ 64016 h 74756"/>
                  <a:gd name="connsiteX4" fmla="*/ 99538 w 110532"/>
                  <a:gd name="connsiteY4" fmla="*/ 64016 h 74756"/>
                  <a:gd name="connsiteX5" fmla="*/ 42504 w 110532"/>
                  <a:gd name="connsiteY5" fmla="*/ 10741 h 74756"/>
                  <a:gd name="connsiteX6" fmla="*/ 8456 w 110532"/>
                  <a:gd name="connsiteY6" fmla="*/ 22198 h 74756"/>
                  <a:gd name="connsiteX7" fmla="*/ 975 w 110532"/>
                  <a:gd name="connsiteY7" fmla="*/ 20887 h 74756"/>
                  <a:gd name="connsiteX8" fmla="*/ 1975 w 110532"/>
                  <a:gd name="connsiteY8" fmla="*/ 13641 h 74756"/>
                  <a:gd name="connsiteX9" fmla="*/ 42504 w 110532"/>
                  <a:gd name="connsiteY9" fmla="*/ 0 h 74756"/>
                  <a:gd name="connsiteX10" fmla="*/ 110529 w 110532"/>
                  <a:gd name="connsiteY10" fmla="*/ 69386 h 74756"/>
                  <a:gd name="connsiteX11" fmla="*/ 105159 w 110532"/>
                  <a:gd name="connsiteY11" fmla="*/ 74756 h 74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0532" h="74756">
                    <a:moveTo>
                      <a:pt x="105159" y="74756"/>
                    </a:moveTo>
                    <a:lnTo>
                      <a:pt x="8492" y="74756"/>
                    </a:lnTo>
                    <a:cubicBezTo>
                      <a:pt x="5526" y="74756"/>
                      <a:pt x="3121" y="72352"/>
                      <a:pt x="3121" y="69386"/>
                    </a:cubicBezTo>
                    <a:cubicBezTo>
                      <a:pt x="3121" y="66420"/>
                      <a:pt x="5526" y="64016"/>
                      <a:pt x="8492" y="64016"/>
                    </a:cubicBezTo>
                    <a:lnTo>
                      <a:pt x="99538" y="64016"/>
                    </a:lnTo>
                    <a:cubicBezTo>
                      <a:pt x="97153" y="34186"/>
                      <a:pt x="72427" y="11090"/>
                      <a:pt x="42504" y="10741"/>
                    </a:cubicBezTo>
                    <a:cubicBezTo>
                      <a:pt x="30204" y="10714"/>
                      <a:pt x="18238" y="14741"/>
                      <a:pt x="8456" y="22198"/>
                    </a:cubicBezTo>
                    <a:cubicBezTo>
                      <a:pt x="6028" y="23902"/>
                      <a:pt x="2679" y="23315"/>
                      <a:pt x="975" y="20887"/>
                    </a:cubicBezTo>
                    <a:cubicBezTo>
                      <a:pt x="-642" y="18583"/>
                      <a:pt x="-206" y="15421"/>
                      <a:pt x="1975" y="13641"/>
                    </a:cubicBezTo>
                    <a:cubicBezTo>
                      <a:pt x="13618" y="4762"/>
                      <a:pt x="27862" y="-32"/>
                      <a:pt x="42504" y="0"/>
                    </a:cubicBezTo>
                    <a:cubicBezTo>
                      <a:pt x="80433" y="413"/>
                      <a:pt x="110867" y="31456"/>
                      <a:pt x="110529" y="69386"/>
                    </a:cubicBezTo>
                    <a:cubicBezTo>
                      <a:pt x="110529" y="72352"/>
                      <a:pt x="108125" y="74756"/>
                      <a:pt x="105159" y="74756"/>
                    </a:cubicBezTo>
                    <a:close/>
                  </a:path>
                </a:pathLst>
              </a:custGeom>
              <a:solidFill>
                <a:srgbClr val="000000"/>
              </a:solidFill>
              <a:ln w="34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7" name="Рисунок 61">
                <a:extLst>
                  <a:ext uri="{FF2B5EF4-FFF2-40B4-BE49-F238E27FC236}">
                    <a16:creationId xmlns:a16="http://schemas.microsoft.com/office/drawing/2014/main" xmlns="" id="{EE01DCE1-A935-446C-84CA-A7274F7BA749}"/>
                  </a:ext>
                </a:extLst>
              </p:cNvPr>
              <p:cNvSpPr/>
              <p:nvPr/>
            </p:nvSpPr>
            <p:spPr>
              <a:xfrm>
                <a:off x="2056208" y="3014028"/>
                <a:ext cx="93087" cy="93087"/>
              </a:xfrm>
              <a:custGeom>
                <a:avLst/>
                <a:gdLst>
                  <a:gd name="connsiteX0" fmla="*/ 46544 w 93087"/>
                  <a:gd name="connsiteY0" fmla="*/ 93087 h 93087"/>
                  <a:gd name="connsiteX1" fmla="*/ 0 w 93087"/>
                  <a:gd name="connsiteY1" fmla="*/ 46544 h 93087"/>
                  <a:gd name="connsiteX2" fmla="*/ 46544 w 93087"/>
                  <a:gd name="connsiteY2" fmla="*/ 0 h 93087"/>
                  <a:gd name="connsiteX3" fmla="*/ 93087 w 93087"/>
                  <a:gd name="connsiteY3" fmla="*/ 46544 h 93087"/>
                  <a:gd name="connsiteX4" fmla="*/ 46544 w 93087"/>
                  <a:gd name="connsiteY4" fmla="*/ 93087 h 93087"/>
                  <a:gd name="connsiteX5" fmla="*/ 46544 w 93087"/>
                  <a:gd name="connsiteY5" fmla="*/ 10741 h 93087"/>
                  <a:gd name="connsiteX6" fmla="*/ 10741 w 93087"/>
                  <a:gd name="connsiteY6" fmla="*/ 46544 h 93087"/>
                  <a:gd name="connsiteX7" fmla="*/ 46544 w 93087"/>
                  <a:gd name="connsiteY7" fmla="*/ 82346 h 93087"/>
                  <a:gd name="connsiteX8" fmla="*/ 82346 w 93087"/>
                  <a:gd name="connsiteY8" fmla="*/ 46544 h 93087"/>
                  <a:gd name="connsiteX9" fmla="*/ 46544 w 93087"/>
                  <a:gd name="connsiteY9" fmla="*/ 10741 h 93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3087" h="93087">
                    <a:moveTo>
                      <a:pt x="46544" y="93087"/>
                    </a:moveTo>
                    <a:cubicBezTo>
                      <a:pt x="20838" y="93087"/>
                      <a:pt x="0" y="72249"/>
                      <a:pt x="0" y="46544"/>
                    </a:cubicBezTo>
                    <a:cubicBezTo>
                      <a:pt x="0" y="20838"/>
                      <a:pt x="20838" y="0"/>
                      <a:pt x="46544" y="0"/>
                    </a:cubicBezTo>
                    <a:cubicBezTo>
                      <a:pt x="72249" y="0"/>
                      <a:pt x="93087" y="20838"/>
                      <a:pt x="93087" y="46544"/>
                    </a:cubicBezTo>
                    <a:cubicBezTo>
                      <a:pt x="93087" y="72249"/>
                      <a:pt x="72249" y="93087"/>
                      <a:pt x="46544" y="93087"/>
                    </a:cubicBezTo>
                    <a:close/>
                    <a:moveTo>
                      <a:pt x="46544" y="10741"/>
                    </a:moveTo>
                    <a:cubicBezTo>
                      <a:pt x="26770" y="10741"/>
                      <a:pt x="10741" y="26770"/>
                      <a:pt x="10741" y="46544"/>
                    </a:cubicBezTo>
                    <a:cubicBezTo>
                      <a:pt x="10741" y="66317"/>
                      <a:pt x="26770" y="82346"/>
                      <a:pt x="46544" y="82346"/>
                    </a:cubicBezTo>
                    <a:cubicBezTo>
                      <a:pt x="66317" y="82346"/>
                      <a:pt x="82346" y="66317"/>
                      <a:pt x="82346" y="46544"/>
                    </a:cubicBezTo>
                    <a:cubicBezTo>
                      <a:pt x="82346" y="26770"/>
                      <a:pt x="66317" y="10741"/>
                      <a:pt x="46544" y="10741"/>
                    </a:cubicBezTo>
                    <a:close/>
                  </a:path>
                </a:pathLst>
              </a:custGeom>
              <a:solidFill>
                <a:srgbClr val="000000"/>
              </a:solidFill>
              <a:ln w="34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8" name="Рисунок 61">
                <a:extLst>
                  <a:ext uri="{FF2B5EF4-FFF2-40B4-BE49-F238E27FC236}">
                    <a16:creationId xmlns:a16="http://schemas.microsoft.com/office/drawing/2014/main" xmlns="" id="{B1AB6DF4-8E44-45B9-A033-33D7C2357650}"/>
                  </a:ext>
                </a:extLst>
              </p:cNvPr>
              <p:cNvSpPr/>
              <p:nvPr/>
            </p:nvSpPr>
            <p:spPr>
              <a:xfrm>
                <a:off x="2084792" y="3019985"/>
                <a:ext cx="64524" cy="45600"/>
              </a:xfrm>
              <a:custGeom>
                <a:avLst/>
                <a:gdLst>
                  <a:gd name="connsiteX0" fmla="*/ 45671 w 64524"/>
                  <a:gd name="connsiteY0" fmla="*/ 45599 h 45600"/>
                  <a:gd name="connsiteX1" fmla="*/ 58 w 64524"/>
                  <a:gd name="connsiteY1" fmla="*/ 6216 h 45600"/>
                  <a:gd name="connsiteX2" fmla="*/ 4641 w 64524"/>
                  <a:gd name="connsiteY2" fmla="*/ 58 h 45600"/>
                  <a:gd name="connsiteX3" fmla="*/ 10799 w 64524"/>
                  <a:gd name="connsiteY3" fmla="*/ 4641 h 45600"/>
                  <a:gd name="connsiteX4" fmla="*/ 51225 w 64524"/>
                  <a:gd name="connsiteY4" fmla="*/ 34450 h 45600"/>
                  <a:gd name="connsiteX5" fmla="*/ 57343 w 64524"/>
                  <a:gd name="connsiteY5" fmla="*/ 32961 h 45600"/>
                  <a:gd name="connsiteX6" fmla="*/ 64217 w 64524"/>
                  <a:gd name="connsiteY6" fmla="*/ 36255 h 45600"/>
                  <a:gd name="connsiteX7" fmla="*/ 60923 w 64524"/>
                  <a:gd name="connsiteY7" fmla="*/ 43129 h 45600"/>
                  <a:gd name="connsiteX8" fmla="*/ 45671 w 64524"/>
                  <a:gd name="connsiteY8" fmla="*/ 45599 h 4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4524" h="45600">
                    <a:moveTo>
                      <a:pt x="45671" y="45599"/>
                    </a:moveTo>
                    <a:cubicBezTo>
                      <a:pt x="22873" y="45415"/>
                      <a:pt x="3565" y="28743"/>
                      <a:pt x="58" y="6216"/>
                    </a:cubicBezTo>
                    <a:cubicBezTo>
                      <a:pt x="-377" y="3250"/>
                      <a:pt x="1675" y="493"/>
                      <a:pt x="4641" y="58"/>
                    </a:cubicBezTo>
                    <a:cubicBezTo>
                      <a:pt x="7607" y="-377"/>
                      <a:pt x="10364" y="1675"/>
                      <a:pt x="10799" y="4641"/>
                    </a:cubicBezTo>
                    <a:cubicBezTo>
                      <a:pt x="13731" y="24036"/>
                      <a:pt x="31830" y="37382"/>
                      <a:pt x="51225" y="34450"/>
                    </a:cubicBezTo>
                    <a:cubicBezTo>
                      <a:pt x="53304" y="34136"/>
                      <a:pt x="55351" y="33638"/>
                      <a:pt x="57343" y="32961"/>
                    </a:cubicBezTo>
                    <a:cubicBezTo>
                      <a:pt x="60150" y="31972"/>
                      <a:pt x="63228" y="33447"/>
                      <a:pt x="64217" y="36255"/>
                    </a:cubicBezTo>
                    <a:cubicBezTo>
                      <a:pt x="65205" y="39062"/>
                      <a:pt x="63731" y="42140"/>
                      <a:pt x="60923" y="43129"/>
                    </a:cubicBezTo>
                    <a:cubicBezTo>
                      <a:pt x="56014" y="44804"/>
                      <a:pt x="50858" y="45639"/>
                      <a:pt x="45671" y="45599"/>
                    </a:cubicBezTo>
                    <a:close/>
                  </a:path>
                </a:pathLst>
              </a:custGeom>
              <a:solidFill>
                <a:srgbClr val="000000"/>
              </a:solidFill>
              <a:ln w="34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9" name="Рисунок 61">
                <a:extLst>
                  <a:ext uri="{FF2B5EF4-FFF2-40B4-BE49-F238E27FC236}">
                    <a16:creationId xmlns:a16="http://schemas.microsoft.com/office/drawing/2014/main" xmlns="" id="{6EAD5B8D-CEED-4362-8250-BF99F8E77BBD}"/>
                  </a:ext>
                </a:extLst>
              </p:cNvPr>
              <p:cNvSpPr/>
              <p:nvPr/>
            </p:nvSpPr>
            <p:spPr>
              <a:xfrm>
                <a:off x="2138554" y="3056991"/>
                <a:ext cx="28939" cy="96667"/>
              </a:xfrm>
              <a:custGeom>
                <a:avLst/>
                <a:gdLst>
                  <a:gd name="connsiteX0" fmla="*/ 16111 w 28939"/>
                  <a:gd name="connsiteY0" fmla="*/ 96667 h 96667"/>
                  <a:gd name="connsiteX1" fmla="*/ 10741 w 28939"/>
                  <a:gd name="connsiteY1" fmla="*/ 91297 h 96667"/>
                  <a:gd name="connsiteX2" fmla="*/ 11815 w 28939"/>
                  <a:gd name="connsiteY2" fmla="*/ 88075 h 96667"/>
                  <a:gd name="connsiteX3" fmla="*/ 9846 w 28939"/>
                  <a:gd name="connsiteY3" fmla="*/ 41531 h 96667"/>
                  <a:gd name="connsiteX4" fmla="*/ 0 w 28939"/>
                  <a:gd name="connsiteY4" fmla="*/ 5370 h 96667"/>
                  <a:gd name="connsiteX5" fmla="*/ 5370 w 28939"/>
                  <a:gd name="connsiteY5" fmla="*/ 0 h 96667"/>
                  <a:gd name="connsiteX6" fmla="*/ 10741 w 28939"/>
                  <a:gd name="connsiteY6" fmla="*/ 5370 h 96667"/>
                  <a:gd name="connsiteX7" fmla="*/ 19727 w 28939"/>
                  <a:gd name="connsiteY7" fmla="*/ 37271 h 96667"/>
                  <a:gd name="connsiteX8" fmla="*/ 20408 w 28939"/>
                  <a:gd name="connsiteY8" fmla="*/ 94555 h 96667"/>
                  <a:gd name="connsiteX9" fmla="*/ 16111 w 28939"/>
                  <a:gd name="connsiteY9" fmla="*/ 96667 h 966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8939" h="96667">
                    <a:moveTo>
                      <a:pt x="16111" y="96667"/>
                    </a:moveTo>
                    <a:cubicBezTo>
                      <a:pt x="13145" y="96667"/>
                      <a:pt x="10741" y="94263"/>
                      <a:pt x="10741" y="91297"/>
                    </a:cubicBezTo>
                    <a:cubicBezTo>
                      <a:pt x="10741" y="90135"/>
                      <a:pt x="11118" y="89004"/>
                      <a:pt x="11815" y="88075"/>
                    </a:cubicBezTo>
                    <a:cubicBezTo>
                      <a:pt x="23200" y="72930"/>
                      <a:pt x="17006" y="58323"/>
                      <a:pt x="9846" y="41531"/>
                    </a:cubicBezTo>
                    <a:cubicBezTo>
                      <a:pt x="5012" y="30074"/>
                      <a:pt x="0" y="18331"/>
                      <a:pt x="0" y="5370"/>
                    </a:cubicBezTo>
                    <a:cubicBezTo>
                      <a:pt x="0" y="2405"/>
                      <a:pt x="2405" y="0"/>
                      <a:pt x="5370" y="0"/>
                    </a:cubicBezTo>
                    <a:cubicBezTo>
                      <a:pt x="8336" y="0"/>
                      <a:pt x="10741" y="2405"/>
                      <a:pt x="10741" y="5370"/>
                    </a:cubicBezTo>
                    <a:cubicBezTo>
                      <a:pt x="10741" y="16111"/>
                      <a:pt x="15288" y="26852"/>
                      <a:pt x="19727" y="37271"/>
                    </a:cubicBezTo>
                    <a:cubicBezTo>
                      <a:pt x="27497" y="55530"/>
                      <a:pt x="35516" y="74398"/>
                      <a:pt x="20408" y="94555"/>
                    </a:cubicBezTo>
                    <a:cubicBezTo>
                      <a:pt x="19386" y="95894"/>
                      <a:pt x="17795" y="96676"/>
                      <a:pt x="16111" y="96667"/>
                    </a:cubicBezTo>
                    <a:close/>
                  </a:path>
                </a:pathLst>
              </a:custGeom>
              <a:solidFill>
                <a:srgbClr val="000000"/>
              </a:solidFill>
              <a:ln w="34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0" name="Рисунок 61">
                <a:extLst>
                  <a:ext uri="{FF2B5EF4-FFF2-40B4-BE49-F238E27FC236}">
                    <a16:creationId xmlns:a16="http://schemas.microsoft.com/office/drawing/2014/main" xmlns="" id="{5EB3BEF0-2A04-4359-AB7A-8EF96A4314BE}"/>
                  </a:ext>
                </a:extLst>
              </p:cNvPr>
              <p:cNvSpPr/>
              <p:nvPr/>
            </p:nvSpPr>
            <p:spPr>
              <a:xfrm>
                <a:off x="2040752" y="3057135"/>
                <a:ext cx="26268" cy="60327"/>
              </a:xfrm>
              <a:custGeom>
                <a:avLst/>
                <a:gdLst>
                  <a:gd name="connsiteX0" fmla="*/ 5503 w 26268"/>
                  <a:gd name="connsiteY0" fmla="*/ 60328 h 60327"/>
                  <a:gd name="connsiteX1" fmla="*/ 3820 w 26268"/>
                  <a:gd name="connsiteY1" fmla="*/ 60041 h 60327"/>
                  <a:gd name="connsiteX2" fmla="*/ 212 w 26268"/>
                  <a:gd name="connsiteY2" fmla="*/ 53473 h 60327"/>
                  <a:gd name="connsiteX3" fmla="*/ 240 w 26268"/>
                  <a:gd name="connsiteY3" fmla="*/ 53382 h 60327"/>
                  <a:gd name="connsiteX4" fmla="*/ 1744 w 26268"/>
                  <a:gd name="connsiteY4" fmla="*/ 49802 h 60327"/>
                  <a:gd name="connsiteX5" fmla="*/ 15528 w 26268"/>
                  <a:gd name="connsiteY5" fmla="*/ 5370 h 60327"/>
                  <a:gd name="connsiteX6" fmla="*/ 20898 w 26268"/>
                  <a:gd name="connsiteY6" fmla="*/ 0 h 60327"/>
                  <a:gd name="connsiteX7" fmla="*/ 26268 w 26268"/>
                  <a:gd name="connsiteY7" fmla="*/ 5370 h 60327"/>
                  <a:gd name="connsiteX8" fmla="*/ 11661 w 26268"/>
                  <a:gd name="connsiteY8" fmla="*/ 53955 h 60327"/>
                  <a:gd name="connsiteX9" fmla="*/ 10479 w 26268"/>
                  <a:gd name="connsiteY9" fmla="*/ 56819 h 60327"/>
                  <a:gd name="connsiteX10" fmla="*/ 5503 w 26268"/>
                  <a:gd name="connsiteY10" fmla="*/ 60328 h 60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6268" h="60327">
                    <a:moveTo>
                      <a:pt x="5503" y="60328"/>
                    </a:moveTo>
                    <a:cubicBezTo>
                      <a:pt x="4930" y="60325"/>
                      <a:pt x="4361" y="60228"/>
                      <a:pt x="3820" y="60041"/>
                    </a:cubicBezTo>
                    <a:cubicBezTo>
                      <a:pt x="1010" y="59224"/>
                      <a:pt x="-605" y="56283"/>
                      <a:pt x="212" y="53473"/>
                    </a:cubicBezTo>
                    <a:cubicBezTo>
                      <a:pt x="221" y="53443"/>
                      <a:pt x="231" y="53412"/>
                      <a:pt x="240" y="53382"/>
                    </a:cubicBezTo>
                    <a:cubicBezTo>
                      <a:pt x="240" y="52952"/>
                      <a:pt x="920" y="51628"/>
                      <a:pt x="1744" y="49802"/>
                    </a:cubicBezTo>
                    <a:cubicBezTo>
                      <a:pt x="5324" y="41674"/>
                      <a:pt x="15528" y="16971"/>
                      <a:pt x="15528" y="5370"/>
                    </a:cubicBezTo>
                    <a:cubicBezTo>
                      <a:pt x="15528" y="2405"/>
                      <a:pt x="17932" y="0"/>
                      <a:pt x="20898" y="0"/>
                    </a:cubicBezTo>
                    <a:cubicBezTo>
                      <a:pt x="23864" y="0"/>
                      <a:pt x="26268" y="2405"/>
                      <a:pt x="26268" y="5370"/>
                    </a:cubicBezTo>
                    <a:cubicBezTo>
                      <a:pt x="26268" y="17687"/>
                      <a:pt x="17926" y="38989"/>
                      <a:pt x="11661" y="53955"/>
                    </a:cubicBezTo>
                    <a:cubicBezTo>
                      <a:pt x="11052" y="55423"/>
                      <a:pt x="10623" y="56425"/>
                      <a:pt x="10479" y="56819"/>
                    </a:cubicBezTo>
                    <a:cubicBezTo>
                      <a:pt x="9691" y="58894"/>
                      <a:pt x="7722" y="60283"/>
                      <a:pt x="5503" y="60328"/>
                    </a:cubicBezTo>
                    <a:close/>
                  </a:path>
                </a:pathLst>
              </a:custGeom>
              <a:solidFill>
                <a:srgbClr val="000000"/>
              </a:solidFill>
              <a:ln w="34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1" name="Рисунок 61">
                <a:extLst>
                  <a:ext uri="{FF2B5EF4-FFF2-40B4-BE49-F238E27FC236}">
                    <a16:creationId xmlns:a16="http://schemas.microsoft.com/office/drawing/2014/main" xmlns="" id="{3E84D4B0-4755-4A28-B66E-111EEE2CFE3C}"/>
                  </a:ext>
                </a:extLst>
              </p:cNvPr>
              <p:cNvSpPr/>
              <p:nvPr/>
            </p:nvSpPr>
            <p:spPr>
              <a:xfrm>
                <a:off x="1938846" y="3223474"/>
                <a:ext cx="136050" cy="73395"/>
              </a:xfrm>
              <a:custGeom>
                <a:avLst/>
                <a:gdLst>
                  <a:gd name="connsiteX0" fmla="*/ 130680 w 136050"/>
                  <a:gd name="connsiteY0" fmla="*/ 73396 h 73395"/>
                  <a:gd name="connsiteX1" fmla="*/ 5370 w 136050"/>
                  <a:gd name="connsiteY1" fmla="*/ 73396 h 73395"/>
                  <a:gd name="connsiteX2" fmla="*/ 0 w 136050"/>
                  <a:gd name="connsiteY2" fmla="*/ 68025 h 73395"/>
                  <a:gd name="connsiteX3" fmla="*/ 68025 w 136050"/>
                  <a:gd name="connsiteY3" fmla="*/ 0 h 73395"/>
                  <a:gd name="connsiteX4" fmla="*/ 136051 w 136050"/>
                  <a:gd name="connsiteY4" fmla="*/ 68025 h 73395"/>
                  <a:gd name="connsiteX5" fmla="*/ 130680 w 136050"/>
                  <a:gd name="connsiteY5" fmla="*/ 73396 h 73395"/>
                  <a:gd name="connsiteX6" fmla="*/ 10956 w 136050"/>
                  <a:gd name="connsiteY6" fmla="*/ 62655 h 73395"/>
                  <a:gd name="connsiteX7" fmla="*/ 125059 w 136050"/>
                  <a:gd name="connsiteY7" fmla="*/ 62655 h 73395"/>
                  <a:gd name="connsiteX8" fmla="*/ 62849 w 136050"/>
                  <a:gd name="connsiteY8" fmla="*/ 10762 h 73395"/>
                  <a:gd name="connsiteX9" fmla="*/ 10956 w 136050"/>
                  <a:gd name="connsiteY9" fmla="*/ 62655 h 73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6050" h="73395">
                    <a:moveTo>
                      <a:pt x="130680" y="73396"/>
                    </a:moveTo>
                    <a:lnTo>
                      <a:pt x="5370" y="73396"/>
                    </a:lnTo>
                    <a:cubicBezTo>
                      <a:pt x="2405" y="73396"/>
                      <a:pt x="0" y="70991"/>
                      <a:pt x="0" y="68025"/>
                    </a:cubicBezTo>
                    <a:cubicBezTo>
                      <a:pt x="0" y="30456"/>
                      <a:pt x="30456" y="0"/>
                      <a:pt x="68025" y="0"/>
                    </a:cubicBezTo>
                    <a:cubicBezTo>
                      <a:pt x="105595" y="0"/>
                      <a:pt x="136051" y="30456"/>
                      <a:pt x="136051" y="68025"/>
                    </a:cubicBezTo>
                    <a:cubicBezTo>
                      <a:pt x="136051" y="70991"/>
                      <a:pt x="133646" y="73396"/>
                      <a:pt x="130680" y="73396"/>
                    </a:cubicBezTo>
                    <a:close/>
                    <a:moveTo>
                      <a:pt x="10956" y="62655"/>
                    </a:moveTo>
                    <a:lnTo>
                      <a:pt x="125059" y="62655"/>
                    </a:lnTo>
                    <a:cubicBezTo>
                      <a:pt x="122210" y="31146"/>
                      <a:pt x="94358" y="7912"/>
                      <a:pt x="62849" y="10762"/>
                    </a:cubicBezTo>
                    <a:cubicBezTo>
                      <a:pt x="35287" y="13253"/>
                      <a:pt x="13448" y="35093"/>
                      <a:pt x="10956" y="62655"/>
                    </a:cubicBezTo>
                    <a:close/>
                  </a:path>
                </a:pathLst>
              </a:custGeom>
              <a:solidFill>
                <a:srgbClr val="000000"/>
              </a:solidFill>
              <a:ln w="34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2" name="Рисунок 61">
                <a:extLst>
                  <a:ext uri="{FF2B5EF4-FFF2-40B4-BE49-F238E27FC236}">
                    <a16:creationId xmlns:a16="http://schemas.microsoft.com/office/drawing/2014/main" xmlns="" id="{59C9E2DA-DBAF-4F86-97A6-82FAACE90BF3}"/>
                  </a:ext>
                </a:extLst>
              </p:cNvPr>
              <p:cNvSpPr/>
              <p:nvPr/>
            </p:nvSpPr>
            <p:spPr>
              <a:xfrm>
                <a:off x="1959540" y="3117856"/>
                <a:ext cx="93087" cy="93087"/>
              </a:xfrm>
              <a:custGeom>
                <a:avLst/>
                <a:gdLst>
                  <a:gd name="connsiteX0" fmla="*/ 46544 w 93087"/>
                  <a:gd name="connsiteY0" fmla="*/ 93087 h 93087"/>
                  <a:gd name="connsiteX1" fmla="*/ 0 w 93087"/>
                  <a:gd name="connsiteY1" fmla="*/ 46544 h 93087"/>
                  <a:gd name="connsiteX2" fmla="*/ 46544 w 93087"/>
                  <a:gd name="connsiteY2" fmla="*/ 0 h 93087"/>
                  <a:gd name="connsiteX3" fmla="*/ 93087 w 93087"/>
                  <a:gd name="connsiteY3" fmla="*/ 46544 h 93087"/>
                  <a:gd name="connsiteX4" fmla="*/ 46544 w 93087"/>
                  <a:gd name="connsiteY4" fmla="*/ 93087 h 93087"/>
                  <a:gd name="connsiteX5" fmla="*/ 46544 w 93087"/>
                  <a:gd name="connsiteY5" fmla="*/ 10741 h 93087"/>
                  <a:gd name="connsiteX6" fmla="*/ 10741 w 93087"/>
                  <a:gd name="connsiteY6" fmla="*/ 46544 h 93087"/>
                  <a:gd name="connsiteX7" fmla="*/ 46544 w 93087"/>
                  <a:gd name="connsiteY7" fmla="*/ 82346 h 93087"/>
                  <a:gd name="connsiteX8" fmla="*/ 82346 w 93087"/>
                  <a:gd name="connsiteY8" fmla="*/ 46544 h 93087"/>
                  <a:gd name="connsiteX9" fmla="*/ 46544 w 93087"/>
                  <a:gd name="connsiteY9" fmla="*/ 10741 h 93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3087" h="93087">
                    <a:moveTo>
                      <a:pt x="46544" y="93087"/>
                    </a:moveTo>
                    <a:cubicBezTo>
                      <a:pt x="20838" y="93087"/>
                      <a:pt x="0" y="72249"/>
                      <a:pt x="0" y="46544"/>
                    </a:cubicBezTo>
                    <a:cubicBezTo>
                      <a:pt x="0" y="20838"/>
                      <a:pt x="20838" y="0"/>
                      <a:pt x="46544" y="0"/>
                    </a:cubicBezTo>
                    <a:cubicBezTo>
                      <a:pt x="72249" y="0"/>
                      <a:pt x="93087" y="20838"/>
                      <a:pt x="93087" y="46544"/>
                    </a:cubicBezTo>
                    <a:cubicBezTo>
                      <a:pt x="93087" y="72249"/>
                      <a:pt x="72249" y="93087"/>
                      <a:pt x="46544" y="93087"/>
                    </a:cubicBezTo>
                    <a:close/>
                    <a:moveTo>
                      <a:pt x="46544" y="10741"/>
                    </a:moveTo>
                    <a:cubicBezTo>
                      <a:pt x="26770" y="10741"/>
                      <a:pt x="10741" y="26770"/>
                      <a:pt x="10741" y="46544"/>
                    </a:cubicBezTo>
                    <a:cubicBezTo>
                      <a:pt x="10741" y="66317"/>
                      <a:pt x="26770" y="82346"/>
                      <a:pt x="46544" y="82346"/>
                    </a:cubicBezTo>
                    <a:cubicBezTo>
                      <a:pt x="66317" y="82346"/>
                      <a:pt x="82346" y="66317"/>
                      <a:pt x="82346" y="46544"/>
                    </a:cubicBezTo>
                    <a:cubicBezTo>
                      <a:pt x="82346" y="26770"/>
                      <a:pt x="66317" y="10741"/>
                      <a:pt x="46544" y="10741"/>
                    </a:cubicBezTo>
                    <a:close/>
                  </a:path>
                </a:pathLst>
              </a:custGeom>
              <a:solidFill>
                <a:srgbClr val="000000"/>
              </a:solidFill>
              <a:ln w="34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3" name="Рисунок 61">
                <a:extLst>
                  <a:ext uri="{FF2B5EF4-FFF2-40B4-BE49-F238E27FC236}">
                    <a16:creationId xmlns:a16="http://schemas.microsoft.com/office/drawing/2014/main" xmlns="" id="{1B8414C8-3941-42E5-BDBB-59C05E0BD0DB}"/>
                  </a:ext>
                </a:extLst>
              </p:cNvPr>
              <p:cNvSpPr/>
              <p:nvPr/>
            </p:nvSpPr>
            <p:spPr>
              <a:xfrm>
                <a:off x="1964890" y="3238061"/>
                <a:ext cx="83784" cy="20715"/>
              </a:xfrm>
              <a:custGeom>
                <a:avLst/>
                <a:gdLst>
                  <a:gd name="connsiteX0" fmla="*/ 41982 w 83784"/>
                  <a:gd name="connsiteY0" fmla="*/ 20715 h 20715"/>
                  <a:gd name="connsiteX1" fmla="*/ 2599 w 83784"/>
                  <a:gd name="connsiteY1" fmla="*/ 9974 h 20715"/>
                  <a:gd name="connsiteX2" fmla="*/ 773 w 83784"/>
                  <a:gd name="connsiteY2" fmla="*/ 2599 h 20715"/>
                  <a:gd name="connsiteX3" fmla="*/ 8148 w 83784"/>
                  <a:gd name="connsiteY3" fmla="*/ 773 h 20715"/>
                  <a:gd name="connsiteX4" fmla="*/ 75636 w 83784"/>
                  <a:gd name="connsiteY4" fmla="*/ 773 h 20715"/>
                  <a:gd name="connsiteX5" fmla="*/ 83012 w 83784"/>
                  <a:gd name="connsiteY5" fmla="*/ 2599 h 20715"/>
                  <a:gd name="connsiteX6" fmla="*/ 81186 w 83784"/>
                  <a:gd name="connsiteY6" fmla="*/ 9974 h 20715"/>
                  <a:gd name="connsiteX7" fmla="*/ 41982 w 83784"/>
                  <a:gd name="connsiteY7" fmla="*/ 20715 h 207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3784" h="20715">
                    <a:moveTo>
                      <a:pt x="41982" y="20715"/>
                    </a:moveTo>
                    <a:cubicBezTo>
                      <a:pt x="28121" y="20789"/>
                      <a:pt x="14503" y="17075"/>
                      <a:pt x="2599" y="9974"/>
                    </a:cubicBezTo>
                    <a:cubicBezTo>
                      <a:pt x="58" y="8442"/>
                      <a:pt x="-760" y="5140"/>
                      <a:pt x="773" y="2599"/>
                    </a:cubicBezTo>
                    <a:cubicBezTo>
                      <a:pt x="2305" y="58"/>
                      <a:pt x="5607" y="-760"/>
                      <a:pt x="8148" y="773"/>
                    </a:cubicBezTo>
                    <a:cubicBezTo>
                      <a:pt x="28916" y="13242"/>
                      <a:pt x="54868" y="13242"/>
                      <a:pt x="75636" y="773"/>
                    </a:cubicBezTo>
                    <a:cubicBezTo>
                      <a:pt x="78177" y="-760"/>
                      <a:pt x="81479" y="58"/>
                      <a:pt x="83012" y="2599"/>
                    </a:cubicBezTo>
                    <a:cubicBezTo>
                      <a:pt x="84544" y="5140"/>
                      <a:pt x="83727" y="8442"/>
                      <a:pt x="81186" y="9974"/>
                    </a:cubicBezTo>
                    <a:cubicBezTo>
                      <a:pt x="69333" y="17042"/>
                      <a:pt x="55782" y="20755"/>
                      <a:pt x="41982" y="20715"/>
                    </a:cubicBezTo>
                    <a:close/>
                  </a:path>
                </a:pathLst>
              </a:custGeom>
              <a:solidFill>
                <a:srgbClr val="000000"/>
              </a:solidFill>
              <a:ln w="34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4" name="Рисунок 61">
                <a:extLst>
                  <a:ext uri="{FF2B5EF4-FFF2-40B4-BE49-F238E27FC236}">
                    <a16:creationId xmlns:a16="http://schemas.microsoft.com/office/drawing/2014/main" xmlns="" id="{478114CF-3B7A-4111-BE0A-783CFEDB2F98}"/>
                  </a:ext>
                </a:extLst>
              </p:cNvPr>
              <p:cNvSpPr/>
              <p:nvPr/>
            </p:nvSpPr>
            <p:spPr>
              <a:xfrm>
                <a:off x="1971856" y="3146498"/>
                <a:ext cx="70495" cy="8632"/>
              </a:xfrm>
              <a:custGeom>
                <a:avLst/>
                <a:gdLst>
                  <a:gd name="connsiteX0" fmla="*/ 0 w 70495"/>
                  <a:gd name="connsiteY0" fmla="*/ 2148 h 8632"/>
                  <a:gd name="connsiteX1" fmla="*/ 43679 w 70495"/>
                  <a:gd name="connsiteY1" fmla="*/ 0 h 8632"/>
                  <a:gd name="connsiteX2" fmla="*/ 70496 w 70495"/>
                  <a:gd name="connsiteY2" fmla="*/ 1396 h 8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0495" h="8632">
                    <a:moveTo>
                      <a:pt x="0" y="2148"/>
                    </a:moveTo>
                    <a:cubicBezTo>
                      <a:pt x="20372" y="17901"/>
                      <a:pt x="43679" y="0"/>
                      <a:pt x="43679" y="0"/>
                    </a:cubicBezTo>
                    <a:cubicBezTo>
                      <a:pt x="43679" y="0"/>
                      <a:pt x="59039" y="16684"/>
                      <a:pt x="70496" y="1396"/>
                    </a:cubicBezTo>
                  </a:path>
                </a:pathLst>
              </a:custGeom>
              <a:solidFill>
                <a:srgbClr val="FFFFFF"/>
              </a:solidFill>
              <a:ln w="34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5" name="Рисунок 61">
                <a:extLst>
                  <a:ext uri="{FF2B5EF4-FFF2-40B4-BE49-F238E27FC236}">
                    <a16:creationId xmlns:a16="http://schemas.microsoft.com/office/drawing/2014/main" xmlns="" id="{36823691-AA10-409B-9D8D-4B23F95E0AD5}"/>
                  </a:ext>
                </a:extLst>
              </p:cNvPr>
              <p:cNvSpPr/>
              <p:nvPr/>
            </p:nvSpPr>
            <p:spPr>
              <a:xfrm>
                <a:off x="1966485" y="3141077"/>
                <a:ext cx="81202" cy="19385"/>
              </a:xfrm>
              <a:custGeom>
                <a:avLst/>
                <a:gdLst>
                  <a:gd name="connsiteX0" fmla="*/ 24096 w 81202"/>
                  <a:gd name="connsiteY0" fmla="*/ 19384 h 19385"/>
                  <a:gd name="connsiteX1" fmla="*/ 2078 w 81202"/>
                  <a:gd name="connsiteY1" fmla="*/ 11830 h 19385"/>
                  <a:gd name="connsiteX2" fmla="*/ 1129 w 81202"/>
                  <a:gd name="connsiteY2" fmla="*/ 4294 h 19385"/>
                  <a:gd name="connsiteX3" fmla="*/ 8665 w 81202"/>
                  <a:gd name="connsiteY3" fmla="*/ 3345 h 19385"/>
                  <a:gd name="connsiteX4" fmla="*/ 45793 w 81202"/>
                  <a:gd name="connsiteY4" fmla="*/ 1089 h 19385"/>
                  <a:gd name="connsiteX5" fmla="*/ 52953 w 81202"/>
                  <a:gd name="connsiteY5" fmla="*/ 1698 h 19385"/>
                  <a:gd name="connsiteX6" fmla="*/ 64876 w 81202"/>
                  <a:gd name="connsiteY6" fmla="*/ 7820 h 19385"/>
                  <a:gd name="connsiteX7" fmla="*/ 71535 w 81202"/>
                  <a:gd name="connsiteY7" fmla="*/ 3524 h 19385"/>
                  <a:gd name="connsiteX8" fmla="*/ 79054 w 81202"/>
                  <a:gd name="connsiteY8" fmla="*/ 2450 h 19385"/>
                  <a:gd name="connsiteX9" fmla="*/ 80128 w 81202"/>
                  <a:gd name="connsiteY9" fmla="*/ 9968 h 19385"/>
                  <a:gd name="connsiteX10" fmla="*/ 65377 w 81202"/>
                  <a:gd name="connsiteY10" fmla="*/ 18561 h 19385"/>
                  <a:gd name="connsiteX11" fmla="*/ 48514 w 81202"/>
                  <a:gd name="connsiteY11" fmla="*/ 12188 h 19385"/>
                  <a:gd name="connsiteX12" fmla="*/ 24096 w 81202"/>
                  <a:gd name="connsiteY12" fmla="*/ 19384 h 19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1202" h="19385">
                    <a:moveTo>
                      <a:pt x="24096" y="19384"/>
                    </a:moveTo>
                    <a:cubicBezTo>
                      <a:pt x="16111" y="19445"/>
                      <a:pt x="8344" y="16780"/>
                      <a:pt x="2078" y="11830"/>
                    </a:cubicBezTo>
                    <a:cubicBezTo>
                      <a:pt x="-266" y="10011"/>
                      <a:pt x="-690" y="6637"/>
                      <a:pt x="1129" y="4294"/>
                    </a:cubicBezTo>
                    <a:cubicBezTo>
                      <a:pt x="2948" y="1950"/>
                      <a:pt x="6322" y="1526"/>
                      <a:pt x="8665" y="3345"/>
                    </a:cubicBezTo>
                    <a:cubicBezTo>
                      <a:pt x="25278" y="16377"/>
                      <a:pt x="44969" y="1841"/>
                      <a:pt x="45793" y="1089"/>
                    </a:cubicBezTo>
                    <a:cubicBezTo>
                      <a:pt x="47984" y="-570"/>
                      <a:pt x="51074" y="-307"/>
                      <a:pt x="52953" y="1698"/>
                    </a:cubicBezTo>
                    <a:cubicBezTo>
                      <a:pt x="54600" y="3488"/>
                      <a:pt x="59935" y="8107"/>
                      <a:pt x="64876" y="7820"/>
                    </a:cubicBezTo>
                    <a:cubicBezTo>
                      <a:pt x="67636" y="7481"/>
                      <a:pt x="70089" y="5899"/>
                      <a:pt x="71535" y="3524"/>
                    </a:cubicBezTo>
                    <a:cubicBezTo>
                      <a:pt x="73315" y="1151"/>
                      <a:pt x="76681" y="670"/>
                      <a:pt x="79054" y="2450"/>
                    </a:cubicBezTo>
                    <a:cubicBezTo>
                      <a:pt x="81426" y="4229"/>
                      <a:pt x="81907" y="7596"/>
                      <a:pt x="80128" y="9968"/>
                    </a:cubicBezTo>
                    <a:cubicBezTo>
                      <a:pt x="76798" y="14953"/>
                      <a:pt x="71356" y="18124"/>
                      <a:pt x="65377" y="18561"/>
                    </a:cubicBezTo>
                    <a:cubicBezTo>
                      <a:pt x="59177" y="18507"/>
                      <a:pt x="53200" y="16248"/>
                      <a:pt x="48514" y="12188"/>
                    </a:cubicBezTo>
                    <a:cubicBezTo>
                      <a:pt x="41159" y="16714"/>
                      <a:pt x="32731" y="19199"/>
                      <a:pt x="24096" y="19384"/>
                    </a:cubicBezTo>
                    <a:close/>
                  </a:path>
                </a:pathLst>
              </a:custGeom>
              <a:solidFill>
                <a:srgbClr val="000000"/>
              </a:solidFill>
              <a:ln w="34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29137338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0">
            <a:extLst>
              <a:ext uri="{FF2B5EF4-FFF2-40B4-BE49-F238E27FC236}">
                <a16:creationId xmlns:a16="http://schemas.microsoft.com/office/drawing/2014/main" xmlns="" id="{43E85B44-3994-4777-BDEB-EE6575D2FBEA}"/>
              </a:ext>
            </a:extLst>
          </p:cNvPr>
          <p:cNvGrpSpPr/>
          <p:nvPr/>
        </p:nvGrpSpPr>
        <p:grpSpPr>
          <a:xfrm>
            <a:off x="4357993" y="1750306"/>
            <a:ext cx="7529206" cy="3357388"/>
            <a:chOff x="4501769" y="1884592"/>
            <a:chExt cx="3921275" cy="3357388"/>
          </a:xfrm>
        </p:grpSpPr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xmlns="" id="{AE1A29E6-66AA-4BF9-B2BE-97DAF4DE3D6A}"/>
                </a:ext>
              </a:extLst>
            </p:cNvPr>
            <p:cNvSpPr/>
            <p:nvPr/>
          </p:nvSpPr>
          <p:spPr>
            <a:xfrm>
              <a:off x="4501769" y="2076299"/>
              <a:ext cx="288064" cy="288064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Полилиния: фигура 25">
              <a:extLst>
                <a:ext uri="{FF2B5EF4-FFF2-40B4-BE49-F238E27FC236}">
                  <a16:creationId xmlns:a16="http://schemas.microsoft.com/office/drawing/2014/main" xmlns="" id="{B964687F-88A4-4679-9710-D2EBC1F6CF33}"/>
                </a:ext>
              </a:extLst>
            </p:cNvPr>
            <p:cNvSpPr/>
            <p:nvPr/>
          </p:nvSpPr>
          <p:spPr>
            <a:xfrm>
              <a:off x="4776258" y="1884592"/>
              <a:ext cx="3646786" cy="671477"/>
            </a:xfrm>
            <a:custGeom>
              <a:avLst/>
              <a:gdLst>
                <a:gd name="connsiteX0" fmla="*/ 0 w 3646786"/>
                <a:gd name="connsiteY0" fmla="*/ 0 h 671477"/>
                <a:gd name="connsiteX1" fmla="*/ 3646786 w 3646786"/>
                <a:gd name="connsiteY1" fmla="*/ 0 h 671477"/>
                <a:gd name="connsiteX2" fmla="*/ 3646786 w 3646786"/>
                <a:gd name="connsiteY2" fmla="*/ 671477 h 671477"/>
                <a:gd name="connsiteX3" fmla="*/ 0 w 3646786"/>
                <a:gd name="connsiteY3" fmla="*/ 671477 h 671477"/>
                <a:gd name="connsiteX4" fmla="*/ 0 w 3646786"/>
                <a:gd name="connsiteY4" fmla="*/ 0 h 671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786" h="671477">
                  <a:moveTo>
                    <a:pt x="0" y="0"/>
                  </a:moveTo>
                  <a:lnTo>
                    <a:pt x="3646786" y="0"/>
                  </a:lnTo>
                  <a:lnTo>
                    <a:pt x="3646786" y="671477"/>
                  </a:lnTo>
                  <a:lnTo>
                    <a:pt x="0" y="67147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marL="0" lvl="0" indent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400" dirty="0"/>
                <a:t>Установочные встречи – информирование и мотивация школьников к участию в Инженерной школе УГМК. </a:t>
              </a:r>
              <a:r>
                <a:rPr lang="ru-RU" sz="1400" b="1" dirty="0">
                  <a:solidFill>
                    <a:srgbClr val="FF0000"/>
                  </a:solidFill>
                </a:rPr>
                <a:t>Количество участников – НЕ ОГРАНИЧЕНО</a:t>
              </a:r>
              <a:endParaRPr lang="ru-RU" sz="1400" b="1" kern="1200" dirty="0">
                <a:solidFill>
                  <a:srgbClr val="FF0000"/>
                </a:solidFill>
              </a:endParaRPr>
            </a:p>
          </p:txBody>
        </p:sp>
        <p:sp>
          <p:nvSpPr>
            <p:cNvPr id="27" name="Прямоугольник 26">
              <a:extLst>
                <a:ext uri="{FF2B5EF4-FFF2-40B4-BE49-F238E27FC236}">
                  <a16:creationId xmlns:a16="http://schemas.microsoft.com/office/drawing/2014/main" xmlns="" id="{077E102F-40B3-4634-80A2-7229461CA2D6}"/>
                </a:ext>
              </a:extLst>
            </p:cNvPr>
            <p:cNvSpPr/>
            <p:nvPr/>
          </p:nvSpPr>
          <p:spPr>
            <a:xfrm>
              <a:off x="4501769" y="2747776"/>
              <a:ext cx="288064" cy="288064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Полилиния: фигура 27">
              <a:extLst>
                <a:ext uri="{FF2B5EF4-FFF2-40B4-BE49-F238E27FC236}">
                  <a16:creationId xmlns:a16="http://schemas.microsoft.com/office/drawing/2014/main" xmlns="" id="{7FD79536-DD0C-4210-A4D5-31716727A343}"/>
                </a:ext>
              </a:extLst>
            </p:cNvPr>
            <p:cNvSpPr/>
            <p:nvPr/>
          </p:nvSpPr>
          <p:spPr>
            <a:xfrm>
              <a:off x="4776258" y="2556069"/>
              <a:ext cx="3646786" cy="671477"/>
            </a:xfrm>
            <a:custGeom>
              <a:avLst/>
              <a:gdLst>
                <a:gd name="connsiteX0" fmla="*/ 0 w 3646786"/>
                <a:gd name="connsiteY0" fmla="*/ 0 h 671477"/>
                <a:gd name="connsiteX1" fmla="*/ 3646786 w 3646786"/>
                <a:gd name="connsiteY1" fmla="*/ 0 h 671477"/>
                <a:gd name="connsiteX2" fmla="*/ 3646786 w 3646786"/>
                <a:gd name="connsiteY2" fmla="*/ 671477 h 671477"/>
                <a:gd name="connsiteX3" fmla="*/ 0 w 3646786"/>
                <a:gd name="connsiteY3" fmla="*/ 671477 h 671477"/>
                <a:gd name="connsiteX4" fmla="*/ 0 w 3646786"/>
                <a:gd name="connsiteY4" fmla="*/ 0 h 671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786" h="671477">
                  <a:moveTo>
                    <a:pt x="0" y="0"/>
                  </a:moveTo>
                  <a:lnTo>
                    <a:pt x="3646786" y="0"/>
                  </a:lnTo>
                  <a:lnTo>
                    <a:pt x="3646786" y="671477"/>
                  </a:lnTo>
                  <a:lnTo>
                    <a:pt x="0" y="67147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marL="0" lvl="0" indent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400" kern="1200" dirty="0"/>
                <a:t>Продолжительность установочных встреч – 30-60 минут, формат – онлайн, кол-во – 10-15 по регионам в двух возрастных группах (7-8 и 9-10 классы)</a:t>
              </a:r>
            </a:p>
          </p:txBody>
        </p:sp>
        <p:sp>
          <p:nvSpPr>
            <p:cNvPr id="29" name="Прямоугольник 28">
              <a:extLst>
                <a:ext uri="{FF2B5EF4-FFF2-40B4-BE49-F238E27FC236}">
                  <a16:creationId xmlns:a16="http://schemas.microsoft.com/office/drawing/2014/main" xmlns="" id="{6364633A-97F2-4A2B-A94B-BF93B63FC67C}"/>
                </a:ext>
              </a:extLst>
            </p:cNvPr>
            <p:cNvSpPr/>
            <p:nvPr/>
          </p:nvSpPr>
          <p:spPr>
            <a:xfrm>
              <a:off x="4501769" y="3419254"/>
              <a:ext cx="288064" cy="288064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0" name="Полилиния: фигура 29">
              <a:extLst>
                <a:ext uri="{FF2B5EF4-FFF2-40B4-BE49-F238E27FC236}">
                  <a16:creationId xmlns:a16="http://schemas.microsoft.com/office/drawing/2014/main" xmlns="" id="{0E7F9DD8-C22E-4EE4-AEDD-F459748F5E15}"/>
                </a:ext>
              </a:extLst>
            </p:cNvPr>
            <p:cNvSpPr/>
            <p:nvPr/>
          </p:nvSpPr>
          <p:spPr>
            <a:xfrm>
              <a:off x="4776258" y="3227547"/>
              <a:ext cx="3646786" cy="671477"/>
            </a:xfrm>
            <a:custGeom>
              <a:avLst/>
              <a:gdLst>
                <a:gd name="connsiteX0" fmla="*/ 0 w 3646786"/>
                <a:gd name="connsiteY0" fmla="*/ 0 h 671477"/>
                <a:gd name="connsiteX1" fmla="*/ 3646786 w 3646786"/>
                <a:gd name="connsiteY1" fmla="*/ 0 h 671477"/>
                <a:gd name="connsiteX2" fmla="*/ 3646786 w 3646786"/>
                <a:gd name="connsiteY2" fmla="*/ 671477 h 671477"/>
                <a:gd name="connsiteX3" fmla="*/ 0 w 3646786"/>
                <a:gd name="connsiteY3" fmla="*/ 671477 h 671477"/>
                <a:gd name="connsiteX4" fmla="*/ 0 w 3646786"/>
                <a:gd name="connsiteY4" fmla="*/ 0 h 671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786" h="671477">
                  <a:moveTo>
                    <a:pt x="0" y="0"/>
                  </a:moveTo>
                  <a:lnTo>
                    <a:pt x="3646786" y="0"/>
                  </a:lnTo>
                  <a:lnTo>
                    <a:pt x="3646786" y="671477"/>
                  </a:lnTo>
                  <a:lnTo>
                    <a:pt x="0" y="67147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marL="0" lvl="0" indent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400" dirty="0"/>
                <a:t>Вводный курс «Введение в профессию инженера» – знакомство с инженерно-технической деятельностью УГМК; пробные занятия по математике, физике, химии; подготовка к конкурсному отбору</a:t>
              </a:r>
              <a:endParaRPr lang="ru-RU" sz="1400" kern="1200" dirty="0"/>
            </a:p>
          </p:txBody>
        </p:sp>
        <p:sp>
          <p:nvSpPr>
            <p:cNvPr id="31" name="Прямоугольник 30">
              <a:extLst>
                <a:ext uri="{FF2B5EF4-FFF2-40B4-BE49-F238E27FC236}">
                  <a16:creationId xmlns:a16="http://schemas.microsoft.com/office/drawing/2014/main" xmlns="" id="{64EBDBF9-1713-4691-A9F7-131D5F0D068D}"/>
                </a:ext>
              </a:extLst>
            </p:cNvPr>
            <p:cNvSpPr/>
            <p:nvPr/>
          </p:nvSpPr>
          <p:spPr>
            <a:xfrm>
              <a:off x="4501769" y="4090732"/>
              <a:ext cx="288064" cy="288064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2" name="Полилиния: фигура 31">
              <a:extLst>
                <a:ext uri="{FF2B5EF4-FFF2-40B4-BE49-F238E27FC236}">
                  <a16:creationId xmlns:a16="http://schemas.microsoft.com/office/drawing/2014/main" xmlns="" id="{2179B3C1-918C-4FF9-AB50-AFBA00A6BDA5}"/>
                </a:ext>
              </a:extLst>
            </p:cNvPr>
            <p:cNvSpPr/>
            <p:nvPr/>
          </p:nvSpPr>
          <p:spPr>
            <a:xfrm>
              <a:off x="4776258" y="3899025"/>
              <a:ext cx="3646786" cy="671477"/>
            </a:xfrm>
            <a:custGeom>
              <a:avLst/>
              <a:gdLst>
                <a:gd name="connsiteX0" fmla="*/ 0 w 3646786"/>
                <a:gd name="connsiteY0" fmla="*/ 0 h 671477"/>
                <a:gd name="connsiteX1" fmla="*/ 3646786 w 3646786"/>
                <a:gd name="connsiteY1" fmla="*/ 0 h 671477"/>
                <a:gd name="connsiteX2" fmla="*/ 3646786 w 3646786"/>
                <a:gd name="connsiteY2" fmla="*/ 671477 h 671477"/>
                <a:gd name="connsiteX3" fmla="*/ 0 w 3646786"/>
                <a:gd name="connsiteY3" fmla="*/ 671477 h 671477"/>
                <a:gd name="connsiteX4" fmla="*/ 0 w 3646786"/>
                <a:gd name="connsiteY4" fmla="*/ 0 h 671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786" h="671477">
                  <a:moveTo>
                    <a:pt x="0" y="0"/>
                  </a:moveTo>
                  <a:lnTo>
                    <a:pt x="3646786" y="0"/>
                  </a:lnTo>
                  <a:lnTo>
                    <a:pt x="3646786" y="671477"/>
                  </a:lnTo>
                  <a:lnTo>
                    <a:pt x="0" y="67147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marL="0" lvl="0" indent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400" kern="1200" dirty="0"/>
                <a:t>Кол-во занятий – 6 по 1,5 часа, формат - онлайн</a:t>
              </a:r>
            </a:p>
          </p:txBody>
        </p:sp>
        <p:sp>
          <p:nvSpPr>
            <p:cNvPr id="33" name="Прямоугольник 32">
              <a:extLst>
                <a:ext uri="{FF2B5EF4-FFF2-40B4-BE49-F238E27FC236}">
                  <a16:creationId xmlns:a16="http://schemas.microsoft.com/office/drawing/2014/main" xmlns="" id="{1C19D0A7-23E8-49E1-8B95-3EE7E493B7BF}"/>
                </a:ext>
              </a:extLst>
            </p:cNvPr>
            <p:cNvSpPr/>
            <p:nvPr/>
          </p:nvSpPr>
          <p:spPr>
            <a:xfrm>
              <a:off x="4501769" y="4762210"/>
              <a:ext cx="288064" cy="288064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4" name="Полилиния: фигура 33">
              <a:extLst>
                <a:ext uri="{FF2B5EF4-FFF2-40B4-BE49-F238E27FC236}">
                  <a16:creationId xmlns:a16="http://schemas.microsoft.com/office/drawing/2014/main" xmlns="" id="{E35CFEDB-AD72-4BCB-814C-ABA303DFB1DD}"/>
                </a:ext>
              </a:extLst>
            </p:cNvPr>
            <p:cNvSpPr/>
            <p:nvPr/>
          </p:nvSpPr>
          <p:spPr>
            <a:xfrm>
              <a:off x="4776258" y="4570503"/>
              <a:ext cx="3646786" cy="671477"/>
            </a:xfrm>
            <a:custGeom>
              <a:avLst/>
              <a:gdLst>
                <a:gd name="connsiteX0" fmla="*/ 0 w 3646786"/>
                <a:gd name="connsiteY0" fmla="*/ 0 h 671477"/>
                <a:gd name="connsiteX1" fmla="*/ 3646786 w 3646786"/>
                <a:gd name="connsiteY1" fmla="*/ 0 h 671477"/>
                <a:gd name="connsiteX2" fmla="*/ 3646786 w 3646786"/>
                <a:gd name="connsiteY2" fmla="*/ 671477 h 671477"/>
                <a:gd name="connsiteX3" fmla="*/ 0 w 3646786"/>
                <a:gd name="connsiteY3" fmla="*/ 671477 h 671477"/>
                <a:gd name="connsiteX4" fmla="*/ 0 w 3646786"/>
                <a:gd name="connsiteY4" fmla="*/ 0 h 671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786" h="671477">
                  <a:moveTo>
                    <a:pt x="0" y="0"/>
                  </a:moveTo>
                  <a:lnTo>
                    <a:pt x="3646786" y="0"/>
                  </a:lnTo>
                  <a:lnTo>
                    <a:pt x="3646786" y="671477"/>
                  </a:lnTo>
                  <a:lnTo>
                    <a:pt x="0" y="67147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marL="0" lvl="0" indent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400" kern="1200" dirty="0"/>
                <a:t>Принять участие может любой школьник 7-11 классов из муниципалитетов, входящих в программу</a:t>
              </a:r>
            </a:p>
          </p:txBody>
        </p:sp>
      </p:grpSp>
      <p:sp>
        <p:nvSpPr>
          <p:cNvPr id="16" name="Заголовок 15">
            <a:extLst>
              <a:ext uri="{FF2B5EF4-FFF2-40B4-BE49-F238E27FC236}">
                <a16:creationId xmlns:a16="http://schemas.microsoft.com/office/drawing/2014/main" xmlns="" id="{C13F0320-83BC-41DA-B18E-5842C0387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354" y="402822"/>
            <a:ext cx="2328514" cy="1329595"/>
          </a:xfrm>
        </p:spPr>
        <p:txBody>
          <a:bodyPr/>
          <a:lstStyle/>
          <a:p>
            <a:r>
              <a:rPr lang="ru-RU" dirty="0"/>
              <a:t>Установочные встречи и вводный курс</a:t>
            </a:r>
          </a:p>
        </p:txBody>
      </p:sp>
      <p:sp>
        <p:nvSpPr>
          <p:cNvPr id="17" name="Текст 16">
            <a:extLst>
              <a:ext uri="{FF2B5EF4-FFF2-40B4-BE49-F238E27FC236}">
                <a16:creationId xmlns:a16="http://schemas.microsoft.com/office/drawing/2014/main" xmlns="" id="{555DB8C7-30D0-4AB1-BD86-C9267B8E1E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19" name="Схема 18">
            <a:extLst>
              <a:ext uri="{FF2B5EF4-FFF2-40B4-BE49-F238E27FC236}">
                <a16:creationId xmlns:a16="http://schemas.microsoft.com/office/drawing/2014/main" xmlns="" id="{4FBB9223-B74A-42AE-B29E-DE411B1EE8D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106516297"/>
              </p:ext>
            </p:extLst>
          </p:nvPr>
        </p:nvGraphicFramePr>
        <p:xfrm>
          <a:off x="350196" y="1290536"/>
          <a:ext cx="2665378" cy="48477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6324338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0">
            <a:extLst>
              <a:ext uri="{FF2B5EF4-FFF2-40B4-BE49-F238E27FC236}">
                <a16:creationId xmlns:a16="http://schemas.microsoft.com/office/drawing/2014/main" xmlns="" id="{43E85B44-3994-4777-BDEB-EE6575D2FBEA}"/>
              </a:ext>
            </a:extLst>
          </p:cNvPr>
          <p:cNvGrpSpPr/>
          <p:nvPr/>
        </p:nvGrpSpPr>
        <p:grpSpPr>
          <a:xfrm>
            <a:off x="4357993" y="1069082"/>
            <a:ext cx="7529206" cy="3357388"/>
            <a:chOff x="4501769" y="1884592"/>
            <a:chExt cx="3921275" cy="3357388"/>
          </a:xfrm>
        </p:grpSpPr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xmlns="" id="{AE1A29E6-66AA-4BF9-B2BE-97DAF4DE3D6A}"/>
                </a:ext>
              </a:extLst>
            </p:cNvPr>
            <p:cNvSpPr/>
            <p:nvPr/>
          </p:nvSpPr>
          <p:spPr>
            <a:xfrm>
              <a:off x="4501769" y="2076299"/>
              <a:ext cx="288064" cy="288064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Полилиния: фигура 25">
              <a:extLst>
                <a:ext uri="{FF2B5EF4-FFF2-40B4-BE49-F238E27FC236}">
                  <a16:creationId xmlns:a16="http://schemas.microsoft.com/office/drawing/2014/main" xmlns="" id="{B964687F-88A4-4679-9710-D2EBC1F6CF33}"/>
                </a:ext>
              </a:extLst>
            </p:cNvPr>
            <p:cNvSpPr/>
            <p:nvPr/>
          </p:nvSpPr>
          <p:spPr>
            <a:xfrm>
              <a:off x="4776258" y="1884592"/>
              <a:ext cx="3646786" cy="671477"/>
            </a:xfrm>
            <a:custGeom>
              <a:avLst/>
              <a:gdLst>
                <a:gd name="connsiteX0" fmla="*/ 0 w 3646786"/>
                <a:gd name="connsiteY0" fmla="*/ 0 h 671477"/>
                <a:gd name="connsiteX1" fmla="*/ 3646786 w 3646786"/>
                <a:gd name="connsiteY1" fmla="*/ 0 h 671477"/>
                <a:gd name="connsiteX2" fmla="*/ 3646786 w 3646786"/>
                <a:gd name="connsiteY2" fmla="*/ 671477 h 671477"/>
                <a:gd name="connsiteX3" fmla="*/ 0 w 3646786"/>
                <a:gd name="connsiteY3" fmla="*/ 671477 h 671477"/>
                <a:gd name="connsiteX4" fmla="*/ 0 w 3646786"/>
                <a:gd name="connsiteY4" fmla="*/ 0 h 671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786" h="671477">
                  <a:moveTo>
                    <a:pt x="0" y="0"/>
                  </a:moveTo>
                  <a:lnTo>
                    <a:pt x="3646786" y="0"/>
                  </a:lnTo>
                  <a:lnTo>
                    <a:pt x="3646786" y="671477"/>
                  </a:lnTo>
                  <a:lnTo>
                    <a:pt x="0" y="67147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marL="0" lvl="0" indent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400" kern="1200" dirty="0"/>
                <a:t>Принять участие может любой школьник </a:t>
              </a:r>
              <a:r>
                <a:rPr lang="ru-RU" sz="1400" kern="1200" dirty="0" smtClean="0"/>
                <a:t>7-10 </a:t>
              </a:r>
              <a:r>
                <a:rPr lang="ru-RU" sz="1400" kern="1200" dirty="0"/>
                <a:t>классов из муниципалитетов, входящих в программу</a:t>
              </a:r>
            </a:p>
          </p:txBody>
        </p:sp>
        <p:sp>
          <p:nvSpPr>
            <p:cNvPr id="27" name="Прямоугольник 26">
              <a:extLst>
                <a:ext uri="{FF2B5EF4-FFF2-40B4-BE49-F238E27FC236}">
                  <a16:creationId xmlns:a16="http://schemas.microsoft.com/office/drawing/2014/main" xmlns="" id="{077E102F-40B3-4634-80A2-7229461CA2D6}"/>
                </a:ext>
              </a:extLst>
            </p:cNvPr>
            <p:cNvSpPr/>
            <p:nvPr/>
          </p:nvSpPr>
          <p:spPr>
            <a:xfrm>
              <a:off x="4501769" y="2747776"/>
              <a:ext cx="288064" cy="288064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Полилиния: фигура 27">
              <a:extLst>
                <a:ext uri="{FF2B5EF4-FFF2-40B4-BE49-F238E27FC236}">
                  <a16:creationId xmlns:a16="http://schemas.microsoft.com/office/drawing/2014/main" xmlns="" id="{7FD79536-DD0C-4210-A4D5-31716727A343}"/>
                </a:ext>
              </a:extLst>
            </p:cNvPr>
            <p:cNvSpPr/>
            <p:nvPr/>
          </p:nvSpPr>
          <p:spPr>
            <a:xfrm>
              <a:off x="4776258" y="2556069"/>
              <a:ext cx="3646786" cy="671477"/>
            </a:xfrm>
            <a:custGeom>
              <a:avLst/>
              <a:gdLst>
                <a:gd name="connsiteX0" fmla="*/ 0 w 3646786"/>
                <a:gd name="connsiteY0" fmla="*/ 0 h 671477"/>
                <a:gd name="connsiteX1" fmla="*/ 3646786 w 3646786"/>
                <a:gd name="connsiteY1" fmla="*/ 0 h 671477"/>
                <a:gd name="connsiteX2" fmla="*/ 3646786 w 3646786"/>
                <a:gd name="connsiteY2" fmla="*/ 671477 h 671477"/>
                <a:gd name="connsiteX3" fmla="*/ 0 w 3646786"/>
                <a:gd name="connsiteY3" fmla="*/ 671477 h 671477"/>
                <a:gd name="connsiteX4" fmla="*/ 0 w 3646786"/>
                <a:gd name="connsiteY4" fmla="*/ 0 h 671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786" h="671477">
                  <a:moveTo>
                    <a:pt x="0" y="0"/>
                  </a:moveTo>
                  <a:lnTo>
                    <a:pt x="3646786" y="0"/>
                  </a:lnTo>
                  <a:lnTo>
                    <a:pt x="3646786" y="671477"/>
                  </a:lnTo>
                  <a:lnTo>
                    <a:pt x="0" y="67147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marL="0" lvl="0" indent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400" kern="1200" dirty="0"/>
                <a:t>Отбор осуществляется по прозрачным критериям (указаны ниже)</a:t>
              </a:r>
            </a:p>
          </p:txBody>
        </p:sp>
        <p:sp>
          <p:nvSpPr>
            <p:cNvPr id="29" name="Прямоугольник 28">
              <a:extLst>
                <a:ext uri="{FF2B5EF4-FFF2-40B4-BE49-F238E27FC236}">
                  <a16:creationId xmlns:a16="http://schemas.microsoft.com/office/drawing/2014/main" xmlns="" id="{6364633A-97F2-4A2B-A94B-BF93B63FC67C}"/>
                </a:ext>
              </a:extLst>
            </p:cNvPr>
            <p:cNvSpPr/>
            <p:nvPr/>
          </p:nvSpPr>
          <p:spPr>
            <a:xfrm>
              <a:off x="4501769" y="3419254"/>
              <a:ext cx="288064" cy="288064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0" name="Полилиния: фигура 29">
              <a:extLst>
                <a:ext uri="{FF2B5EF4-FFF2-40B4-BE49-F238E27FC236}">
                  <a16:creationId xmlns:a16="http://schemas.microsoft.com/office/drawing/2014/main" xmlns="" id="{0E7F9DD8-C22E-4EE4-AEDD-F459748F5E15}"/>
                </a:ext>
              </a:extLst>
            </p:cNvPr>
            <p:cNvSpPr/>
            <p:nvPr/>
          </p:nvSpPr>
          <p:spPr>
            <a:xfrm>
              <a:off x="4776258" y="3227547"/>
              <a:ext cx="3646786" cy="671477"/>
            </a:xfrm>
            <a:custGeom>
              <a:avLst/>
              <a:gdLst>
                <a:gd name="connsiteX0" fmla="*/ 0 w 3646786"/>
                <a:gd name="connsiteY0" fmla="*/ 0 h 671477"/>
                <a:gd name="connsiteX1" fmla="*/ 3646786 w 3646786"/>
                <a:gd name="connsiteY1" fmla="*/ 0 h 671477"/>
                <a:gd name="connsiteX2" fmla="*/ 3646786 w 3646786"/>
                <a:gd name="connsiteY2" fmla="*/ 671477 h 671477"/>
                <a:gd name="connsiteX3" fmla="*/ 0 w 3646786"/>
                <a:gd name="connsiteY3" fmla="*/ 671477 h 671477"/>
                <a:gd name="connsiteX4" fmla="*/ 0 w 3646786"/>
                <a:gd name="connsiteY4" fmla="*/ 0 h 671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786" h="671477">
                  <a:moveTo>
                    <a:pt x="0" y="0"/>
                  </a:moveTo>
                  <a:lnTo>
                    <a:pt x="3646786" y="0"/>
                  </a:lnTo>
                  <a:lnTo>
                    <a:pt x="3646786" y="671477"/>
                  </a:lnTo>
                  <a:lnTo>
                    <a:pt x="0" y="67147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marL="0" lvl="0" indent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400" kern="1200" dirty="0"/>
                <a:t>К зачислению рекомендуются конкурсанты, набравшие наибольшее кол-во баллов в соответствии с квотами по муниципалитетам и классу обучения</a:t>
              </a:r>
            </a:p>
          </p:txBody>
        </p:sp>
        <p:sp>
          <p:nvSpPr>
            <p:cNvPr id="31" name="Прямоугольник 30">
              <a:extLst>
                <a:ext uri="{FF2B5EF4-FFF2-40B4-BE49-F238E27FC236}">
                  <a16:creationId xmlns:a16="http://schemas.microsoft.com/office/drawing/2014/main" xmlns="" id="{64EBDBF9-1713-4691-A9F7-131D5F0D068D}"/>
                </a:ext>
              </a:extLst>
            </p:cNvPr>
            <p:cNvSpPr/>
            <p:nvPr/>
          </p:nvSpPr>
          <p:spPr>
            <a:xfrm>
              <a:off x="4501769" y="4090732"/>
              <a:ext cx="288064" cy="288064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2" name="Полилиния: фигура 31">
              <a:extLst>
                <a:ext uri="{FF2B5EF4-FFF2-40B4-BE49-F238E27FC236}">
                  <a16:creationId xmlns:a16="http://schemas.microsoft.com/office/drawing/2014/main" xmlns="" id="{2179B3C1-918C-4FF9-AB50-AFBA00A6BDA5}"/>
                </a:ext>
              </a:extLst>
            </p:cNvPr>
            <p:cNvSpPr/>
            <p:nvPr/>
          </p:nvSpPr>
          <p:spPr>
            <a:xfrm>
              <a:off x="4776258" y="3899025"/>
              <a:ext cx="3646786" cy="671477"/>
            </a:xfrm>
            <a:custGeom>
              <a:avLst/>
              <a:gdLst>
                <a:gd name="connsiteX0" fmla="*/ 0 w 3646786"/>
                <a:gd name="connsiteY0" fmla="*/ 0 h 671477"/>
                <a:gd name="connsiteX1" fmla="*/ 3646786 w 3646786"/>
                <a:gd name="connsiteY1" fmla="*/ 0 h 671477"/>
                <a:gd name="connsiteX2" fmla="*/ 3646786 w 3646786"/>
                <a:gd name="connsiteY2" fmla="*/ 671477 h 671477"/>
                <a:gd name="connsiteX3" fmla="*/ 0 w 3646786"/>
                <a:gd name="connsiteY3" fmla="*/ 671477 h 671477"/>
                <a:gd name="connsiteX4" fmla="*/ 0 w 3646786"/>
                <a:gd name="connsiteY4" fmla="*/ 0 h 671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786" h="671477">
                  <a:moveTo>
                    <a:pt x="0" y="0"/>
                  </a:moveTo>
                  <a:lnTo>
                    <a:pt x="3646786" y="0"/>
                  </a:lnTo>
                  <a:lnTo>
                    <a:pt x="3646786" y="671477"/>
                  </a:lnTo>
                  <a:lnTo>
                    <a:pt x="0" y="67147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marL="0" lvl="0" indent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400" kern="1200" dirty="0"/>
                <a:t>Если школьник отказывается от участия в программе – приглашается следующий в ранжированном списке по баллам</a:t>
              </a:r>
            </a:p>
          </p:txBody>
        </p:sp>
        <p:sp>
          <p:nvSpPr>
            <p:cNvPr id="33" name="Прямоугольник 32">
              <a:extLst>
                <a:ext uri="{FF2B5EF4-FFF2-40B4-BE49-F238E27FC236}">
                  <a16:creationId xmlns:a16="http://schemas.microsoft.com/office/drawing/2014/main" xmlns="" id="{1C19D0A7-23E8-49E1-8B95-3EE7E493B7BF}"/>
                </a:ext>
              </a:extLst>
            </p:cNvPr>
            <p:cNvSpPr/>
            <p:nvPr/>
          </p:nvSpPr>
          <p:spPr>
            <a:xfrm>
              <a:off x="4501769" y="4762210"/>
              <a:ext cx="288064" cy="288064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4" name="Полилиния: фигура 33">
              <a:extLst>
                <a:ext uri="{FF2B5EF4-FFF2-40B4-BE49-F238E27FC236}">
                  <a16:creationId xmlns:a16="http://schemas.microsoft.com/office/drawing/2014/main" xmlns="" id="{E35CFEDB-AD72-4BCB-814C-ABA303DFB1DD}"/>
                </a:ext>
              </a:extLst>
            </p:cNvPr>
            <p:cNvSpPr/>
            <p:nvPr/>
          </p:nvSpPr>
          <p:spPr>
            <a:xfrm>
              <a:off x="4776258" y="4570503"/>
              <a:ext cx="3646786" cy="671477"/>
            </a:xfrm>
            <a:custGeom>
              <a:avLst/>
              <a:gdLst>
                <a:gd name="connsiteX0" fmla="*/ 0 w 3646786"/>
                <a:gd name="connsiteY0" fmla="*/ 0 h 671477"/>
                <a:gd name="connsiteX1" fmla="*/ 3646786 w 3646786"/>
                <a:gd name="connsiteY1" fmla="*/ 0 h 671477"/>
                <a:gd name="connsiteX2" fmla="*/ 3646786 w 3646786"/>
                <a:gd name="connsiteY2" fmla="*/ 671477 h 671477"/>
                <a:gd name="connsiteX3" fmla="*/ 0 w 3646786"/>
                <a:gd name="connsiteY3" fmla="*/ 671477 h 671477"/>
                <a:gd name="connsiteX4" fmla="*/ 0 w 3646786"/>
                <a:gd name="connsiteY4" fmla="*/ 0 h 671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786" h="671477">
                  <a:moveTo>
                    <a:pt x="0" y="0"/>
                  </a:moveTo>
                  <a:lnTo>
                    <a:pt x="3646786" y="0"/>
                  </a:lnTo>
                  <a:lnTo>
                    <a:pt x="3646786" y="671477"/>
                  </a:lnTo>
                  <a:lnTo>
                    <a:pt x="0" y="67147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marL="0" lvl="0" indent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400" kern="1200" dirty="0"/>
                <a:t>Все детали конкурсного отбора будут описаны в Положении о программе</a:t>
              </a:r>
            </a:p>
          </p:txBody>
        </p:sp>
      </p:grpSp>
      <p:sp>
        <p:nvSpPr>
          <p:cNvPr id="16" name="Заголовок 15">
            <a:extLst>
              <a:ext uri="{FF2B5EF4-FFF2-40B4-BE49-F238E27FC236}">
                <a16:creationId xmlns:a16="http://schemas.microsoft.com/office/drawing/2014/main" xmlns="" id="{C13F0320-83BC-41DA-B18E-5842C0387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906" y="402822"/>
            <a:ext cx="2018961" cy="664797"/>
          </a:xfrm>
        </p:spPr>
        <p:txBody>
          <a:bodyPr/>
          <a:lstStyle/>
          <a:p>
            <a:r>
              <a:rPr lang="ru-RU" dirty="0"/>
              <a:t>Конкурсный отбор</a:t>
            </a:r>
          </a:p>
        </p:txBody>
      </p:sp>
      <p:sp>
        <p:nvSpPr>
          <p:cNvPr id="17" name="Текст 16">
            <a:extLst>
              <a:ext uri="{FF2B5EF4-FFF2-40B4-BE49-F238E27FC236}">
                <a16:creationId xmlns:a16="http://schemas.microsoft.com/office/drawing/2014/main" xmlns="" id="{555DB8C7-30D0-4AB1-BD86-C9267B8E1E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18" name="Таблица 17">
            <a:extLst>
              <a:ext uri="{FF2B5EF4-FFF2-40B4-BE49-F238E27FC236}">
                <a16:creationId xmlns:a16="http://schemas.microsoft.com/office/drawing/2014/main" xmlns="" id="{E29FAEA2-6487-4238-82A9-0B76F95E43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14988628"/>
              </p:ext>
            </p:extLst>
          </p:nvPr>
        </p:nvGraphicFramePr>
        <p:xfrm>
          <a:off x="4357991" y="4624198"/>
          <a:ext cx="7529208" cy="1369949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6120599">
                  <a:extLst>
                    <a:ext uri="{9D8B030D-6E8A-4147-A177-3AD203B41FA5}">
                      <a16:colId xmlns:a16="http://schemas.microsoft.com/office/drawing/2014/main" xmlns="" val="3327336633"/>
                    </a:ext>
                  </a:extLst>
                </a:gridCol>
                <a:gridCol w="1408609">
                  <a:extLst>
                    <a:ext uri="{9D8B030D-6E8A-4147-A177-3AD203B41FA5}">
                      <a16:colId xmlns:a16="http://schemas.microsoft.com/office/drawing/2014/main" xmlns="" val="204135434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Критерий конкурсного отбора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Кол-во баллов </a:t>
                      </a:r>
                      <a:r>
                        <a:rPr lang="en-US" sz="1200" dirty="0">
                          <a:effectLst/>
                        </a:rPr>
                        <a:t>max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466000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dirty="0">
                          <a:effectLst/>
                        </a:rPr>
                        <a:t>Количество баллов за прохождение предметного тестирования по математике и физике. Уровень тестов соответствует общеобразовательной программе базового уровня за 7,8,9,10 классы</a:t>
                      </a:r>
                      <a:endParaRPr lang="ru-RU" sz="105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30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2880444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dirty="0">
                          <a:effectLst/>
                        </a:rPr>
                        <a:t>Количество баллов за написание мотивационного эссе</a:t>
                      </a:r>
                      <a:endParaRPr lang="ru-RU" sz="105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5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712470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Итого максимальное количество баллов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35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575671513"/>
                  </a:ext>
                </a:extLst>
              </a:tr>
            </a:tbl>
          </a:graphicData>
        </a:graphic>
      </p:graphicFrame>
      <p:graphicFrame>
        <p:nvGraphicFramePr>
          <p:cNvPr id="19" name="Схема 18">
            <a:extLst>
              <a:ext uri="{FF2B5EF4-FFF2-40B4-BE49-F238E27FC236}">
                <a16:creationId xmlns:a16="http://schemas.microsoft.com/office/drawing/2014/main" xmlns="" id="{4FBB9223-B74A-42AE-B29E-DE411B1EE8D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846564611"/>
              </p:ext>
            </p:extLst>
          </p:nvPr>
        </p:nvGraphicFramePr>
        <p:xfrm>
          <a:off x="350196" y="1290536"/>
          <a:ext cx="2665378" cy="48477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4698779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20886F3-728C-4105-A12B-0D39DA156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573" y="3084351"/>
            <a:ext cx="2018961" cy="664797"/>
          </a:xfrm>
        </p:spPr>
        <p:txBody>
          <a:bodyPr/>
          <a:lstStyle/>
          <a:p>
            <a:r>
              <a:rPr lang="ru-RU" dirty="0"/>
              <a:t>Призыв к действию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349665B-B2F2-4B9B-ADF2-24731C7F15E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B8AEE321-13E0-43E4-91F4-7E36F5E6B054}"/>
              </a:ext>
            </a:extLst>
          </p:cNvPr>
          <p:cNvGrpSpPr/>
          <p:nvPr/>
        </p:nvGrpSpPr>
        <p:grpSpPr>
          <a:xfrm>
            <a:off x="4357993" y="1414567"/>
            <a:ext cx="7529206" cy="2014432"/>
            <a:chOff x="4501769" y="1884592"/>
            <a:chExt cx="3921275" cy="2014432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xmlns="" id="{D0EAB3DC-1203-4A06-B3B6-C13CDA1D25A6}"/>
                </a:ext>
              </a:extLst>
            </p:cNvPr>
            <p:cNvSpPr/>
            <p:nvPr/>
          </p:nvSpPr>
          <p:spPr>
            <a:xfrm>
              <a:off x="4501769" y="2076299"/>
              <a:ext cx="288064" cy="288064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Полилиния: фигура 5">
              <a:extLst>
                <a:ext uri="{FF2B5EF4-FFF2-40B4-BE49-F238E27FC236}">
                  <a16:creationId xmlns:a16="http://schemas.microsoft.com/office/drawing/2014/main" xmlns="" id="{933D2A02-229B-4CAC-8D1D-87A990D3E8CE}"/>
                </a:ext>
              </a:extLst>
            </p:cNvPr>
            <p:cNvSpPr/>
            <p:nvPr/>
          </p:nvSpPr>
          <p:spPr>
            <a:xfrm>
              <a:off x="4776258" y="1884592"/>
              <a:ext cx="3646786" cy="671477"/>
            </a:xfrm>
            <a:custGeom>
              <a:avLst/>
              <a:gdLst>
                <a:gd name="connsiteX0" fmla="*/ 0 w 3646786"/>
                <a:gd name="connsiteY0" fmla="*/ 0 h 671477"/>
                <a:gd name="connsiteX1" fmla="*/ 3646786 w 3646786"/>
                <a:gd name="connsiteY1" fmla="*/ 0 h 671477"/>
                <a:gd name="connsiteX2" fmla="*/ 3646786 w 3646786"/>
                <a:gd name="connsiteY2" fmla="*/ 671477 h 671477"/>
                <a:gd name="connsiteX3" fmla="*/ 0 w 3646786"/>
                <a:gd name="connsiteY3" fmla="*/ 671477 h 671477"/>
                <a:gd name="connsiteX4" fmla="*/ 0 w 3646786"/>
                <a:gd name="connsiteY4" fmla="*/ 0 h 671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786" h="671477">
                  <a:moveTo>
                    <a:pt x="0" y="0"/>
                  </a:moveTo>
                  <a:lnTo>
                    <a:pt x="3646786" y="0"/>
                  </a:lnTo>
                  <a:lnTo>
                    <a:pt x="3646786" y="671477"/>
                  </a:lnTo>
                  <a:lnTo>
                    <a:pt x="0" y="67147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marL="0" lvl="0" indent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400" kern="1200" dirty="0"/>
                <a:t>Проинформировать школьников 7-10 классов </a:t>
              </a:r>
              <a:r>
                <a:rPr lang="ru-RU" sz="1400" dirty="0" smtClean="0"/>
                <a:t>о </a:t>
              </a:r>
              <a:r>
                <a:rPr lang="ru-RU" sz="1400" dirty="0"/>
                <a:t>возможности участия в Инженерной школе УГМК</a:t>
              </a:r>
              <a:endParaRPr lang="ru-RU" sz="1400" kern="1200" dirty="0"/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xmlns="" id="{D39B9C7C-E350-42BB-BB8A-1590C0F6D972}"/>
                </a:ext>
              </a:extLst>
            </p:cNvPr>
            <p:cNvSpPr/>
            <p:nvPr/>
          </p:nvSpPr>
          <p:spPr>
            <a:xfrm>
              <a:off x="4501769" y="2747776"/>
              <a:ext cx="288064" cy="288064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Полилиния: фигура 7">
              <a:extLst>
                <a:ext uri="{FF2B5EF4-FFF2-40B4-BE49-F238E27FC236}">
                  <a16:creationId xmlns:a16="http://schemas.microsoft.com/office/drawing/2014/main" xmlns="" id="{04FFA7DB-6A27-43D2-9AA6-652698B69D0C}"/>
                </a:ext>
              </a:extLst>
            </p:cNvPr>
            <p:cNvSpPr/>
            <p:nvPr/>
          </p:nvSpPr>
          <p:spPr>
            <a:xfrm>
              <a:off x="4776258" y="2556069"/>
              <a:ext cx="3646786" cy="671477"/>
            </a:xfrm>
            <a:custGeom>
              <a:avLst/>
              <a:gdLst>
                <a:gd name="connsiteX0" fmla="*/ 0 w 3646786"/>
                <a:gd name="connsiteY0" fmla="*/ 0 h 671477"/>
                <a:gd name="connsiteX1" fmla="*/ 3646786 w 3646786"/>
                <a:gd name="connsiteY1" fmla="*/ 0 h 671477"/>
                <a:gd name="connsiteX2" fmla="*/ 3646786 w 3646786"/>
                <a:gd name="connsiteY2" fmla="*/ 671477 h 671477"/>
                <a:gd name="connsiteX3" fmla="*/ 0 w 3646786"/>
                <a:gd name="connsiteY3" fmla="*/ 671477 h 671477"/>
                <a:gd name="connsiteX4" fmla="*/ 0 w 3646786"/>
                <a:gd name="connsiteY4" fmla="*/ 0 h 671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786" h="671477">
                  <a:moveTo>
                    <a:pt x="0" y="0"/>
                  </a:moveTo>
                  <a:lnTo>
                    <a:pt x="3646786" y="0"/>
                  </a:lnTo>
                  <a:lnTo>
                    <a:pt x="3646786" y="671477"/>
                  </a:lnTo>
                  <a:lnTo>
                    <a:pt x="0" y="67147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marL="0" lvl="0" indent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400" b="1" kern="1200" dirty="0">
                  <a:solidFill>
                    <a:srgbClr val="FF0000"/>
                  </a:solidFill>
                </a:rPr>
                <a:t>Привлечь заинтересованных школьников к участию в установочных встречах 13-22 декабря в максимально возможном количестве</a:t>
              </a:r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xmlns="" id="{CFF7E938-DD7E-487E-B7B4-12FD85046A4D}"/>
                </a:ext>
              </a:extLst>
            </p:cNvPr>
            <p:cNvSpPr/>
            <p:nvPr/>
          </p:nvSpPr>
          <p:spPr>
            <a:xfrm>
              <a:off x="4501769" y="3419254"/>
              <a:ext cx="288064" cy="288064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Полилиния: фигура 9">
              <a:extLst>
                <a:ext uri="{FF2B5EF4-FFF2-40B4-BE49-F238E27FC236}">
                  <a16:creationId xmlns:a16="http://schemas.microsoft.com/office/drawing/2014/main" xmlns="" id="{AE1E5A94-BF7B-47CF-9B1C-0C37A4E4A014}"/>
                </a:ext>
              </a:extLst>
            </p:cNvPr>
            <p:cNvSpPr/>
            <p:nvPr/>
          </p:nvSpPr>
          <p:spPr>
            <a:xfrm>
              <a:off x="4776258" y="3227547"/>
              <a:ext cx="3646786" cy="671477"/>
            </a:xfrm>
            <a:custGeom>
              <a:avLst/>
              <a:gdLst>
                <a:gd name="connsiteX0" fmla="*/ 0 w 3646786"/>
                <a:gd name="connsiteY0" fmla="*/ 0 h 671477"/>
                <a:gd name="connsiteX1" fmla="*/ 3646786 w 3646786"/>
                <a:gd name="connsiteY1" fmla="*/ 0 h 671477"/>
                <a:gd name="connsiteX2" fmla="*/ 3646786 w 3646786"/>
                <a:gd name="connsiteY2" fmla="*/ 671477 h 671477"/>
                <a:gd name="connsiteX3" fmla="*/ 0 w 3646786"/>
                <a:gd name="connsiteY3" fmla="*/ 671477 h 671477"/>
                <a:gd name="connsiteX4" fmla="*/ 0 w 3646786"/>
                <a:gd name="connsiteY4" fmla="*/ 0 h 671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786" h="671477">
                  <a:moveTo>
                    <a:pt x="0" y="0"/>
                  </a:moveTo>
                  <a:lnTo>
                    <a:pt x="3646786" y="0"/>
                  </a:lnTo>
                  <a:lnTo>
                    <a:pt x="3646786" y="671477"/>
                  </a:lnTo>
                  <a:lnTo>
                    <a:pt x="0" y="67147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marL="0" lvl="0" indent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400" dirty="0"/>
                <a:t>Школам, привлекшим наибольшее количество школьников к участию в отборе – предусмотрены бонусы в рамках мотивационной программы</a:t>
              </a:r>
              <a:endParaRPr lang="ru-RU" sz="1400" kern="1200" dirty="0"/>
            </a:p>
          </p:txBody>
        </p:sp>
      </p:grpSp>
      <p:grpSp>
        <p:nvGrpSpPr>
          <p:cNvPr id="11" name="Группа 14">
            <a:extLst>
              <a:ext uri="{FF2B5EF4-FFF2-40B4-BE49-F238E27FC236}">
                <a16:creationId xmlns:a16="http://schemas.microsoft.com/office/drawing/2014/main" xmlns="" id="{E9ACFCAD-2873-44A7-89FC-64EEDD85F600}"/>
              </a:ext>
            </a:extLst>
          </p:cNvPr>
          <p:cNvGrpSpPr/>
          <p:nvPr/>
        </p:nvGrpSpPr>
        <p:grpSpPr>
          <a:xfrm>
            <a:off x="4357993" y="4097372"/>
            <a:ext cx="7529206" cy="2014433"/>
            <a:chOff x="4501769" y="2556069"/>
            <a:chExt cx="3921275" cy="2014433"/>
          </a:xfrm>
        </p:grpSpPr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xmlns="" id="{41894A88-B82D-49F9-A704-B10F05D951DD}"/>
                </a:ext>
              </a:extLst>
            </p:cNvPr>
            <p:cNvSpPr/>
            <p:nvPr/>
          </p:nvSpPr>
          <p:spPr>
            <a:xfrm>
              <a:off x="4501769" y="2747776"/>
              <a:ext cx="288064" cy="288064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Полилиния: фигура 18">
              <a:extLst>
                <a:ext uri="{FF2B5EF4-FFF2-40B4-BE49-F238E27FC236}">
                  <a16:creationId xmlns:a16="http://schemas.microsoft.com/office/drawing/2014/main" xmlns="" id="{110E98D2-9DF0-4211-971F-54E73752320B}"/>
                </a:ext>
              </a:extLst>
            </p:cNvPr>
            <p:cNvSpPr/>
            <p:nvPr/>
          </p:nvSpPr>
          <p:spPr>
            <a:xfrm>
              <a:off x="4776258" y="2556069"/>
              <a:ext cx="3646786" cy="671477"/>
            </a:xfrm>
            <a:custGeom>
              <a:avLst/>
              <a:gdLst>
                <a:gd name="connsiteX0" fmla="*/ 0 w 3646786"/>
                <a:gd name="connsiteY0" fmla="*/ 0 h 671477"/>
                <a:gd name="connsiteX1" fmla="*/ 3646786 w 3646786"/>
                <a:gd name="connsiteY1" fmla="*/ 0 h 671477"/>
                <a:gd name="connsiteX2" fmla="*/ 3646786 w 3646786"/>
                <a:gd name="connsiteY2" fmla="*/ 671477 h 671477"/>
                <a:gd name="connsiteX3" fmla="*/ 0 w 3646786"/>
                <a:gd name="connsiteY3" fmla="*/ 671477 h 671477"/>
                <a:gd name="connsiteX4" fmla="*/ 0 w 3646786"/>
                <a:gd name="connsiteY4" fmla="*/ 0 h 671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786" h="671477">
                  <a:moveTo>
                    <a:pt x="0" y="0"/>
                  </a:moveTo>
                  <a:lnTo>
                    <a:pt x="3646786" y="0"/>
                  </a:lnTo>
                  <a:lnTo>
                    <a:pt x="3646786" y="671477"/>
                  </a:lnTo>
                  <a:lnTo>
                    <a:pt x="0" y="67147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lvl="0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i="1" dirty="0" smtClean="0"/>
                <a:t>З</a:t>
              </a:r>
              <a:r>
                <a:rPr lang="ru-RU" sz="1400" i="1" kern="1200" dirty="0" smtClean="0"/>
                <a:t>апущена </a:t>
              </a:r>
              <a:r>
                <a:rPr lang="ru-RU" sz="1400" i="1" kern="1200" dirty="0"/>
                <a:t>интернет-страница Инженерной школы УГМК (регистрация и основная информация о программе</a:t>
              </a:r>
              <a:r>
                <a:rPr lang="ru-RU" sz="1400" i="1" kern="1200" dirty="0" smtClean="0"/>
                <a:t>) </a:t>
              </a:r>
              <a:r>
                <a:rPr lang="ru-RU" sz="1400" i="1" u="sng" dirty="0" err="1" smtClean="0">
                  <a:hlinkClick r:id="rId2"/>
                </a:rPr>
                <a:t>www.school.ugmk.com</a:t>
              </a:r>
              <a:endParaRPr lang="ru-RU" sz="1400" i="1" kern="1200" dirty="0"/>
            </a:p>
          </p:txBody>
        </p:sp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xmlns="" id="{2BDDF14F-D4AB-4353-9CB0-6B77C0CE4A1A}"/>
                </a:ext>
              </a:extLst>
            </p:cNvPr>
            <p:cNvSpPr/>
            <p:nvPr/>
          </p:nvSpPr>
          <p:spPr>
            <a:xfrm>
              <a:off x="4501769" y="3419254"/>
              <a:ext cx="288064" cy="288064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Полилиния: фигура 20">
              <a:extLst>
                <a:ext uri="{FF2B5EF4-FFF2-40B4-BE49-F238E27FC236}">
                  <a16:creationId xmlns:a16="http://schemas.microsoft.com/office/drawing/2014/main" xmlns="" id="{2BE0FE36-136E-4AC1-B848-0BC2ADF6D6EC}"/>
                </a:ext>
              </a:extLst>
            </p:cNvPr>
            <p:cNvSpPr/>
            <p:nvPr/>
          </p:nvSpPr>
          <p:spPr>
            <a:xfrm>
              <a:off x="4776258" y="3227547"/>
              <a:ext cx="3646786" cy="671477"/>
            </a:xfrm>
            <a:custGeom>
              <a:avLst/>
              <a:gdLst>
                <a:gd name="connsiteX0" fmla="*/ 0 w 3646786"/>
                <a:gd name="connsiteY0" fmla="*/ 0 h 671477"/>
                <a:gd name="connsiteX1" fmla="*/ 3646786 w 3646786"/>
                <a:gd name="connsiteY1" fmla="*/ 0 h 671477"/>
                <a:gd name="connsiteX2" fmla="*/ 3646786 w 3646786"/>
                <a:gd name="connsiteY2" fmla="*/ 671477 h 671477"/>
                <a:gd name="connsiteX3" fmla="*/ 0 w 3646786"/>
                <a:gd name="connsiteY3" fmla="*/ 671477 h 671477"/>
                <a:gd name="connsiteX4" fmla="*/ 0 w 3646786"/>
                <a:gd name="connsiteY4" fmla="*/ 0 h 671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786" h="671477">
                  <a:moveTo>
                    <a:pt x="0" y="0"/>
                  </a:moveTo>
                  <a:lnTo>
                    <a:pt x="3646786" y="0"/>
                  </a:lnTo>
                  <a:lnTo>
                    <a:pt x="3646786" y="671477"/>
                  </a:lnTo>
                  <a:lnTo>
                    <a:pt x="0" y="67147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marL="0" lvl="0" indent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400" i="1" kern="1200" dirty="0" smtClean="0"/>
                <a:t>Распространить информационные материалы </a:t>
              </a:r>
              <a:r>
                <a:rPr lang="ru-RU" sz="1400" i="1" dirty="0" smtClean="0"/>
                <a:t>среди обучающихся и родителей, а также на сайтах образовательных организаций и в родительских чатах</a:t>
              </a:r>
              <a:endParaRPr lang="ru-RU" sz="1400" i="1" kern="1200" dirty="0"/>
            </a:p>
          </p:txBody>
        </p:sp>
        <p:sp>
          <p:nvSpPr>
            <p:cNvPr id="23" name="Полилиния: фигура 22">
              <a:extLst>
                <a:ext uri="{FF2B5EF4-FFF2-40B4-BE49-F238E27FC236}">
                  <a16:creationId xmlns:a16="http://schemas.microsoft.com/office/drawing/2014/main" xmlns="" id="{28F60035-42BD-4949-87F2-53463370AA01}"/>
                </a:ext>
              </a:extLst>
            </p:cNvPr>
            <p:cNvSpPr/>
            <p:nvPr/>
          </p:nvSpPr>
          <p:spPr>
            <a:xfrm>
              <a:off x="4776258" y="3899025"/>
              <a:ext cx="3646786" cy="671477"/>
            </a:xfrm>
            <a:custGeom>
              <a:avLst/>
              <a:gdLst>
                <a:gd name="connsiteX0" fmla="*/ 0 w 3646786"/>
                <a:gd name="connsiteY0" fmla="*/ 0 h 671477"/>
                <a:gd name="connsiteX1" fmla="*/ 3646786 w 3646786"/>
                <a:gd name="connsiteY1" fmla="*/ 0 h 671477"/>
                <a:gd name="connsiteX2" fmla="*/ 3646786 w 3646786"/>
                <a:gd name="connsiteY2" fmla="*/ 671477 h 671477"/>
                <a:gd name="connsiteX3" fmla="*/ 0 w 3646786"/>
                <a:gd name="connsiteY3" fmla="*/ 671477 h 671477"/>
                <a:gd name="connsiteX4" fmla="*/ 0 w 3646786"/>
                <a:gd name="connsiteY4" fmla="*/ 0 h 671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786" h="671477">
                  <a:moveTo>
                    <a:pt x="0" y="0"/>
                  </a:moveTo>
                  <a:lnTo>
                    <a:pt x="3646786" y="0"/>
                  </a:lnTo>
                  <a:lnTo>
                    <a:pt x="3646786" y="671477"/>
                  </a:lnTo>
                  <a:lnTo>
                    <a:pt x="0" y="67147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marL="0" lvl="0" indent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1400" i="1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1008452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>
            <a:extLst>
              <a:ext uri="{FF2B5EF4-FFF2-40B4-BE49-F238E27FC236}">
                <a16:creationId xmlns:a16="http://schemas.microsoft.com/office/drawing/2014/main" xmlns="" id="{7FAE44CC-7194-9A41-A684-075652E52F4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p:oleObj spid="_x0000_s45084" name="Слайд think-cell" r:id="rId4" imgW="7761960" imgH="10047960" progId="">
              <p:embed/>
            </p:oleObj>
          </a:graphicData>
        </a:graphic>
      </p:graphicFrame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AAC3B3C-6054-BF4C-9491-6282C643B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906" y="402822"/>
            <a:ext cx="9072000" cy="332399"/>
          </a:xfrm>
          <a:noFill/>
        </p:spPr>
        <p:txBody>
          <a:bodyPr vert="horz"/>
          <a:lstStyle/>
          <a:p>
            <a:r>
              <a:rPr lang="ru-RU" dirty="0" smtClean="0"/>
              <a:t>О проекте</a:t>
            </a:r>
            <a:endParaRPr lang="ru-RU" dirty="0"/>
          </a:p>
        </p:txBody>
      </p:sp>
      <p:sp>
        <p:nvSpPr>
          <p:cNvPr id="21" name="Текст 20">
            <a:extLst>
              <a:ext uri="{FF2B5EF4-FFF2-40B4-BE49-F238E27FC236}">
                <a16:creationId xmlns:a16="http://schemas.microsoft.com/office/drawing/2014/main" xmlns="" id="{C6A4AD73-16A1-F041-9595-225B517A5B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9771" y="6850214"/>
            <a:ext cx="6575811" cy="3600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AutoShape 250">
            <a:extLst>
              <a:ext uri="{FF2B5EF4-FFF2-40B4-BE49-F238E27FC236}">
                <a16:creationId xmlns:a16="http://schemas.microsoft.com/office/drawing/2014/main" xmlns="" id="{4E6F333A-DD06-6240-A50D-16BBE0C49345}"/>
              </a:ext>
            </a:extLst>
          </p:cNvPr>
          <p:cNvSpPr>
            <a:spLocks noChangeArrowheads="1"/>
          </p:cNvSpPr>
          <p:nvPr/>
        </p:nvSpPr>
        <p:spPr bwMode="gray">
          <a:xfrm>
            <a:off x="872551" y="647731"/>
            <a:ext cx="2693290" cy="184666"/>
          </a:xfrm>
          <a:prstGeom prst="leftRightArrow">
            <a:avLst>
              <a:gd name="adj1" fmla="val 100000"/>
              <a:gd name="adj2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Направление трансформации</a:t>
            </a:r>
          </a:p>
        </p:txBody>
      </p:sp>
      <p:sp>
        <p:nvSpPr>
          <p:cNvPr id="16" name="AutoShape 250">
            <a:extLst>
              <a:ext uri="{FF2B5EF4-FFF2-40B4-BE49-F238E27FC236}">
                <a16:creationId xmlns:a16="http://schemas.microsoft.com/office/drawing/2014/main" xmlns="" id="{18DCE364-556C-1541-809F-10D4A4C7AA55}"/>
              </a:ext>
            </a:extLst>
          </p:cNvPr>
          <p:cNvSpPr>
            <a:spLocks noChangeArrowheads="1"/>
          </p:cNvSpPr>
          <p:nvPr/>
        </p:nvSpPr>
        <p:spPr bwMode="gray">
          <a:xfrm>
            <a:off x="3761409" y="647731"/>
            <a:ext cx="7759052" cy="184666"/>
          </a:xfrm>
          <a:prstGeom prst="leftRightArrow">
            <a:avLst>
              <a:gd name="adj1" fmla="val 100000"/>
              <a:gd name="adj2" fmla="val 0"/>
            </a:avLst>
          </a:prstGeom>
          <a:noFill/>
          <a:ln>
            <a:noFill/>
          </a:ln>
          <a:effectLst/>
        </p:spPr>
        <p:txBody>
          <a:bodyPr wrap="square" lIns="0" tIns="0" rIns="0" bIns="0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Описание требуемых изменений</a:t>
            </a: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xmlns="" id="{899CCD83-3470-1243-BCAA-7BEBEE1B0D86}"/>
              </a:ext>
            </a:extLst>
          </p:cNvPr>
          <p:cNvGrpSpPr/>
          <p:nvPr/>
        </p:nvGrpSpPr>
        <p:grpSpPr>
          <a:xfrm>
            <a:off x="0" y="5663302"/>
            <a:ext cx="11383279" cy="776332"/>
            <a:chOff x="0" y="4830847"/>
            <a:chExt cx="11383279" cy="1368000"/>
          </a:xfrm>
        </p:grpSpPr>
        <p:sp>
          <p:nvSpPr>
            <p:cNvPr id="29" name="Текст 5">
              <a:extLst>
                <a:ext uri="{FF2B5EF4-FFF2-40B4-BE49-F238E27FC236}">
                  <a16:creationId xmlns:a16="http://schemas.microsoft.com/office/drawing/2014/main" xmlns="" id="{90BECE32-ED80-894E-BF39-AD696FEEF453}"/>
                </a:ext>
              </a:extLst>
            </p:cNvPr>
            <p:cNvSpPr txBox="1">
              <a:spLocks/>
            </p:cNvSpPr>
            <p:nvPr/>
          </p:nvSpPr>
          <p:spPr>
            <a:xfrm>
              <a:off x="337202" y="5416264"/>
              <a:ext cx="344262" cy="344262"/>
            </a:xfrm>
            <a:prstGeom prst="rect">
              <a:avLst/>
            </a:prstGeom>
            <a:noFill/>
          </p:spPr>
          <p:txBody>
            <a:bodyPr lIns="0" tIns="0" rIns="0" bIns="0" anchor="ctr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Tx/>
                <a:buNone/>
                <a:defRPr sz="1200" b="1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dirty="0"/>
            </a:p>
            <a:p>
              <a:endParaRPr lang="ru-RU" dirty="0"/>
            </a:p>
          </p:txBody>
        </p:sp>
        <p:sp>
          <p:nvSpPr>
            <p:cNvPr id="30" name="Скругленный прямоугольник 29">
              <a:extLst>
                <a:ext uri="{FF2B5EF4-FFF2-40B4-BE49-F238E27FC236}">
                  <a16:creationId xmlns:a16="http://schemas.microsoft.com/office/drawing/2014/main" xmlns="" id="{A497AFC7-AD16-F44F-8BEF-EA989FCFF8B0}"/>
                </a:ext>
              </a:extLst>
            </p:cNvPr>
            <p:cNvSpPr/>
            <p:nvPr/>
          </p:nvSpPr>
          <p:spPr>
            <a:xfrm>
              <a:off x="337202" y="5416264"/>
              <a:ext cx="344262" cy="344262"/>
            </a:xfrm>
            <a:prstGeom prst="roundRect">
              <a:avLst/>
            </a:prstGeom>
            <a:no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Скругленный прямоугольник 36">
              <a:extLst>
                <a:ext uri="{FF2B5EF4-FFF2-40B4-BE49-F238E27FC236}">
                  <a16:creationId xmlns:a16="http://schemas.microsoft.com/office/drawing/2014/main" xmlns="" id="{95851215-98FA-CF48-B530-9E1F1D10C7A0}"/>
                </a:ext>
              </a:extLst>
            </p:cNvPr>
            <p:cNvSpPr/>
            <p:nvPr/>
          </p:nvSpPr>
          <p:spPr>
            <a:xfrm>
              <a:off x="808720" y="4830847"/>
              <a:ext cx="2820953" cy="1368000"/>
            </a:xfrm>
            <a:prstGeom prst="roundRect">
              <a:avLst>
                <a:gd name="adj" fmla="val 7642"/>
              </a:avLst>
            </a:prstGeom>
            <a:solidFill>
              <a:schemeClr val="tx2"/>
            </a:solidFill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sz="1400" dirty="0">
                <a:solidFill>
                  <a:schemeClr val="tx1"/>
                </a:solidFill>
              </a:endParaRPr>
            </a:p>
          </p:txBody>
        </p:sp>
        <p:sp>
          <p:nvSpPr>
            <p:cNvPr id="45" name="Скругленный прямоугольник 44">
              <a:extLst>
                <a:ext uri="{FF2B5EF4-FFF2-40B4-BE49-F238E27FC236}">
                  <a16:creationId xmlns:a16="http://schemas.microsoft.com/office/drawing/2014/main" xmlns="" id="{ADF758A6-DEE8-734F-92D6-E6279DE37A6D}"/>
                </a:ext>
              </a:extLst>
            </p:cNvPr>
            <p:cNvSpPr/>
            <p:nvPr/>
          </p:nvSpPr>
          <p:spPr>
            <a:xfrm>
              <a:off x="808721" y="4830847"/>
              <a:ext cx="10574558" cy="1368000"/>
            </a:xfrm>
            <a:prstGeom prst="roundRect">
              <a:avLst>
                <a:gd name="adj" fmla="val 7642"/>
              </a:avLst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Прямоугольник 52">
              <a:extLst>
                <a:ext uri="{FF2B5EF4-FFF2-40B4-BE49-F238E27FC236}">
                  <a16:creationId xmlns:a16="http://schemas.microsoft.com/office/drawing/2014/main" xmlns="" id="{88B4933C-6D4B-114A-A343-10B78CFFDD23}"/>
                </a:ext>
              </a:extLst>
            </p:cNvPr>
            <p:cNvSpPr/>
            <p:nvPr/>
          </p:nvSpPr>
          <p:spPr>
            <a:xfrm>
              <a:off x="3761409" y="5019474"/>
              <a:ext cx="7413272" cy="881308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pPr marL="171450" marR="0" lvl="1" indent="-171450" algn="l" defTabSz="1020196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EB8B2D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200" dirty="0" smtClean="0">
                  <a:latin typeface="Arial" panose="020B0604020202020204"/>
                </a:rPr>
                <a:t>Во всех регионах присутствия имеется достаточное число абитуриентов в ТУ УГМК</a:t>
              </a:r>
            </a:p>
            <a:p>
              <a:pPr marL="171450" marR="0" lvl="1" indent="-171450" algn="l" defTabSz="1020196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EB8B2D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ru-RU" sz="1200" b="0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Единые принципы работы со школьниками</a:t>
              </a: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4" name="Прямоугольник 53">
              <a:extLst>
                <a:ext uri="{FF2B5EF4-FFF2-40B4-BE49-F238E27FC236}">
                  <a16:creationId xmlns:a16="http://schemas.microsoft.com/office/drawing/2014/main" xmlns="" id="{278F781A-DFE5-9F4C-873F-9180439A91ED}"/>
                </a:ext>
              </a:extLst>
            </p:cNvPr>
            <p:cNvSpPr/>
            <p:nvPr/>
          </p:nvSpPr>
          <p:spPr>
            <a:xfrm>
              <a:off x="1050585" y="5422513"/>
              <a:ext cx="2408471" cy="184666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/>
            <a:p>
              <a:r>
                <a:rPr lang="ru-RU" sz="1200" b="1" dirty="0" smtClean="0"/>
                <a:t>Критерии эффективности</a:t>
              </a:r>
              <a:endParaRPr lang="ru-RU" sz="1200" b="1" dirty="0"/>
            </a:p>
          </p:txBody>
        </p:sp>
        <p:sp>
          <p:nvSpPr>
            <p:cNvPr id="32" name="Полилиния 31">
              <a:extLst>
                <a:ext uri="{FF2B5EF4-FFF2-40B4-BE49-F238E27FC236}">
                  <a16:creationId xmlns:a16="http://schemas.microsoft.com/office/drawing/2014/main" xmlns="" id="{A91B6787-568D-2B42-9E1B-6745C3FA3AD4}"/>
                </a:ext>
              </a:extLst>
            </p:cNvPr>
            <p:cNvSpPr/>
            <p:nvPr/>
          </p:nvSpPr>
          <p:spPr>
            <a:xfrm>
              <a:off x="0" y="5416264"/>
              <a:ext cx="224704" cy="344262"/>
            </a:xfrm>
            <a:custGeom>
              <a:avLst/>
              <a:gdLst>
                <a:gd name="connsiteX0" fmla="*/ 0 w 224704"/>
                <a:gd name="connsiteY0" fmla="*/ 0 h 344262"/>
                <a:gd name="connsiteX1" fmla="*/ 167326 w 224704"/>
                <a:gd name="connsiteY1" fmla="*/ 0 h 344262"/>
                <a:gd name="connsiteX2" fmla="*/ 224704 w 224704"/>
                <a:gd name="connsiteY2" fmla="*/ 57378 h 344262"/>
                <a:gd name="connsiteX3" fmla="*/ 224704 w 224704"/>
                <a:gd name="connsiteY3" fmla="*/ 286884 h 344262"/>
                <a:gd name="connsiteX4" fmla="*/ 167326 w 224704"/>
                <a:gd name="connsiteY4" fmla="*/ 344262 h 344262"/>
                <a:gd name="connsiteX5" fmla="*/ 0 w 224704"/>
                <a:gd name="connsiteY5" fmla="*/ 344262 h 344262"/>
                <a:gd name="connsiteX0" fmla="*/ 0 w 224704"/>
                <a:gd name="connsiteY0" fmla="*/ 0 h 344262"/>
                <a:gd name="connsiteX1" fmla="*/ 167326 w 224704"/>
                <a:gd name="connsiteY1" fmla="*/ 0 h 344262"/>
                <a:gd name="connsiteX2" fmla="*/ 224704 w 224704"/>
                <a:gd name="connsiteY2" fmla="*/ 57378 h 344262"/>
                <a:gd name="connsiteX3" fmla="*/ 224704 w 224704"/>
                <a:gd name="connsiteY3" fmla="*/ 286884 h 344262"/>
                <a:gd name="connsiteX4" fmla="*/ 167326 w 224704"/>
                <a:gd name="connsiteY4" fmla="*/ 344262 h 344262"/>
                <a:gd name="connsiteX5" fmla="*/ 0 w 224704"/>
                <a:gd name="connsiteY5" fmla="*/ 344262 h 344262"/>
                <a:gd name="connsiteX6" fmla="*/ 91440 w 224704"/>
                <a:gd name="connsiteY6" fmla="*/ 91440 h 344262"/>
                <a:gd name="connsiteX0" fmla="*/ 0 w 224704"/>
                <a:gd name="connsiteY0" fmla="*/ 0 h 344262"/>
                <a:gd name="connsiteX1" fmla="*/ 167326 w 224704"/>
                <a:gd name="connsiteY1" fmla="*/ 0 h 344262"/>
                <a:gd name="connsiteX2" fmla="*/ 224704 w 224704"/>
                <a:gd name="connsiteY2" fmla="*/ 57378 h 344262"/>
                <a:gd name="connsiteX3" fmla="*/ 224704 w 224704"/>
                <a:gd name="connsiteY3" fmla="*/ 286884 h 344262"/>
                <a:gd name="connsiteX4" fmla="*/ 167326 w 224704"/>
                <a:gd name="connsiteY4" fmla="*/ 344262 h 344262"/>
                <a:gd name="connsiteX5" fmla="*/ 0 w 224704"/>
                <a:gd name="connsiteY5" fmla="*/ 344262 h 344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4704" h="344262">
                  <a:moveTo>
                    <a:pt x="0" y="0"/>
                  </a:moveTo>
                  <a:lnTo>
                    <a:pt x="167326" y="0"/>
                  </a:lnTo>
                  <a:cubicBezTo>
                    <a:pt x="199015" y="0"/>
                    <a:pt x="224704" y="25689"/>
                    <a:pt x="224704" y="57378"/>
                  </a:cubicBezTo>
                  <a:lnTo>
                    <a:pt x="224704" y="286884"/>
                  </a:lnTo>
                  <a:cubicBezTo>
                    <a:pt x="224704" y="318573"/>
                    <a:pt x="199015" y="344262"/>
                    <a:pt x="167326" y="344262"/>
                  </a:cubicBezTo>
                  <a:lnTo>
                    <a:pt x="0" y="344262"/>
                  </a:lnTo>
                </a:path>
              </a:pathLst>
            </a:custGeom>
            <a:noFill/>
            <a:ln w="254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xmlns="" id="{1FFBC75B-A01B-AF43-8FB9-0DD574CC6EEE}"/>
              </a:ext>
            </a:extLst>
          </p:cNvPr>
          <p:cNvGrpSpPr/>
          <p:nvPr/>
        </p:nvGrpSpPr>
        <p:grpSpPr>
          <a:xfrm>
            <a:off x="0" y="4479806"/>
            <a:ext cx="11383279" cy="1012114"/>
            <a:chOff x="0" y="3308228"/>
            <a:chExt cx="11383279" cy="1368000"/>
          </a:xfrm>
        </p:grpSpPr>
        <p:sp>
          <p:nvSpPr>
            <p:cNvPr id="27" name="Скругленный прямоугольник 26">
              <a:extLst>
                <a:ext uri="{FF2B5EF4-FFF2-40B4-BE49-F238E27FC236}">
                  <a16:creationId xmlns:a16="http://schemas.microsoft.com/office/drawing/2014/main" xmlns="" id="{C9099F81-81B1-B848-9874-E3493041E2F7}"/>
                </a:ext>
              </a:extLst>
            </p:cNvPr>
            <p:cNvSpPr/>
            <p:nvPr/>
          </p:nvSpPr>
          <p:spPr>
            <a:xfrm>
              <a:off x="337202" y="3813178"/>
              <a:ext cx="344262" cy="344262"/>
            </a:xfrm>
            <a:prstGeom prst="roundRect">
              <a:avLst/>
            </a:prstGeom>
            <a:no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Скругленный прямоугольник 35">
              <a:extLst>
                <a:ext uri="{FF2B5EF4-FFF2-40B4-BE49-F238E27FC236}">
                  <a16:creationId xmlns:a16="http://schemas.microsoft.com/office/drawing/2014/main" xmlns="" id="{20A4D0C7-98E4-5D4B-86C8-1DBA774D28C5}"/>
                </a:ext>
              </a:extLst>
            </p:cNvPr>
            <p:cNvSpPr/>
            <p:nvPr/>
          </p:nvSpPr>
          <p:spPr>
            <a:xfrm>
              <a:off x="808720" y="3308228"/>
              <a:ext cx="2820953" cy="1368000"/>
            </a:xfrm>
            <a:prstGeom prst="roundRect">
              <a:avLst>
                <a:gd name="adj" fmla="val 7642"/>
              </a:avLst>
            </a:prstGeom>
            <a:solidFill>
              <a:schemeClr val="tx2"/>
            </a:solidFill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Скругленный прямоугольник 47">
              <a:extLst>
                <a:ext uri="{FF2B5EF4-FFF2-40B4-BE49-F238E27FC236}">
                  <a16:creationId xmlns:a16="http://schemas.microsoft.com/office/drawing/2014/main" xmlns="" id="{F72B015F-1573-914E-BD20-6F86CE14A7E8}"/>
                </a:ext>
              </a:extLst>
            </p:cNvPr>
            <p:cNvSpPr/>
            <p:nvPr/>
          </p:nvSpPr>
          <p:spPr>
            <a:xfrm>
              <a:off x="808721" y="3308228"/>
              <a:ext cx="10574558" cy="1368000"/>
            </a:xfrm>
            <a:prstGeom prst="roundRect">
              <a:avLst>
                <a:gd name="adj" fmla="val 7642"/>
              </a:avLst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Прямоугольник 51">
              <a:extLst>
                <a:ext uri="{FF2B5EF4-FFF2-40B4-BE49-F238E27FC236}">
                  <a16:creationId xmlns:a16="http://schemas.microsoft.com/office/drawing/2014/main" xmlns="" id="{C23E26B0-1A88-E14D-80FE-43001D54A154}"/>
                </a:ext>
              </a:extLst>
            </p:cNvPr>
            <p:cNvSpPr/>
            <p:nvPr/>
          </p:nvSpPr>
          <p:spPr>
            <a:xfrm>
              <a:off x="3764224" y="3529451"/>
              <a:ext cx="7413272" cy="977598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pPr marL="171450" marR="0" lvl="1" indent="-171450" algn="l" defTabSz="1020196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EB8B2D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200" dirty="0" smtClean="0">
                  <a:latin typeface="Arial" panose="020B0604020202020204"/>
                </a:rPr>
                <a:t>Увеличение числа кандидатов на поступление в Технический университет УГМК</a:t>
              </a:r>
            </a:p>
            <a:p>
              <a:pPr marL="171450" marR="0" lvl="1" indent="-171450" algn="l" defTabSz="1020196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EB8B2D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200" dirty="0" smtClean="0">
                  <a:latin typeface="Arial" panose="020B0604020202020204"/>
                </a:rPr>
                <a:t>Повышение уровня подготовки абитуриентов от предприятий </a:t>
              </a:r>
            </a:p>
            <a:p>
              <a:pPr marL="171450" marR="0" lvl="1" indent="-171450" algn="l" defTabSz="1020196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EB8B2D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200" dirty="0" smtClean="0">
                  <a:latin typeface="Arial" panose="020B0604020202020204"/>
                </a:rPr>
                <a:t>Увеличение привлекательности «заводских» профессий и организаций УГМК</a:t>
              </a:r>
            </a:p>
          </p:txBody>
        </p:sp>
        <p:sp>
          <p:nvSpPr>
            <p:cNvPr id="55" name="Прямоугольник 54">
              <a:extLst>
                <a:ext uri="{FF2B5EF4-FFF2-40B4-BE49-F238E27FC236}">
                  <a16:creationId xmlns:a16="http://schemas.microsoft.com/office/drawing/2014/main" xmlns="" id="{FC72C2C1-3708-A24D-9553-4071A8AED669}"/>
                </a:ext>
              </a:extLst>
            </p:cNvPr>
            <p:cNvSpPr/>
            <p:nvPr/>
          </p:nvSpPr>
          <p:spPr>
            <a:xfrm>
              <a:off x="1050585" y="3899894"/>
              <a:ext cx="2408471" cy="184666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/>
            <a:p>
              <a:r>
                <a:rPr lang="ru-RU" sz="1200" b="1" dirty="0" smtClean="0"/>
                <a:t>Планируемый эффект</a:t>
              </a:r>
              <a:endParaRPr lang="ru-RU" sz="1200" b="1" dirty="0"/>
            </a:p>
          </p:txBody>
        </p:sp>
        <p:sp>
          <p:nvSpPr>
            <p:cNvPr id="33" name="Полилиния 32">
              <a:extLst>
                <a:ext uri="{FF2B5EF4-FFF2-40B4-BE49-F238E27FC236}">
                  <a16:creationId xmlns:a16="http://schemas.microsoft.com/office/drawing/2014/main" xmlns="" id="{5981E042-253E-9D4B-8433-2C0917366A12}"/>
                </a:ext>
              </a:extLst>
            </p:cNvPr>
            <p:cNvSpPr/>
            <p:nvPr/>
          </p:nvSpPr>
          <p:spPr>
            <a:xfrm>
              <a:off x="0" y="3813178"/>
              <a:ext cx="224704" cy="344262"/>
            </a:xfrm>
            <a:custGeom>
              <a:avLst/>
              <a:gdLst>
                <a:gd name="connsiteX0" fmla="*/ 0 w 224704"/>
                <a:gd name="connsiteY0" fmla="*/ 0 h 344262"/>
                <a:gd name="connsiteX1" fmla="*/ 167326 w 224704"/>
                <a:gd name="connsiteY1" fmla="*/ 0 h 344262"/>
                <a:gd name="connsiteX2" fmla="*/ 224704 w 224704"/>
                <a:gd name="connsiteY2" fmla="*/ 57378 h 344262"/>
                <a:gd name="connsiteX3" fmla="*/ 224704 w 224704"/>
                <a:gd name="connsiteY3" fmla="*/ 286884 h 344262"/>
                <a:gd name="connsiteX4" fmla="*/ 167326 w 224704"/>
                <a:gd name="connsiteY4" fmla="*/ 344262 h 344262"/>
                <a:gd name="connsiteX5" fmla="*/ 0 w 224704"/>
                <a:gd name="connsiteY5" fmla="*/ 344262 h 344262"/>
                <a:gd name="connsiteX0" fmla="*/ 0 w 224704"/>
                <a:gd name="connsiteY0" fmla="*/ 0 h 344262"/>
                <a:gd name="connsiteX1" fmla="*/ 167326 w 224704"/>
                <a:gd name="connsiteY1" fmla="*/ 0 h 344262"/>
                <a:gd name="connsiteX2" fmla="*/ 224704 w 224704"/>
                <a:gd name="connsiteY2" fmla="*/ 57378 h 344262"/>
                <a:gd name="connsiteX3" fmla="*/ 224704 w 224704"/>
                <a:gd name="connsiteY3" fmla="*/ 286884 h 344262"/>
                <a:gd name="connsiteX4" fmla="*/ 167326 w 224704"/>
                <a:gd name="connsiteY4" fmla="*/ 344262 h 344262"/>
                <a:gd name="connsiteX5" fmla="*/ 0 w 224704"/>
                <a:gd name="connsiteY5" fmla="*/ 344262 h 344262"/>
                <a:gd name="connsiteX6" fmla="*/ 91440 w 224704"/>
                <a:gd name="connsiteY6" fmla="*/ 91440 h 344262"/>
                <a:gd name="connsiteX0" fmla="*/ 0 w 224704"/>
                <a:gd name="connsiteY0" fmla="*/ 0 h 344262"/>
                <a:gd name="connsiteX1" fmla="*/ 167326 w 224704"/>
                <a:gd name="connsiteY1" fmla="*/ 0 h 344262"/>
                <a:gd name="connsiteX2" fmla="*/ 224704 w 224704"/>
                <a:gd name="connsiteY2" fmla="*/ 57378 h 344262"/>
                <a:gd name="connsiteX3" fmla="*/ 224704 w 224704"/>
                <a:gd name="connsiteY3" fmla="*/ 286884 h 344262"/>
                <a:gd name="connsiteX4" fmla="*/ 167326 w 224704"/>
                <a:gd name="connsiteY4" fmla="*/ 344262 h 344262"/>
                <a:gd name="connsiteX5" fmla="*/ 0 w 224704"/>
                <a:gd name="connsiteY5" fmla="*/ 344262 h 344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4704" h="344262">
                  <a:moveTo>
                    <a:pt x="0" y="0"/>
                  </a:moveTo>
                  <a:lnTo>
                    <a:pt x="167326" y="0"/>
                  </a:lnTo>
                  <a:cubicBezTo>
                    <a:pt x="199015" y="0"/>
                    <a:pt x="224704" y="25689"/>
                    <a:pt x="224704" y="57378"/>
                  </a:cubicBezTo>
                  <a:lnTo>
                    <a:pt x="224704" y="286884"/>
                  </a:lnTo>
                  <a:cubicBezTo>
                    <a:pt x="224704" y="318573"/>
                    <a:pt x="199015" y="344262"/>
                    <a:pt x="167326" y="344262"/>
                  </a:cubicBezTo>
                  <a:lnTo>
                    <a:pt x="0" y="344262"/>
                  </a:lnTo>
                </a:path>
              </a:pathLst>
            </a:custGeom>
            <a:noFill/>
            <a:ln w="254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xmlns="" id="{9286C560-847E-9147-93E5-DDCA1DD5E430}"/>
              </a:ext>
            </a:extLst>
          </p:cNvPr>
          <p:cNvGrpSpPr/>
          <p:nvPr/>
        </p:nvGrpSpPr>
        <p:grpSpPr>
          <a:xfrm>
            <a:off x="2815" y="3034701"/>
            <a:ext cx="11383279" cy="1361189"/>
            <a:chOff x="0" y="1785609"/>
            <a:chExt cx="11383279" cy="1368000"/>
          </a:xfrm>
        </p:grpSpPr>
        <p:sp>
          <p:nvSpPr>
            <p:cNvPr id="43" name="Скругленный прямоугольник 42">
              <a:extLst>
                <a:ext uri="{FF2B5EF4-FFF2-40B4-BE49-F238E27FC236}">
                  <a16:creationId xmlns:a16="http://schemas.microsoft.com/office/drawing/2014/main" xmlns="" id="{140F161B-C386-1D44-9718-3BB344E96E29}"/>
                </a:ext>
              </a:extLst>
            </p:cNvPr>
            <p:cNvSpPr/>
            <p:nvPr/>
          </p:nvSpPr>
          <p:spPr>
            <a:xfrm>
              <a:off x="808721" y="1785609"/>
              <a:ext cx="10574558" cy="1368000"/>
            </a:xfrm>
            <a:prstGeom prst="roundRect">
              <a:avLst>
                <a:gd name="adj" fmla="val 7642"/>
              </a:avLst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5" name="Скругленный прямоугольник 34">
              <a:extLst>
                <a:ext uri="{FF2B5EF4-FFF2-40B4-BE49-F238E27FC236}">
                  <a16:creationId xmlns:a16="http://schemas.microsoft.com/office/drawing/2014/main" xmlns="" id="{5995662C-1B1B-FD47-B4E5-BECBBF23686A}"/>
                </a:ext>
              </a:extLst>
            </p:cNvPr>
            <p:cNvSpPr/>
            <p:nvPr/>
          </p:nvSpPr>
          <p:spPr>
            <a:xfrm>
              <a:off x="808720" y="1785609"/>
              <a:ext cx="2820953" cy="1368000"/>
            </a:xfrm>
            <a:prstGeom prst="roundRect">
              <a:avLst>
                <a:gd name="adj" fmla="val 7642"/>
              </a:avLst>
            </a:prstGeom>
            <a:solidFill>
              <a:schemeClr val="tx2"/>
            </a:solidFill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Скругленный прямоугольник 23">
              <a:extLst>
                <a:ext uri="{FF2B5EF4-FFF2-40B4-BE49-F238E27FC236}">
                  <a16:creationId xmlns:a16="http://schemas.microsoft.com/office/drawing/2014/main" xmlns="" id="{2EB03AAB-1E1C-6D4B-9FD3-4FB90D84ED6E}"/>
                </a:ext>
              </a:extLst>
            </p:cNvPr>
            <p:cNvSpPr/>
            <p:nvPr/>
          </p:nvSpPr>
          <p:spPr>
            <a:xfrm>
              <a:off x="337202" y="2210091"/>
              <a:ext cx="344262" cy="344262"/>
            </a:xfrm>
            <a:prstGeom prst="roundRect">
              <a:avLst/>
            </a:prstGeom>
            <a:no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Прямоугольник 50">
              <a:extLst>
                <a:ext uri="{FF2B5EF4-FFF2-40B4-BE49-F238E27FC236}">
                  <a16:creationId xmlns:a16="http://schemas.microsoft.com/office/drawing/2014/main" xmlns="" id="{F7BE29E3-A9B5-5445-A45B-38DB74F7A66F}"/>
                </a:ext>
              </a:extLst>
            </p:cNvPr>
            <p:cNvSpPr/>
            <p:nvPr/>
          </p:nvSpPr>
          <p:spPr>
            <a:xfrm>
              <a:off x="3761409" y="1884834"/>
              <a:ext cx="7413272" cy="276999"/>
            </a:xfrm>
            <a:prstGeom prst="rect">
              <a:avLst/>
            </a:prstGeom>
            <a:ln>
              <a:noFill/>
            </a:ln>
          </p:spPr>
          <p:txBody>
            <a:bodyPr wrap="square" anchor="t">
              <a:spAutoFit/>
            </a:bodyPr>
            <a:lstStyle/>
            <a:p>
              <a:pPr marL="171450" lvl="1" indent="-171450" defTabSz="1020196">
                <a:spcBef>
                  <a:spcPts val="3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</a:pPr>
              <a:endParaRPr lang="ru-RU" sz="1200" dirty="0"/>
            </a:p>
          </p:txBody>
        </p:sp>
        <p:sp>
          <p:nvSpPr>
            <p:cNvPr id="56" name="Прямоугольник 55">
              <a:extLst>
                <a:ext uri="{FF2B5EF4-FFF2-40B4-BE49-F238E27FC236}">
                  <a16:creationId xmlns:a16="http://schemas.microsoft.com/office/drawing/2014/main" xmlns="" id="{E921F2D0-0F71-E54B-BD00-CB9C6713154E}"/>
                </a:ext>
              </a:extLst>
            </p:cNvPr>
            <p:cNvSpPr/>
            <p:nvPr/>
          </p:nvSpPr>
          <p:spPr>
            <a:xfrm>
              <a:off x="1050585" y="2377275"/>
              <a:ext cx="2408471" cy="184666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/>
            <a:p>
              <a:r>
                <a:rPr lang="ru-RU" sz="1200" b="1" dirty="0" smtClean="0"/>
                <a:t>Краткое описание проекта</a:t>
              </a:r>
              <a:endParaRPr lang="ru-RU" sz="1200" b="1" dirty="0"/>
            </a:p>
          </p:txBody>
        </p:sp>
        <p:sp>
          <p:nvSpPr>
            <p:cNvPr id="34" name="Полилиния 33">
              <a:extLst>
                <a:ext uri="{FF2B5EF4-FFF2-40B4-BE49-F238E27FC236}">
                  <a16:creationId xmlns:a16="http://schemas.microsoft.com/office/drawing/2014/main" xmlns="" id="{2F6B785B-99F7-6448-A369-D41E4B596B88}"/>
                </a:ext>
              </a:extLst>
            </p:cNvPr>
            <p:cNvSpPr/>
            <p:nvPr/>
          </p:nvSpPr>
          <p:spPr>
            <a:xfrm>
              <a:off x="0" y="2210091"/>
              <a:ext cx="224704" cy="344262"/>
            </a:xfrm>
            <a:custGeom>
              <a:avLst/>
              <a:gdLst>
                <a:gd name="connsiteX0" fmla="*/ 0 w 224704"/>
                <a:gd name="connsiteY0" fmla="*/ 0 h 344262"/>
                <a:gd name="connsiteX1" fmla="*/ 167326 w 224704"/>
                <a:gd name="connsiteY1" fmla="*/ 0 h 344262"/>
                <a:gd name="connsiteX2" fmla="*/ 224704 w 224704"/>
                <a:gd name="connsiteY2" fmla="*/ 57378 h 344262"/>
                <a:gd name="connsiteX3" fmla="*/ 224704 w 224704"/>
                <a:gd name="connsiteY3" fmla="*/ 286884 h 344262"/>
                <a:gd name="connsiteX4" fmla="*/ 167326 w 224704"/>
                <a:gd name="connsiteY4" fmla="*/ 344262 h 344262"/>
                <a:gd name="connsiteX5" fmla="*/ 0 w 224704"/>
                <a:gd name="connsiteY5" fmla="*/ 344262 h 344262"/>
                <a:gd name="connsiteX0" fmla="*/ 0 w 224704"/>
                <a:gd name="connsiteY0" fmla="*/ 0 h 344262"/>
                <a:gd name="connsiteX1" fmla="*/ 167326 w 224704"/>
                <a:gd name="connsiteY1" fmla="*/ 0 h 344262"/>
                <a:gd name="connsiteX2" fmla="*/ 224704 w 224704"/>
                <a:gd name="connsiteY2" fmla="*/ 57378 h 344262"/>
                <a:gd name="connsiteX3" fmla="*/ 224704 w 224704"/>
                <a:gd name="connsiteY3" fmla="*/ 286884 h 344262"/>
                <a:gd name="connsiteX4" fmla="*/ 167326 w 224704"/>
                <a:gd name="connsiteY4" fmla="*/ 344262 h 344262"/>
                <a:gd name="connsiteX5" fmla="*/ 0 w 224704"/>
                <a:gd name="connsiteY5" fmla="*/ 344262 h 344262"/>
                <a:gd name="connsiteX6" fmla="*/ 91440 w 224704"/>
                <a:gd name="connsiteY6" fmla="*/ 91440 h 344262"/>
                <a:gd name="connsiteX0" fmla="*/ 0 w 224704"/>
                <a:gd name="connsiteY0" fmla="*/ 0 h 344262"/>
                <a:gd name="connsiteX1" fmla="*/ 167326 w 224704"/>
                <a:gd name="connsiteY1" fmla="*/ 0 h 344262"/>
                <a:gd name="connsiteX2" fmla="*/ 224704 w 224704"/>
                <a:gd name="connsiteY2" fmla="*/ 57378 h 344262"/>
                <a:gd name="connsiteX3" fmla="*/ 224704 w 224704"/>
                <a:gd name="connsiteY3" fmla="*/ 286884 h 344262"/>
                <a:gd name="connsiteX4" fmla="*/ 167326 w 224704"/>
                <a:gd name="connsiteY4" fmla="*/ 344262 h 344262"/>
                <a:gd name="connsiteX5" fmla="*/ 0 w 224704"/>
                <a:gd name="connsiteY5" fmla="*/ 344262 h 344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4704" h="344262">
                  <a:moveTo>
                    <a:pt x="0" y="0"/>
                  </a:moveTo>
                  <a:lnTo>
                    <a:pt x="167326" y="0"/>
                  </a:lnTo>
                  <a:cubicBezTo>
                    <a:pt x="199015" y="0"/>
                    <a:pt x="224704" y="25689"/>
                    <a:pt x="224704" y="57378"/>
                  </a:cubicBezTo>
                  <a:lnTo>
                    <a:pt x="224704" y="286884"/>
                  </a:lnTo>
                  <a:cubicBezTo>
                    <a:pt x="224704" y="318573"/>
                    <a:pt x="199015" y="344262"/>
                    <a:pt x="167326" y="344262"/>
                  </a:cubicBezTo>
                  <a:lnTo>
                    <a:pt x="0" y="344262"/>
                  </a:lnTo>
                </a:path>
              </a:pathLst>
            </a:custGeom>
            <a:noFill/>
            <a:ln w="254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</p:grp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xmlns="" id="{899CCD83-3470-1243-BCAA-7BEBEE1B0D86}"/>
              </a:ext>
            </a:extLst>
          </p:cNvPr>
          <p:cNvGrpSpPr/>
          <p:nvPr/>
        </p:nvGrpSpPr>
        <p:grpSpPr>
          <a:xfrm>
            <a:off x="2815" y="1138580"/>
            <a:ext cx="11383279" cy="1804473"/>
            <a:chOff x="0" y="4830847"/>
            <a:chExt cx="11383279" cy="1292700"/>
          </a:xfrm>
        </p:grpSpPr>
        <p:sp>
          <p:nvSpPr>
            <p:cNvPr id="49" name="Текст 5">
              <a:extLst>
                <a:ext uri="{FF2B5EF4-FFF2-40B4-BE49-F238E27FC236}">
                  <a16:creationId xmlns:a16="http://schemas.microsoft.com/office/drawing/2014/main" xmlns="" id="{90BECE32-ED80-894E-BF39-AD696FEEF453}"/>
                </a:ext>
              </a:extLst>
            </p:cNvPr>
            <p:cNvSpPr txBox="1">
              <a:spLocks/>
            </p:cNvSpPr>
            <p:nvPr/>
          </p:nvSpPr>
          <p:spPr>
            <a:xfrm>
              <a:off x="337202" y="5416264"/>
              <a:ext cx="344262" cy="344262"/>
            </a:xfrm>
            <a:prstGeom prst="rect">
              <a:avLst/>
            </a:prstGeom>
            <a:noFill/>
          </p:spPr>
          <p:txBody>
            <a:bodyPr lIns="0" tIns="0" rIns="0" bIns="0" anchor="ctr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Tx/>
                <a:buNone/>
                <a:defRPr sz="1200" b="1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dirty="0"/>
            </a:p>
            <a:p>
              <a:endParaRPr lang="ru-RU" dirty="0"/>
            </a:p>
          </p:txBody>
        </p:sp>
        <p:sp>
          <p:nvSpPr>
            <p:cNvPr id="50" name="Скругленный прямоугольник 49">
              <a:extLst>
                <a:ext uri="{FF2B5EF4-FFF2-40B4-BE49-F238E27FC236}">
                  <a16:creationId xmlns:a16="http://schemas.microsoft.com/office/drawing/2014/main" xmlns="" id="{A497AFC7-AD16-F44F-8BEF-EA989FCFF8B0}"/>
                </a:ext>
              </a:extLst>
            </p:cNvPr>
            <p:cNvSpPr/>
            <p:nvPr/>
          </p:nvSpPr>
          <p:spPr>
            <a:xfrm>
              <a:off x="337202" y="5416264"/>
              <a:ext cx="344262" cy="344262"/>
            </a:xfrm>
            <a:prstGeom prst="roundRect">
              <a:avLst/>
            </a:prstGeom>
            <a:no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Скругленный прямоугольник 56">
              <a:extLst>
                <a:ext uri="{FF2B5EF4-FFF2-40B4-BE49-F238E27FC236}">
                  <a16:creationId xmlns:a16="http://schemas.microsoft.com/office/drawing/2014/main" xmlns="" id="{95851215-98FA-CF48-B530-9E1F1D10C7A0}"/>
                </a:ext>
              </a:extLst>
            </p:cNvPr>
            <p:cNvSpPr/>
            <p:nvPr/>
          </p:nvSpPr>
          <p:spPr>
            <a:xfrm>
              <a:off x="808720" y="4830847"/>
              <a:ext cx="2820953" cy="1292700"/>
            </a:xfrm>
            <a:prstGeom prst="roundRect">
              <a:avLst>
                <a:gd name="adj" fmla="val 7642"/>
              </a:avLst>
            </a:prstGeom>
            <a:solidFill>
              <a:schemeClr val="tx2"/>
            </a:solidFill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sz="1400" dirty="0">
                <a:solidFill>
                  <a:schemeClr val="tx1"/>
                </a:solidFill>
              </a:endParaRPr>
            </a:p>
          </p:txBody>
        </p:sp>
        <p:sp>
          <p:nvSpPr>
            <p:cNvPr id="58" name="Скругленный прямоугольник 57">
              <a:extLst>
                <a:ext uri="{FF2B5EF4-FFF2-40B4-BE49-F238E27FC236}">
                  <a16:creationId xmlns:a16="http://schemas.microsoft.com/office/drawing/2014/main" xmlns="" id="{ADF758A6-DEE8-734F-92D6-E6279DE37A6D}"/>
                </a:ext>
              </a:extLst>
            </p:cNvPr>
            <p:cNvSpPr/>
            <p:nvPr/>
          </p:nvSpPr>
          <p:spPr>
            <a:xfrm>
              <a:off x="808721" y="4830848"/>
              <a:ext cx="10574558" cy="1292699"/>
            </a:xfrm>
            <a:prstGeom prst="roundRect">
              <a:avLst>
                <a:gd name="adj" fmla="val 7642"/>
              </a:avLst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Прямоугольник 58">
              <a:extLst>
                <a:ext uri="{FF2B5EF4-FFF2-40B4-BE49-F238E27FC236}">
                  <a16:creationId xmlns:a16="http://schemas.microsoft.com/office/drawing/2014/main" xmlns="" id="{88B4933C-6D4B-114A-A343-10B78CFFDD23}"/>
                </a:ext>
              </a:extLst>
            </p:cNvPr>
            <p:cNvSpPr/>
            <p:nvPr/>
          </p:nvSpPr>
          <p:spPr>
            <a:xfrm>
              <a:off x="3764223" y="4864883"/>
              <a:ext cx="7413272" cy="1234727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pPr marL="0" lvl="1" defTabSz="1020196">
                <a:spcBef>
                  <a:spcPts val="300"/>
                </a:spcBef>
                <a:buClr>
                  <a:schemeClr val="accent1"/>
                </a:buClr>
              </a:pPr>
              <a:r>
                <a:rPr lang="ru-RU" sz="1200" dirty="0" smtClean="0"/>
                <a:t>В городах присутствия УГМК недостаточное </a:t>
              </a:r>
              <a:r>
                <a:rPr lang="ru-RU" sz="1200" dirty="0"/>
                <a:t>число школьников – кандидатов на целевое обучение в Техническом университете </a:t>
              </a:r>
              <a:r>
                <a:rPr lang="ru-RU" sz="1200" dirty="0" smtClean="0"/>
                <a:t>УГМК, а также в других организация высшего </a:t>
              </a:r>
              <a:r>
                <a:rPr lang="ru-RU" sz="1200" dirty="0"/>
                <a:t>и </a:t>
              </a:r>
              <a:r>
                <a:rPr lang="ru-RU" sz="1200" dirty="0" smtClean="0"/>
                <a:t>среднего профессионального образования по направлениям, актуальным для организаций компании.</a:t>
              </a:r>
            </a:p>
            <a:p>
              <a:pPr marL="0" lvl="1" defTabSz="1020196">
                <a:spcBef>
                  <a:spcPts val="300"/>
                </a:spcBef>
                <a:buClr>
                  <a:schemeClr val="accent1"/>
                </a:buClr>
              </a:pPr>
              <a:r>
                <a:rPr lang="ru-RU" sz="1200" dirty="0" smtClean="0"/>
                <a:t>Причины:</a:t>
              </a:r>
              <a:endParaRPr lang="ru-RU" sz="1200" dirty="0"/>
            </a:p>
            <a:p>
              <a:pPr marL="171450" lvl="1" indent="-171450" defTabSz="1020196">
                <a:spcBef>
                  <a:spcPts val="3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</a:pPr>
              <a:r>
                <a:rPr lang="ru-RU" sz="1200" dirty="0"/>
                <a:t>Н</a:t>
              </a:r>
              <a:r>
                <a:rPr lang="ru-RU" sz="1200" dirty="0" smtClean="0"/>
                <a:t>изкий уровень </a:t>
              </a:r>
              <a:r>
                <a:rPr lang="ru-RU" sz="1200" dirty="0"/>
                <a:t>преподавания естественно-научных дисциплин и </a:t>
              </a:r>
              <a:r>
                <a:rPr lang="ru-RU" sz="1200" dirty="0" smtClean="0"/>
                <a:t>математики</a:t>
              </a:r>
              <a:endParaRPr lang="ru-RU" sz="1200" dirty="0"/>
            </a:p>
            <a:p>
              <a:pPr marL="171450" lvl="1" indent="-171450" defTabSz="1020196">
                <a:spcBef>
                  <a:spcPts val="3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</a:pPr>
              <a:r>
                <a:rPr lang="ru-RU" sz="1200" dirty="0"/>
                <a:t>Н</a:t>
              </a:r>
              <a:r>
                <a:rPr lang="ru-RU" sz="1200" dirty="0" smtClean="0"/>
                <a:t>изкая информированность </a:t>
              </a:r>
              <a:r>
                <a:rPr lang="ru-RU" sz="1200" dirty="0"/>
                <a:t>школьников о профессиях и возможной карьере на предприятиях </a:t>
              </a:r>
              <a:r>
                <a:rPr lang="ru-RU" sz="1200" dirty="0" smtClean="0"/>
                <a:t>УГМК </a:t>
              </a:r>
            </a:p>
            <a:p>
              <a:pPr marL="171450" lvl="1" indent="-171450" defTabSz="1020196">
                <a:spcBef>
                  <a:spcPts val="3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</a:pPr>
              <a:r>
                <a:rPr lang="ru-RU" sz="1200" dirty="0"/>
                <a:t>О</a:t>
              </a:r>
              <a:r>
                <a:rPr lang="ru-RU" sz="1200" dirty="0" smtClean="0"/>
                <a:t>тток </a:t>
              </a:r>
              <a:r>
                <a:rPr lang="ru-RU" sz="1200" dirty="0"/>
                <a:t>абитуриентов из городов с ограниченным рынком труда и социальной </a:t>
              </a:r>
              <a:r>
                <a:rPr lang="ru-RU" sz="1200" dirty="0" smtClean="0"/>
                <a:t>инфраструктурой</a:t>
              </a:r>
              <a:endParaRPr lang="ru-RU" sz="1200" dirty="0"/>
            </a:p>
          </p:txBody>
        </p:sp>
        <p:sp>
          <p:nvSpPr>
            <p:cNvPr id="60" name="Прямоугольник 59">
              <a:extLst>
                <a:ext uri="{FF2B5EF4-FFF2-40B4-BE49-F238E27FC236}">
                  <a16:creationId xmlns:a16="http://schemas.microsoft.com/office/drawing/2014/main" xmlns="" id="{278F781A-DFE5-9F4C-873F-9180439A91ED}"/>
                </a:ext>
              </a:extLst>
            </p:cNvPr>
            <p:cNvSpPr/>
            <p:nvPr/>
          </p:nvSpPr>
          <p:spPr>
            <a:xfrm>
              <a:off x="1050585" y="5438624"/>
              <a:ext cx="2408471" cy="152444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/>
            <a:p>
              <a:r>
                <a:rPr lang="ru-RU" sz="1200" b="1" dirty="0"/>
                <a:t>Проблемная ситуация</a:t>
              </a:r>
            </a:p>
          </p:txBody>
        </p:sp>
        <p:sp>
          <p:nvSpPr>
            <p:cNvPr id="61" name="Полилиния 60">
              <a:extLst>
                <a:ext uri="{FF2B5EF4-FFF2-40B4-BE49-F238E27FC236}">
                  <a16:creationId xmlns:a16="http://schemas.microsoft.com/office/drawing/2014/main" xmlns="" id="{A91B6787-568D-2B42-9E1B-6745C3FA3AD4}"/>
                </a:ext>
              </a:extLst>
            </p:cNvPr>
            <p:cNvSpPr/>
            <p:nvPr/>
          </p:nvSpPr>
          <p:spPr>
            <a:xfrm>
              <a:off x="0" y="5416264"/>
              <a:ext cx="224704" cy="344262"/>
            </a:xfrm>
            <a:custGeom>
              <a:avLst/>
              <a:gdLst>
                <a:gd name="connsiteX0" fmla="*/ 0 w 224704"/>
                <a:gd name="connsiteY0" fmla="*/ 0 h 344262"/>
                <a:gd name="connsiteX1" fmla="*/ 167326 w 224704"/>
                <a:gd name="connsiteY1" fmla="*/ 0 h 344262"/>
                <a:gd name="connsiteX2" fmla="*/ 224704 w 224704"/>
                <a:gd name="connsiteY2" fmla="*/ 57378 h 344262"/>
                <a:gd name="connsiteX3" fmla="*/ 224704 w 224704"/>
                <a:gd name="connsiteY3" fmla="*/ 286884 h 344262"/>
                <a:gd name="connsiteX4" fmla="*/ 167326 w 224704"/>
                <a:gd name="connsiteY4" fmla="*/ 344262 h 344262"/>
                <a:gd name="connsiteX5" fmla="*/ 0 w 224704"/>
                <a:gd name="connsiteY5" fmla="*/ 344262 h 344262"/>
                <a:gd name="connsiteX0" fmla="*/ 0 w 224704"/>
                <a:gd name="connsiteY0" fmla="*/ 0 h 344262"/>
                <a:gd name="connsiteX1" fmla="*/ 167326 w 224704"/>
                <a:gd name="connsiteY1" fmla="*/ 0 h 344262"/>
                <a:gd name="connsiteX2" fmla="*/ 224704 w 224704"/>
                <a:gd name="connsiteY2" fmla="*/ 57378 h 344262"/>
                <a:gd name="connsiteX3" fmla="*/ 224704 w 224704"/>
                <a:gd name="connsiteY3" fmla="*/ 286884 h 344262"/>
                <a:gd name="connsiteX4" fmla="*/ 167326 w 224704"/>
                <a:gd name="connsiteY4" fmla="*/ 344262 h 344262"/>
                <a:gd name="connsiteX5" fmla="*/ 0 w 224704"/>
                <a:gd name="connsiteY5" fmla="*/ 344262 h 344262"/>
                <a:gd name="connsiteX6" fmla="*/ 91440 w 224704"/>
                <a:gd name="connsiteY6" fmla="*/ 91440 h 344262"/>
                <a:gd name="connsiteX0" fmla="*/ 0 w 224704"/>
                <a:gd name="connsiteY0" fmla="*/ 0 h 344262"/>
                <a:gd name="connsiteX1" fmla="*/ 167326 w 224704"/>
                <a:gd name="connsiteY1" fmla="*/ 0 h 344262"/>
                <a:gd name="connsiteX2" fmla="*/ 224704 w 224704"/>
                <a:gd name="connsiteY2" fmla="*/ 57378 h 344262"/>
                <a:gd name="connsiteX3" fmla="*/ 224704 w 224704"/>
                <a:gd name="connsiteY3" fmla="*/ 286884 h 344262"/>
                <a:gd name="connsiteX4" fmla="*/ 167326 w 224704"/>
                <a:gd name="connsiteY4" fmla="*/ 344262 h 344262"/>
                <a:gd name="connsiteX5" fmla="*/ 0 w 224704"/>
                <a:gd name="connsiteY5" fmla="*/ 344262 h 344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4704" h="344262">
                  <a:moveTo>
                    <a:pt x="0" y="0"/>
                  </a:moveTo>
                  <a:lnTo>
                    <a:pt x="167326" y="0"/>
                  </a:lnTo>
                  <a:cubicBezTo>
                    <a:pt x="199015" y="0"/>
                    <a:pt x="224704" y="25689"/>
                    <a:pt x="224704" y="57378"/>
                  </a:cubicBezTo>
                  <a:lnTo>
                    <a:pt x="224704" y="286884"/>
                  </a:lnTo>
                  <a:cubicBezTo>
                    <a:pt x="224704" y="318573"/>
                    <a:pt x="199015" y="344262"/>
                    <a:pt x="167326" y="344262"/>
                  </a:cubicBezTo>
                  <a:lnTo>
                    <a:pt x="0" y="344262"/>
                  </a:lnTo>
                </a:path>
              </a:pathLst>
            </a:custGeom>
            <a:noFill/>
            <a:ln w="254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3767038" y="3118617"/>
            <a:ext cx="741045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1" indent="-171450" defTabSz="1020196">
              <a:spcBef>
                <a:spcPts val="3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200" dirty="0" smtClean="0"/>
              <a:t>Разработка очно-заочной образовательной программы для школьников</a:t>
            </a:r>
          </a:p>
          <a:p>
            <a:pPr marL="171450" lvl="1" indent="-171450" defTabSz="1020196">
              <a:spcBef>
                <a:spcPts val="3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200" dirty="0" smtClean="0"/>
              <a:t>Отбор школьников из городов присутствия организаций УГМК </a:t>
            </a:r>
          </a:p>
          <a:p>
            <a:pPr marL="171450" lvl="1" indent="-171450" defTabSz="1020196">
              <a:spcBef>
                <a:spcPts val="3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200" dirty="0" smtClean="0"/>
              <a:t>Дистанционная подготовка по физике, математике и другим предметам</a:t>
            </a:r>
          </a:p>
          <a:p>
            <a:pPr marL="171450" lvl="1" indent="-171450" defTabSz="1020196">
              <a:spcBef>
                <a:spcPts val="3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200" dirty="0" smtClean="0"/>
              <a:t>Очные проектные смены, экскурсии, выполнение проектов по заводской тематике</a:t>
            </a:r>
          </a:p>
          <a:p>
            <a:pPr marL="171450" lvl="1" indent="-171450" defTabSz="1020196">
              <a:spcBef>
                <a:spcPts val="3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200" dirty="0" smtClean="0"/>
              <a:t>Мониторинг учебных достижений и мотивации учащихся, проведение конкурсов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xmlns="" val="3557950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>
            <a:extLst>
              <a:ext uri="{FF2B5EF4-FFF2-40B4-BE49-F238E27FC236}">
                <a16:creationId xmlns:a16="http://schemas.microsoft.com/office/drawing/2014/main" xmlns="" id="{FFFC0E9E-9D5F-8542-A0FA-AF60F6F73F38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p:oleObj spid="_x0000_s48159" name="Слайд think-cell" r:id="rId4" imgW="7761960" imgH="10047960" progId="">
              <p:embed/>
            </p:oleObj>
          </a:graphicData>
        </a:graphic>
      </p:graphicFrame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xmlns="" id="{49291C20-8FE9-BA4C-BAC0-71C5251A6D46}"/>
              </a:ext>
            </a:extLst>
          </p:cNvPr>
          <p:cNvCxnSpPr>
            <a:cxnSpLocks/>
            <a:stCxn id="20" idx="1"/>
            <a:endCxn id="23" idx="1"/>
          </p:cNvCxnSpPr>
          <p:nvPr/>
        </p:nvCxnSpPr>
        <p:spPr>
          <a:xfrm flipH="1">
            <a:off x="4675642" y="1341437"/>
            <a:ext cx="676365" cy="3031578"/>
          </a:xfrm>
          <a:prstGeom prst="straightConnector1">
            <a:avLst/>
          </a:prstGeom>
          <a:ln w="9525">
            <a:solidFill>
              <a:schemeClr val="bg2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xmlns="" id="{18258E3A-0E33-3A4F-B267-9C518073D424}"/>
              </a:ext>
            </a:extLst>
          </p:cNvPr>
          <p:cNvCxnSpPr>
            <a:cxnSpLocks/>
            <a:stCxn id="20" idx="0"/>
            <a:endCxn id="23" idx="0"/>
          </p:cNvCxnSpPr>
          <p:nvPr/>
        </p:nvCxnSpPr>
        <p:spPr>
          <a:xfrm>
            <a:off x="808907" y="1341437"/>
            <a:ext cx="676362" cy="3031578"/>
          </a:xfrm>
          <a:prstGeom prst="straightConnector1">
            <a:avLst/>
          </a:prstGeom>
          <a:ln w="9525">
            <a:solidFill>
              <a:schemeClr val="bg2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B193D5ED-52F0-A04C-AAC9-D592EE5BFAF9}"/>
              </a:ext>
            </a:extLst>
          </p:cNvPr>
          <p:cNvGrpSpPr/>
          <p:nvPr/>
        </p:nvGrpSpPr>
        <p:grpSpPr>
          <a:xfrm>
            <a:off x="2909315" y="1341437"/>
            <a:ext cx="8485437" cy="828000"/>
            <a:chOff x="2909315" y="1341437"/>
            <a:chExt cx="8485437" cy="828000"/>
          </a:xfrm>
        </p:grpSpPr>
        <p:sp>
          <p:nvSpPr>
            <p:cNvPr id="56" name="Скругленный прямоугольник 55">
              <a:extLst>
                <a:ext uri="{FF2B5EF4-FFF2-40B4-BE49-F238E27FC236}">
                  <a16:creationId xmlns:a16="http://schemas.microsoft.com/office/drawing/2014/main" xmlns="" id="{4CFD691F-4A5F-E74C-A7AE-68BD886F140B}"/>
                </a:ext>
              </a:extLst>
            </p:cNvPr>
            <p:cNvSpPr/>
            <p:nvPr/>
          </p:nvSpPr>
          <p:spPr>
            <a:xfrm>
              <a:off x="6107658" y="1341437"/>
              <a:ext cx="5287094" cy="828000"/>
            </a:xfrm>
            <a:prstGeom prst="roundRect">
              <a:avLst>
                <a:gd name="adj" fmla="val 15154"/>
              </a:avLst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80000" rtlCol="0" anchor="ctr">
              <a:noAutofit/>
            </a:bodyPr>
            <a:lstStyle/>
            <a:p>
              <a:pPr marL="0" lvl="1" defTabSz="1020196">
                <a:spcBef>
                  <a:spcPts val="1200"/>
                </a:spcBef>
              </a:pPr>
              <a:endParaRPr lang="ru-RU" sz="1200" dirty="0" smtClean="0">
                <a:solidFill>
                  <a:srgbClr val="000000"/>
                </a:solidFill>
              </a:endParaRPr>
            </a:p>
            <a:p>
              <a:pPr marL="0" lvl="1" defTabSz="1020196">
                <a:spcBef>
                  <a:spcPts val="600"/>
                </a:spcBef>
              </a:pPr>
              <a:r>
                <a:rPr lang="ru-RU" sz="1200" dirty="0" smtClean="0">
                  <a:solidFill>
                    <a:srgbClr val="000000"/>
                  </a:solidFill>
                </a:rPr>
                <a:t>Информирование о проекте «Инженерная школа УГМК» всех школьников в городах присутствия компании</a:t>
              </a:r>
            </a:p>
            <a:p>
              <a:pPr marL="0" lvl="1" defTabSz="1020196">
                <a:spcBef>
                  <a:spcPts val="600"/>
                </a:spcBef>
              </a:pPr>
              <a:r>
                <a:rPr lang="ru-RU" sz="1200" dirty="0" smtClean="0">
                  <a:solidFill>
                    <a:srgbClr val="000000"/>
                  </a:solidFill>
                </a:rPr>
                <a:t> Работа с управлениями образования в территориях</a:t>
              </a:r>
              <a:endParaRPr lang="ru-RU" sz="1200" dirty="0">
                <a:solidFill>
                  <a:srgbClr val="000000"/>
                </a:solidFill>
              </a:endParaRPr>
            </a:p>
            <a:p>
              <a:pPr marL="0" lvl="1" defTabSz="1020196">
                <a:spcBef>
                  <a:spcPts val="1200"/>
                </a:spcBef>
              </a:pPr>
              <a:r>
                <a:rPr lang="ru-RU" sz="1200" dirty="0" smtClean="0"/>
                <a:t> </a:t>
              </a:r>
              <a:r>
                <a:rPr lang="ru-RU" sz="1200" dirty="0"/>
                <a:t>УГМК </a:t>
              </a:r>
            </a:p>
          </p:txBody>
        </p:sp>
        <p:cxnSp>
          <p:nvCxnSpPr>
            <p:cNvPr id="12" name="Elbow Connector 96">
              <a:extLst>
                <a:ext uri="{FF2B5EF4-FFF2-40B4-BE49-F238E27FC236}">
                  <a16:creationId xmlns:a16="http://schemas.microsoft.com/office/drawing/2014/main" xmlns="" id="{F9939276-AA76-884E-A7EB-5D66F65472A7}"/>
                </a:ext>
              </a:extLst>
            </p:cNvPr>
            <p:cNvCxnSpPr>
              <a:cxnSpLocks/>
            </p:cNvCxnSpPr>
            <p:nvPr/>
          </p:nvCxnSpPr>
          <p:spPr>
            <a:xfrm>
              <a:off x="2909315" y="1755437"/>
              <a:ext cx="3190636" cy="0"/>
            </a:xfrm>
            <a:prstGeom prst="straightConnector1">
              <a:avLst/>
            </a:prstGeom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xmlns="" id="{D4702E3F-0963-A848-B9BA-EDFC16394745}"/>
              </a:ext>
            </a:extLst>
          </p:cNvPr>
          <p:cNvGrpSpPr/>
          <p:nvPr/>
        </p:nvGrpSpPr>
        <p:grpSpPr>
          <a:xfrm>
            <a:off x="2909315" y="5370997"/>
            <a:ext cx="8485437" cy="828000"/>
            <a:chOff x="2909315" y="5370997"/>
            <a:chExt cx="8485437" cy="828000"/>
          </a:xfrm>
        </p:grpSpPr>
        <p:sp>
          <p:nvSpPr>
            <p:cNvPr id="68" name="Скругленный прямоугольник 67">
              <a:extLst>
                <a:ext uri="{FF2B5EF4-FFF2-40B4-BE49-F238E27FC236}">
                  <a16:creationId xmlns:a16="http://schemas.microsoft.com/office/drawing/2014/main" xmlns="" id="{C932BF38-885C-1D4E-9D16-748F77BBAC55}"/>
                </a:ext>
              </a:extLst>
            </p:cNvPr>
            <p:cNvSpPr/>
            <p:nvPr/>
          </p:nvSpPr>
          <p:spPr>
            <a:xfrm>
              <a:off x="6107658" y="5370997"/>
              <a:ext cx="5287094" cy="828000"/>
            </a:xfrm>
            <a:prstGeom prst="roundRect">
              <a:avLst>
                <a:gd name="adj" fmla="val 15154"/>
              </a:avLst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80000" rtlCol="0" anchor="ctr">
              <a:noAutofit/>
            </a:bodyPr>
            <a:lstStyle/>
            <a:p>
              <a:r>
                <a:rPr lang="ru-RU" sz="1200" dirty="0" smtClean="0">
                  <a:solidFill>
                    <a:schemeClr val="tx1"/>
                  </a:solidFill>
                </a:rPr>
                <a:t>Зачисление отобранных кандидатов в Инженерную школу УГМК</a:t>
              </a:r>
              <a:endParaRPr lang="ru-RU" sz="1200" dirty="0">
                <a:solidFill>
                  <a:schemeClr val="tx1"/>
                </a:solidFill>
              </a:endParaRPr>
            </a:p>
          </p:txBody>
        </p:sp>
        <p:cxnSp>
          <p:nvCxnSpPr>
            <p:cNvPr id="10" name="Elbow Connector 96">
              <a:extLst>
                <a:ext uri="{FF2B5EF4-FFF2-40B4-BE49-F238E27FC236}">
                  <a16:creationId xmlns:a16="http://schemas.microsoft.com/office/drawing/2014/main" xmlns="" id="{5D287E4D-1874-C140-8DE8-1FF267AFBAF9}"/>
                </a:ext>
              </a:extLst>
            </p:cNvPr>
            <p:cNvCxnSpPr>
              <a:cxnSpLocks/>
            </p:cNvCxnSpPr>
            <p:nvPr/>
          </p:nvCxnSpPr>
          <p:spPr>
            <a:xfrm>
              <a:off x="2909315" y="5797541"/>
              <a:ext cx="3190636" cy="0"/>
            </a:xfrm>
            <a:prstGeom prst="straightConnector1">
              <a:avLst/>
            </a:prstGeom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Группа 4">
            <a:extLst>
              <a:ext uri="{FF2B5EF4-FFF2-40B4-BE49-F238E27FC236}">
                <a16:creationId xmlns:a16="http://schemas.microsoft.com/office/drawing/2014/main" xmlns="" id="{4EA999EE-F72E-2444-89A9-610BE735AFB8}"/>
              </a:ext>
            </a:extLst>
          </p:cNvPr>
          <p:cNvGrpSpPr/>
          <p:nvPr/>
        </p:nvGrpSpPr>
        <p:grpSpPr>
          <a:xfrm>
            <a:off x="2919021" y="3356217"/>
            <a:ext cx="8475731" cy="828000"/>
            <a:chOff x="2603137" y="1502203"/>
            <a:chExt cx="8475731" cy="828000"/>
          </a:xfrm>
        </p:grpSpPr>
        <p:sp>
          <p:nvSpPr>
            <p:cNvPr id="65" name="Скругленный прямоугольник 64">
              <a:extLst>
                <a:ext uri="{FF2B5EF4-FFF2-40B4-BE49-F238E27FC236}">
                  <a16:creationId xmlns:a16="http://schemas.microsoft.com/office/drawing/2014/main" xmlns="" id="{0958B03F-47B3-6F4F-BCF7-0697A3E23CF3}"/>
                </a:ext>
              </a:extLst>
            </p:cNvPr>
            <p:cNvSpPr/>
            <p:nvPr/>
          </p:nvSpPr>
          <p:spPr>
            <a:xfrm>
              <a:off x="5791774" y="1502203"/>
              <a:ext cx="5287094" cy="828000"/>
            </a:xfrm>
            <a:prstGeom prst="roundRect">
              <a:avLst>
                <a:gd name="adj" fmla="val 15154"/>
              </a:avLst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80000" rtlCol="0" anchor="ctr">
              <a:noAutofit/>
            </a:bodyPr>
            <a:lstStyle/>
            <a:p>
              <a:r>
                <a:rPr lang="ru-RU" sz="1200" dirty="0" smtClean="0">
                  <a:solidFill>
                    <a:schemeClr val="tx1"/>
                  </a:solidFill>
                </a:rPr>
                <a:t>Отбор школьников, имеющих достижения </a:t>
              </a:r>
              <a:r>
                <a:rPr lang="ru-RU" sz="1200" dirty="0">
                  <a:solidFill>
                    <a:srgbClr val="000000"/>
                  </a:solidFill>
                </a:rPr>
                <a:t>по математике, информатике, физике, </a:t>
              </a:r>
              <a:r>
                <a:rPr lang="ru-RU" sz="1200" dirty="0" smtClean="0">
                  <a:solidFill>
                    <a:srgbClr val="000000"/>
                  </a:solidFill>
                </a:rPr>
                <a:t>химии на основании рекомендаций управлений образования городов присутствия УГМК</a:t>
              </a:r>
              <a:endParaRPr lang="ru-RU" sz="1200" dirty="0">
                <a:solidFill>
                  <a:schemeClr val="tx1"/>
                </a:solidFill>
              </a:endParaRPr>
            </a:p>
          </p:txBody>
        </p:sp>
        <p:cxnSp>
          <p:nvCxnSpPr>
            <p:cNvPr id="13" name="Elbow Connector 96">
              <a:extLst>
                <a:ext uri="{FF2B5EF4-FFF2-40B4-BE49-F238E27FC236}">
                  <a16:creationId xmlns:a16="http://schemas.microsoft.com/office/drawing/2014/main" xmlns="" id="{31F362CB-4ABB-7044-BA10-EAB3C25FDD3B}"/>
                </a:ext>
              </a:extLst>
            </p:cNvPr>
            <p:cNvCxnSpPr>
              <a:cxnSpLocks/>
            </p:cNvCxnSpPr>
            <p:nvPr/>
          </p:nvCxnSpPr>
          <p:spPr>
            <a:xfrm>
              <a:off x="2603137" y="1908843"/>
              <a:ext cx="3190636" cy="0"/>
            </a:xfrm>
            <a:prstGeom prst="straightConnector1">
              <a:avLst/>
            </a:prstGeom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xmlns="" id="{88580101-6CF1-CB4E-A591-838744416A18}"/>
              </a:ext>
            </a:extLst>
          </p:cNvPr>
          <p:cNvGrpSpPr/>
          <p:nvPr/>
        </p:nvGrpSpPr>
        <p:grpSpPr>
          <a:xfrm>
            <a:off x="2909315" y="2341388"/>
            <a:ext cx="8485437" cy="828000"/>
            <a:chOff x="2909315" y="3356217"/>
            <a:chExt cx="8485437" cy="828000"/>
          </a:xfrm>
        </p:grpSpPr>
        <p:sp>
          <p:nvSpPr>
            <p:cNvPr id="66" name="Скругленный прямоугольник 65">
              <a:extLst>
                <a:ext uri="{FF2B5EF4-FFF2-40B4-BE49-F238E27FC236}">
                  <a16:creationId xmlns:a16="http://schemas.microsoft.com/office/drawing/2014/main" xmlns="" id="{4C87E176-5F9C-F344-9C54-0F0E8C678552}"/>
                </a:ext>
              </a:extLst>
            </p:cNvPr>
            <p:cNvSpPr/>
            <p:nvPr/>
          </p:nvSpPr>
          <p:spPr>
            <a:xfrm>
              <a:off x="6107658" y="3356217"/>
              <a:ext cx="5287094" cy="828000"/>
            </a:xfrm>
            <a:prstGeom prst="roundRect">
              <a:avLst>
                <a:gd name="adj" fmla="val 15154"/>
              </a:avLst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80000" rtlCol="0" anchor="ctr">
              <a:noAutofit/>
            </a:bodyPr>
            <a:lstStyle/>
            <a:p>
              <a:r>
                <a:rPr lang="ru-RU" sz="1200" dirty="0" smtClean="0">
                  <a:solidFill>
                    <a:schemeClr val="tx1"/>
                  </a:solidFill>
                </a:rPr>
                <a:t>Отбор школьников, проявляющих интерес к проекту «Инженерная школа УГМК»</a:t>
              </a:r>
              <a:endParaRPr lang="ru-RU" sz="1200" dirty="0">
                <a:solidFill>
                  <a:schemeClr val="tx1"/>
                </a:solidFill>
              </a:endParaRPr>
            </a:p>
          </p:txBody>
        </p:sp>
        <p:cxnSp>
          <p:nvCxnSpPr>
            <p:cNvPr id="14" name="Elbow Connector 96">
              <a:extLst>
                <a:ext uri="{FF2B5EF4-FFF2-40B4-BE49-F238E27FC236}">
                  <a16:creationId xmlns:a16="http://schemas.microsoft.com/office/drawing/2014/main" xmlns="" id="{EDE3C7C0-41D8-5944-9C07-82E6DD1DBC17}"/>
                </a:ext>
              </a:extLst>
            </p:cNvPr>
            <p:cNvCxnSpPr>
              <a:cxnSpLocks/>
            </p:cNvCxnSpPr>
            <p:nvPr/>
          </p:nvCxnSpPr>
          <p:spPr>
            <a:xfrm>
              <a:off x="2909315" y="3776489"/>
              <a:ext cx="3190636" cy="0"/>
            </a:xfrm>
            <a:prstGeom prst="straightConnector1">
              <a:avLst/>
            </a:prstGeom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Группа 6">
            <a:extLst>
              <a:ext uri="{FF2B5EF4-FFF2-40B4-BE49-F238E27FC236}">
                <a16:creationId xmlns:a16="http://schemas.microsoft.com/office/drawing/2014/main" xmlns="" id="{F8CBEB72-BBEA-944C-AEC6-0079937F36A2}"/>
              </a:ext>
            </a:extLst>
          </p:cNvPr>
          <p:cNvGrpSpPr/>
          <p:nvPr/>
        </p:nvGrpSpPr>
        <p:grpSpPr>
          <a:xfrm>
            <a:off x="2909315" y="4363607"/>
            <a:ext cx="8485437" cy="828000"/>
            <a:chOff x="2909315" y="4363607"/>
            <a:chExt cx="8485437" cy="828000"/>
          </a:xfrm>
        </p:grpSpPr>
        <p:sp>
          <p:nvSpPr>
            <p:cNvPr id="67" name="Скругленный прямоугольник 66">
              <a:extLst>
                <a:ext uri="{FF2B5EF4-FFF2-40B4-BE49-F238E27FC236}">
                  <a16:creationId xmlns:a16="http://schemas.microsoft.com/office/drawing/2014/main" xmlns="" id="{DD632186-C8D0-4649-A2AA-5BB59DE15CD3}"/>
                </a:ext>
              </a:extLst>
            </p:cNvPr>
            <p:cNvSpPr/>
            <p:nvPr/>
          </p:nvSpPr>
          <p:spPr>
            <a:xfrm>
              <a:off x="6107658" y="4363607"/>
              <a:ext cx="5287094" cy="828000"/>
            </a:xfrm>
            <a:prstGeom prst="roundRect">
              <a:avLst>
                <a:gd name="adj" fmla="val 15154"/>
              </a:avLst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80000" rtlCol="0" anchor="ctr">
              <a:noAutofit/>
            </a:bodyPr>
            <a:lstStyle/>
            <a:p>
              <a:r>
                <a:rPr lang="ru-RU" sz="1200" dirty="0" smtClean="0">
                  <a:solidFill>
                    <a:schemeClr val="tx1"/>
                  </a:solidFill>
                </a:rPr>
                <a:t>Отбор школьников через прохождение входного тестирования</a:t>
              </a:r>
              <a:endParaRPr lang="ru-RU" sz="1200" dirty="0">
                <a:solidFill>
                  <a:schemeClr val="tx1"/>
                </a:solidFill>
              </a:endParaRPr>
            </a:p>
          </p:txBody>
        </p:sp>
        <p:cxnSp>
          <p:nvCxnSpPr>
            <p:cNvPr id="15" name="Elbow Connector 96">
              <a:extLst>
                <a:ext uri="{FF2B5EF4-FFF2-40B4-BE49-F238E27FC236}">
                  <a16:creationId xmlns:a16="http://schemas.microsoft.com/office/drawing/2014/main" xmlns="" id="{F87BB200-FE1E-0349-96BC-153CB1380DED}"/>
                </a:ext>
              </a:extLst>
            </p:cNvPr>
            <p:cNvCxnSpPr>
              <a:cxnSpLocks/>
            </p:cNvCxnSpPr>
            <p:nvPr/>
          </p:nvCxnSpPr>
          <p:spPr>
            <a:xfrm>
              <a:off x="2909315" y="4787015"/>
              <a:ext cx="3190636" cy="0"/>
            </a:xfrm>
            <a:prstGeom prst="straightConnector1">
              <a:avLst/>
            </a:prstGeom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xmlns="" id="{64B1835F-0B94-3A41-B319-6354716A791C}"/>
              </a:ext>
            </a:extLst>
          </p:cNvPr>
          <p:cNvGrpSpPr/>
          <p:nvPr/>
        </p:nvGrpSpPr>
        <p:grpSpPr>
          <a:xfrm>
            <a:off x="1687557" y="5383541"/>
            <a:ext cx="2785796" cy="828000"/>
            <a:chOff x="1687557" y="5383541"/>
            <a:chExt cx="2785796" cy="828000"/>
          </a:xfrm>
        </p:grpSpPr>
        <p:sp>
          <p:nvSpPr>
            <p:cNvPr id="11" name="Freeform 98">
              <a:extLst>
                <a:ext uri="{FF2B5EF4-FFF2-40B4-BE49-F238E27FC236}">
                  <a16:creationId xmlns:a16="http://schemas.microsoft.com/office/drawing/2014/main" xmlns="" id="{93C0C761-AC2D-094A-8BA3-01CF3D779498}"/>
                </a:ext>
              </a:extLst>
            </p:cNvPr>
            <p:cNvSpPr/>
            <p:nvPr/>
          </p:nvSpPr>
          <p:spPr>
            <a:xfrm>
              <a:off x="1687557" y="5383541"/>
              <a:ext cx="2785796" cy="828000"/>
            </a:xfrm>
            <a:custGeom>
              <a:avLst/>
              <a:gdLst>
                <a:gd name="connsiteX0" fmla="*/ 0 w 1612409"/>
                <a:gd name="connsiteY0" fmla="*/ 0 h 557842"/>
                <a:gd name="connsiteX1" fmla="*/ 1612409 w 1612409"/>
                <a:gd name="connsiteY1" fmla="*/ 0 h 557842"/>
                <a:gd name="connsiteX2" fmla="*/ 1551601 w 1612409"/>
                <a:gd name="connsiteY2" fmla="*/ 557842 h 557842"/>
                <a:gd name="connsiteX3" fmla="*/ 60808 w 1612409"/>
                <a:gd name="connsiteY3" fmla="*/ 557842 h 557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2409" h="557842">
                  <a:moveTo>
                    <a:pt x="0" y="0"/>
                  </a:moveTo>
                  <a:lnTo>
                    <a:pt x="1612409" y="0"/>
                  </a:lnTo>
                  <a:lnTo>
                    <a:pt x="1551601" y="557842"/>
                  </a:lnTo>
                  <a:lnTo>
                    <a:pt x="60808" y="557842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48000" tIns="0" rIns="108000" bIns="0" rtlCol="0" anchor="ctr"/>
            <a:lstStyle/>
            <a:p>
              <a:pPr lvl="0">
                <a:lnSpc>
                  <a:spcPct val="90000"/>
                </a:lnSpc>
                <a:defRPr/>
              </a:pPr>
              <a:endParaRPr lang="ru-RU" sz="1200" dirty="0">
                <a:solidFill>
                  <a:srgbClr val="FFFFFF"/>
                </a:solidFill>
              </a:endParaRPr>
            </a:p>
          </p:txBody>
        </p:sp>
        <p:sp>
          <p:nvSpPr>
            <p:cNvPr id="50" name="Прямоугольник 49">
              <a:extLst>
                <a:ext uri="{FF2B5EF4-FFF2-40B4-BE49-F238E27FC236}">
                  <a16:creationId xmlns:a16="http://schemas.microsoft.com/office/drawing/2014/main" xmlns="" id="{A768B2C2-5F99-C04D-82E1-0CC74090878B}"/>
                </a:ext>
              </a:extLst>
            </p:cNvPr>
            <p:cNvSpPr/>
            <p:nvPr/>
          </p:nvSpPr>
          <p:spPr>
            <a:xfrm>
              <a:off x="2784056" y="5631341"/>
              <a:ext cx="1020921" cy="332399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/>
            <a:p>
              <a:pPr lvl="0">
                <a:lnSpc>
                  <a:spcPct val="90000"/>
                </a:lnSpc>
                <a:defRPr/>
              </a:pPr>
              <a:r>
                <a:rPr lang="ru-RU" sz="1200" dirty="0" smtClean="0">
                  <a:solidFill>
                    <a:srgbClr val="FFFFFF"/>
                  </a:solidFill>
                </a:rPr>
                <a:t>Зачисление – </a:t>
              </a:r>
            </a:p>
            <a:p>
              <a:pPr lvl="0">
                <a:lnSpc>
                  <a:spcPct val="90000"/>
                </a:lnSpc>
                <a:defRPr/>
              </a:pPr>
              <a:r>
                <a:rPr lang="ru-RU" sz="1200" dirty="0" smtClean="0">
                  <a:solidFill>
                    <a:srgbClr val="FFFFFF"/>
                  </a:solidFill>
                </a:rPr>
                <a:t>январь</a:t>
              </a:r>
              <a:r>
                <a:rPr lang="ru-RU" sz="1200" dirty="0" smtClean="0">
                  <a:solidFill>
                    <a:srgbClr val="FFFFFF"/>
                  </a:solidFill>
                </a:rPr>
                <a:t> 2022 </a:t>
              </a:r>
              <a:r>
                <a:rPr lang="ru-RU" sz="1200" dirty="0" smtClean="0">
                  <a:solidFill>
                    <a:srgbClr val="FFFFFF"/>
                  </a:solidFill>
                </a:rPr>
                <a:t>г</a:t>
              </a:r>
              <a:endParaRPr lang="ru-RU" sz="12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xmlns="" id="{E3E48A16-DF0A-A047-890A-16E1AB7DC51F}"/>
              </a:ext>
            </a:extLst>
          </p:cNvPr>
          <p:cNvGrpSpPr/>
          <p:nvPr/>
        </p:nvGrpSpPr>
        <p:grpSpPr>
          <a:xfrm>
            <a:off x="1485269" y="4373015"/>
            <a:ext cx="3190373" cy="828000"/>
            <a:chOff x="1485269" y="4373015"/>
            <a:chExt cx="3190373" cy="828000"/>
          </a:xfrm>
        </p:grpSpPr>
        <p:sp>
          <p:nvSpPr>
            <p:cNvPr id="23" name="Freeform 98">
              <a:extLst>
                <a:ext uri="{FF2B5EF4-FFF2-40B4-BE49-F238E27FC236}">
                  <a16:creationId xmlns:a16="http://schemas.microsoft.com/office/drawing/2014/main" xmlns="" id="{4AD300C2-D8B5-8A42-ADA1-581BD98818E5}"/>
                </a:ext>
              </a:extLst>
            </p:cNvPr>
            <p:cNvSpPr/>
            <p:nvPr/>
          </p:nvSpPr>
          <p:spPr>
            <a:xfrm>
              <a:off x="1485269" y="4373015"/>
              <a:ext cx="3190373" cy="828000"/>
            </a:xfrm>
            <a:custGeom>
              <a:avLst/>
              <a:gdLst>
                <a:gd name="connsiteX0" fmla="*/ 0 w 1612409"/>
                <a:gd name="connsiteY0" fmla="*/ 0 h 557842"/>
                <a:gd name="connsiteX1" fmla="*/ 1612409 w 1612409"/>
                <a:gd name="connsiteY1" fmla="*/ 0 h 557842"/>
                <a:gd name="connsiteX2" fmla="*/ 1551601 w 1612409"/>
                <a:gd name="connsiteY2" fmla="*/ 557842 h 557842"/>
                <a:gd name="connsiteX3" fmla="*/ 60808 w 1612409"/>
                <a:gd name="connsiteY3" fmla="*/ 557842 h 557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2409" h="557842">
                  <a:moveTo>
                    <a:pt x="0" y="0"/>
                  </a:moveTo>
                  <a:lnTo>
                    <a:pt x="1612409" y="0"/>
                  </a:lnTo>
                  <a:lnTo>
                    <a:pt x="1551601" y="557842"/>
                  </a:lnTo>
                  <a:lnTo>
                    <a:pt x="60808" y="557842"/>
                  </a:lnTo>
                  <a:close/>
                </a:path>
              </a:pathLst>
            </a:custGeom>
            <a:solidFill>
              <a:schemeClr val="accent3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48000" tIns="0" rIns="108000" bIns="0" rtlCol="0" anchor="ctr"/>
            <a:lstStyle/>
            <a:p>
              <a:pPr lvl="0">
                <a:lnSpc>
                  <a:spcPct val="90000"/>
                </a:lnSpc>
                <a:defRPr/>
              </a:pPr>
              <a:endParaRPr lang="ru-RU" sz="1200" dirty="0">
                <a:solidFill>
                  <a:srgbClr val="FFFFFF"/>
                </a:solidFill>
              </a:endParaRPr>
            </a:p>
          </p:txBody>
        </p:sp>
        <p:sp>
          <p:nvSpPr>
            <p:cNvPr id="49" name="Прямоугольник 48">
              <a:extLst>
                <a:ext uri="{FF2B5EF4-FFF2-40B4-BE49-F238E27FC236}">
                  <a16:creationId xmlns:a16="http://schemas.microsoft.com/office/drawing/2014/main" xmlns="" id="{EB06F555-B985-2E4C-B5D1-63028B7BEC30}"/>
                </a:ext>
              </a:extLst>
            </p:cNvPr>
            <p:cNvSpPr/>
            <p:nvPr/>
          </p:nvSpPr>
          <p:spPr>
            <a:xfrm>
              <a:off x="2391335" y="4721068"/>
              <a:ext cx="978922" cy="166199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/>
            <a:p>
              <a:pPr lvl="0">
                <a:lnSpc>
                  <a:spcPct val="90000"/>
                </a:lnSpc>
                <a:defRPr/>
              </a:pPr>
              <a:r>
                <a:rPr lang="ru-RU" sz="1200" dirty="0">
                  <a:solidFill>
                    <a:srgbClr val="FFFFFF"/>
                  </a:solidFill>
                </a:rPr>
                <a:t>3</a:t>
              </a:r>
              <a:r>
                <a:rPr lang="ru-RU" sz="1200" dirty="0" smtClean="0">
                  <a:solidFill>
                    <a:srgbClr val="FFFFFF"/>
                  </a:solidFill>
                </a:rPr>
                <a:t> этап отбора</a:t>
              </a:r>
              <a:endParaRPr lang="ru-RU" sz="12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xmlns="" id="{C6CB0434-5F81-A741-8B70-DD41993F386E}"/>
              </a:ext>
            </a:extLst>
          </p:cNvPr>
          <p:cNvGrpSpPr/>
          <p:nvPr/>
        </p:nvGrpSpPr>
        <p:grpSpPr>
          <a:xfrm>
            <a:off x="1252164" y="3362489"/>
            <a:ext cx="3656582" cy="828000"/>
            <a:chOff x="1252164" y="3362489"/>
            <a:chExt cx="3656582" cy="828000"/>
          </a:xfrm>
        </p:grpSpPr>
        <p:sp>
          <p:nvSpPr>
            <p:cNvPr id="22" name="Freeform 98">
              <a:extLst>
                <a:ext uri="{FF2B5EF4-FFF2-40B4-BE49-F238E27FC236}">
                  <a16:creationId xmlns:a16="http://schemas.microsoft.com/office/drawing/2014/main" xmlns="" id="{FAE66DF8-E516-1B4A-B69A-7F7E5BB2D740}"/>
                </a:ext>
              </a:extLst>
            </p:cNvPr>
            <p:cNvSpPr/>
            <p:nvPr/>
          </p:nvSpPr>
          <p:spPr>
            <a:xfrm>
              <a:off x="1252164" y="3362489"/>
              <a:ext cx="3656582" cy="828000"/>
            </a:xfrm>
            <a:custGeom>
              <a:avLst/>
              <a:gdLst>
                <a:gd name="connsiteX0" fmla="*/ 0 w 1612409"/>
                <a:gd name="connsiteY0" fmla="*/ 0 h 557842"/>
                <a:gd name="connsiteX1" fmla="*/ 1612409 w 1612409"/>
                <a:gd name="connsiteY1" fmla="*/ 0 h 557842"/>
                <a:gd name="connsiteX2" fmla="*/ 1551601 w 1612409"/>
                <a:gd name="connsiteY2" fmla="*/ 557842 h 557842"/>
                <a:gd name="connsiteX3" fmla="*/ 60808 w 1612409"/>
                <a:gd name="connsiteY3" fmla="*/ 557842 h 557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2409" h="557842">
                  <a:moveTo>
                    <a:pt x="0" y="0"/>
                  </a:moveTo>
                  <a:lnTo>
                    <a:pt x="1612409" y="0"/>
                  </a:lnTo>
                  <a:lnTo>
                    <a:pt x="1551601" y="557842"/>
                  </a:lnTo>
                  <a:lnTo>
                    <a:pt x="60808" y="557842"/>
                  </a:lnTo>
                  <a:close/>
                </a:path>
              </a:pathLst>
            </a:custGeom>
            <a:solidFill>
              <a:schemeClr val="accent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48000" tIns="0" rIns="108000" bIns="0" rtlCol="0" anchor="ctr"/>
            <a:lstStyle/>
            <a:p>
              <a:pPr lvl="0">
                <a:lnSpc>
                  <a:spcPct val="90000"/>
                </a:lnSpc>
                <a:defRPr/>
              </a:pPr>
              <a:endParaRPr lang="ru-RU" sz="1200" dirty="0">
                <a:solidFill>
                  <a:srgbClr val="FFFFFF"/>
                </a:solidFill>
              </a:endParaRPr>
            </a:p>
          </p:txBody>
        </p:sp>
        <p:sp>
          <p:nvSpPr>
            <p:cNvPr id="48" name="Прямоугольник 47">
              <a:extLst>
                <a:ext uri="{FF2B5EF4-FFF2-40B4-BE49-F238E27FC236}">
                  <a16:creationId xmlns:a16="http://schemas.microsoft.com/office/drawing/2014/main" xmlns="" id="{38F91A73-8125-9346-A889-40B1AB4416A8}"/>
                </a:ext>
              </a:extLst>
            </p:cNvPr>
            <p:cNvSpPr/>
            <p:nvPr/>
          </p:nvSpPr>
          <p:spPr>
            <a:xfrm>
              <a:off x="2250448" y="3679758"/>
              <a:ext cx="2222905" cy="166199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/>
            <a:p>
              <a:pPr lvl="0">
                <a:lnSpc>
                  <a:spcPct val="90000"/>
                </a:lnSpc>
                <a:defRPr/>
              </a:pPr>
              <a:r>
                <a:rPr lang="ru-RU" sz="1200" dirty="0" smtClean="0">
                  <a:solidFill>
                    <a:srgbClr val="FFFFFF"/>
                  </a:solidFill>
                </a:rPr>
                <a:t>2 этап отбора</a:t>
              </a:r>
              <a:endParaRPr lang="ru-RU" sz="12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xmlns="" id="{55EB6852-DD2B-344E-9D60-4F1800314D88}"/>
              </a:ext>
            </a:extLst>
          </p:cNvPr>
          <p:cNvGrpSpPr/>
          <p:nvPr/>
        </p:nvGrpSpPr>
        <p:grpSpPr>
          <a:xfrm>
            <a:off x="1030874" y="2351963"/>
            <a:ext cx="4099169" cy="828000"/>
            <a:chOff x="1030874" y="2351963"/>
            <a:chExt cx="4099169" cy="828000"/>
          </a:xfrm>
        </p:grpSpPr>
        <p:sp>
          <p:nvSpPr>
            <p:cNvPr id="21" name="Freeform 96">
              <a:extLst>
                <a:ext uri="{FF2B5EF4-FFF2-40B4-BE49-F238E27FC236}">
                  <a16:creationId xmlns:a16="http://schemas.microsoft.com/office/drawing/2014/main" xmlns="" id="{6EE384CB-CEAA-FC44-87AE-7F6C4AB710E2}"/>
                </a:ext>
              </a:extLst>
            </p:cNvPr>
            <p:cNvSpPr/>
            <p:nvPr/>
          </p:nvSpPr>
          <p:spPr>
            <a:xfrm>
              <a:off x="1030874" y="2351963"/>
              <a:ext cx="4099169" cy="828000"/>
            </a:xfrm>
            <a:custGeom>
              <a:avLst/>
              <a:gdLst>
                <a:gd name="connsiteX0" fmla="*/ 0 w 1807573"/>
                <a:gd name="connsiteY0" fmla="*/ 0 h 557842"/>
                <a:gd name="connsiteX1" fmla="*/ 1807573 w 1807573"/>
                <a:gd name="connsiteY1" fmla="*/ 0 h 557842"/>
                <a:gd name="connsiteX2" fmla="*/ 1746765 w 1807573"/>
                <a:gd name="connsiteY2" fmla="*/ 557842 h 557842"/>
                <a:gd name="connsiteX3" fmla="*/ 60808 w 1807573"/>
                <a:gd name="connsiteY3" fmla="*/ 557842 h 557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7573" h="557842">
                  <a:moveTo>
                    <a:pt x="0" y="0"/>
                  </a:moveTo>
                  <a:lnTo>
                    <a:pt x="1807573" y="0"/>
                  </a:lnTo>
                  <a:lnTo>
                    <a:pt x="1746765" y="557842"/>
                  </a:lnTo>
                  <a:lnTo>
                    <a:pt x="60808" y="557842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48000" tIns="0" rIns="108000" bIns="0" rtlCol="0" anchor="ctr"/>
            <a:lstStyle/>
            <a:p>
              <a:pPr lvl="0">
                <a:lnSpc>
                  <a:spcPct val="90000"/>
                </a:lnSpc>
                <a:defRPr/>
              </a:pPr>
              <a:endParaRPr lang="ru-RU" sz="1200" dirty="0">
                <a:solidFill>
                  <a:srgbClr val="FFFFFF"/>
                </a:solidFill>
              </a:endParaRPr>
            </a:p>
          </p:txBody>
        </p:sp>
        <p:sp>
          <p:nvSpPr>
            <p:cNvPr id="47" name="Прямоугольник 46">
              <a:extLst>
                <a:ext uri="{FF2B5EF4-FFF2-40B4-BE49-F238E27FC236}">
                  <a16:creationId xmlns:a16="http://schemas.microsoft.com/office/drawing/2014/main" xmlns="" id="{BC3BAF30-6FA9-E043-B8D8-AED6C40F8391}"/>
                </a:ext>
              </a:extLst>
            </p:cNvPr>
            <p:cNvSpPr/>
            <p:nvPr/>
          </p:nvSpPr>
          <p:spPr>
            <a:xfrm>
              <a:off x="2038144" y="2679988"/>
              <a:ext cx="978922" cy="166199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/>
            <a:p>
              <a:pPr lvl="0">
                <a:lnSpc>
                  <a:spcPct val="90000"/>
                </a:lnSpc>
                <a:defRPr/>
              </a:pPr>
              <a:r>
                <a:rPr lang="ru-RU" sz="1200" dirty="0" smtClean="0">
                  <a:solidFill>
                    <a:srgbClr val="FFFFFF"/>
                  </a:solidFill>
                </a:rPr>
                <a:t>1 этап отбора</a:t>
              </a:r>
              <a:endParaRPr lang="ru-RU" sz="12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xmlns="" id="{29783A71-9043-6543-AF95-66C173720D5B}"/>
              </a:ext>
            </a:extLst>
          </p:cNvPr>
          <p:cNvGrpSpPr/>
          <p:nvPr/>
        </p:nvGrpSpPr>
        <p:grpSpPr>
          <a:xfrm>
            <a:off x="808907" y="1341437"/>
            <a:ext cx="4543100" cy="828000"/>
            <a:chOff x="808907" y="1341437"/>
            <a:chExt cx="4543100" cy="828000"/>
          </a:xfrm>
        </p:grpSpPr>
        <p:sp>
          <p:nvSpPr>
            <p:cNvPr id="20" name="Freeform 94">
              <a:extLst>
                <a:ext uri="{FF2B5EF4-FFF2-40B4-BE49-F238E27FC236}">
                  <a16:creationId xmlns:a16="http://schemas.microsoft.com/office/drawing/2014/main" xmlns="" id="{E9CB7AE9-6BCC-E647-BAB1-C16C33FD276E}"/>
                </a:ext>
              </a:extLst>
            </p:cNvPr>
            <p:cNvSpPr/>
            <p:nvPr/>
          </p:nvSpPr>
          <p:spPr>
            <a:xfrm>
              <a:off x="808907" y="1341437"/>
              <a:ext cx="4543100" cy="828000"/>
            </a:xfrm>
            <a:custGeom>
              <a:avLst/>
              <a:gdLst>
                <a:gd name="connsiteX0" fmla="*/ 0 w 2003329"/>
                <a:gd name="connsiteY0" fmla="*/ 0 h 557842"/>
                <a:gd name="connsiteX1" fmla="*/ 2003329 w 2003329"/>
                <a:gd name="connsiteY1" fmla="*/ 0 h 557842"/>
                <a:gd name="connsiteX2" fmla="*/ 1942521 w 2003329"/>
                <a:gd name="connsiteY2" fmla="*/ 557842 h 557842"/>
                <a:gd name="connsiteX3" fmla="*/ 60808 w 2003329"/>
                <a:gd name="connsiteY3" fmla="*/ 557842 h 557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3329" h="557842">
                  <a:moveTo>
                    <a:pt x="0" y="0"/>
                  </a:moveTo>
                  <a:lnTo>
                    <a:pt x="2003329" y="0"/>
                  </a:lnTo>
                  <a:lnTo>
                    <a:pt x="1942521" y="557842"/>
                  </a:lnTo>
                  <a:lnTo>
                    <a:pt x="60808" y="55784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48000" tIns="0" rIns="108000" bIns="0" rtlCol="0" anchor="ctr"/>
            <a:lstStyle/>
            <a:p>
              <a:pPr lvl="0">
                <a:lnSpc>
                  <a:spcPct val="90000"/>
                </a:lnSpc>
                <a:defRPr/>
              </a:pPr>
              <a:endParaRPr lang="ru-RU" sz="1200" dirty="0">
                <a:solidFill>
                  <a:srgbClr val="FFFFFF"/>
                </a:solidFill>
              </a:endParaRPr>
            </a:p>
          </p:txBody>
        </p:sp>
        <p:sp>
          <p:nvSpPr>
            <p:cNvPr id="46" name="Прямоугольник 45">
              <a:extLst>
                <a:ext uri="{FF2B5EF4-FFF2-40B4-BE49-F238E27FC236}">
                  <a16:creationId xmlns:a16="http://schemas.microsoft.com/office/drawing/2014/main" xmlns="" id="{6F79125D-5B0A-FE4C-80B7-2407B4720354}"/>
                </a:ext>
              </a:extLst>
            </p:cNvPr>
            <p:cNvSpPr/>
            <p:nvPr/>
          </p:nvSpPr>
          <p:spPr>
            <a:xfrm>
              <a:off x="1823032" y="1583070"/>
              <a:ext cx="3075522" cy="332399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/>
            <a:p>
              <a:pPr lvl="0">
                <a:lnSpc>
                  <a:spcPct val="90000"/>
                </a:lnSpc>
                <a:defRPr/>
              </a:pPr>
              <a:r>
                <a:rPr lang="ru-RU" sz="1200" dirty="0" smtClean="0">
                  <a:solidFill>
                    <a:srgbClr val="FFFFFF"/>
                  </a:solidFill>
                </a:rPr>
                <a:t>Информационная работа по всех регионах</a:t>
              </a:r>
            </a:p>
            <a:p>
              <a:pPr lvl="0">
                <a:lnSpc>
                  <a:spcPct val="90000"/>
                </a:lnSpc>
                <a:defRPr/>
              </a:pPr>
              <a:r>
                <a:rPr lang="ru-RU" sz="1200" dirty="0" smtClean="0">
                  <a:solidFill>
                    <a:srgbClr val="FFFFFF"/>
                  </a:solidFill>
                </a:rPr>
                <a:t>присутствия УГМК</a:t>
              </a:r>
              <a:endParaRPr lang="ru-RU" sz="1200" dirty="0">
                <a:solidFill>
                  <a:srgbClr val="FFFFFF"/>
                </a:solidFill>
              </a:endParaRPr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1A7B263-B42A-F346-A236-165A39914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906" y="402822"/>
            <a:ext cx="9072000" cy="332399"/>
          </a:xfrm>
        </p:spPr>
        <p:txBody>
          <a:bodyPr vert="horz"/>
          <a:lstStyle/>
          <a:p>
            <a:r>
              <a:rPr lang="ru-RU" dirty="0" smtClean="0"/>
              <a:t>Отбор учеников в Инженерную школу УГМК</a:t>
            </a:r>
            <a:endParaRPr lang="ru-RU" dirty="0"/>
          </a:p>
        </p:txBody>
      </p:sp>
      <p:sp>
        <p:nvSpPr>
          <p:cNvPr id="61" name="Текст 60">
            <a:extLst>
              <a:ext uri="{FF2B5EF4-FFF2-40B4-BE49-F238E27FC236}">
                <a16:creationId xmlns:a16="http://schemas.microsoft.com/office/drawing/2014/main" xmlns="" id="{D96C9166-F116-9642-B5EB-5B02C76732F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xmlns="" id="{43F4E19D-3753-3C4A-AE57-8FBF122ECC88}"/>
              </a:ext>
            </a:extLst>
          </p:cNvPr>
          <p:cNvCxnSpPr>
            <a:cxnSpLocks/>
            <a:stCxn id="23" idx="3"/>
            <a:endCxn id="11" idx="0"/>
          </p:cNvCxnSpPr>
          <p:nvPr/>
        </p:nvCxnSpPr>
        <p:spPr>
          <a:xfrm>
            <a:off x="1605586" y="5201015"/>
            <a:ext cx="81971" cy="182526"/>
          </a:xfrm>
          <a:prstGeom prst="straightConnector1">
            <a:avLst/>
          </a:prstGeom>
          <a:ln w="12700">
            <a:solidFill>
              <a:schemeClr val="bg2"/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xmlns="" id="{ECFC88E3-87CE-7349-B3CA-A4BB84871C5F}"/>
              </a:ext>
            </a:extLst>
          </p:cNvPr>
          <p:cNvCxnSpPr>
            <a:cxnSpLocks/>
            <a:stCxn id="23" idx="2"/>
            <a:endCxn id="11" idx="1"/>
          </p:cNvCxnSpPr>
          <p:nvPr/>
        </p:nvCxnSpPr>
        <p:spPr>
          <a:xfrm flipH="1">
            <a:off x="4473353" y="5201015"/>
            <a:ext cx="81972" cy="182526"/>
          </a:xfrm>
          <a:prstGeom prst="straightConnector1">
            <a:avLst/>
          </a:prstGeom>
          <a:ln w="12700">
            <a:solidFill>
              <a:schemeClr val="bg2"/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1" name="Группа 80">
            <a:extLst>
              <a:ext uri="{FF2B5EF4-FFF2-40B4-BE49-F238E27FC236}">
                <a16:creationId xmlns:a16="http://schemas.microsoft.com/office/drawing/2014/main" xmlns="" id="{3A878F80-506F-4B7E-8339-1E47F2B9AF28}"/>
              </a:ext>
            </a:extLst>
          </p:cNvPr>
          <p:cNvGrpSpPr/>
          <p:nvPr/>
        </p:nvGrpSpPr>
        <p:grpSpPr>
          <a:xfrm>
            <a:off x="1091972" y="1477958"/>
            <a:ext cx="550800" cy="550800"/>
            <a:chOff x="1091972" y="1477958"/>
            <a:chExt cx="550800" cy="550800"/>
          </a:xfrm>
        </p:grpSpPr>
        <p:sp>
          <p:nvSpPr>
            <p:cNvPr id="82" name="Овал 81">
              <a:extLst>
                <a:ext uri="{FF2B5EF4-FFF2-40B4-BE49-F238E27FC236}">
                  <a16:creationId xmlns:a16="http://schemas.microsoft.com/office/drawing/2014/main" xmlns="" id="{1F64E493-484C-4DA3-B72C-EAC9C558305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91972" y="1477958"/>
              <a:ext cx="550800" cy="550800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pic>
          <p:nvPicPr>
            <p:cNvPr id="83" name="Рисунок 82">
              <a:extLst>
                <a:ext uri="{FF2B5EF4-FFF2-40B4-BE49-F238E27FC236}">
                  <a16:creationId xmlns:a16="http://schemas.microsoft.com/office/drawing/2014/main" xmlns="" id="{7E590DF9-D74D-4FFB-8BCE-2B157BEF056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p:blipFill>
          <p:spPr>
            <a:xfrm>
              <a:off x="1187372" y="1573358"/>
              <a:ext cx="360000" cy="360000"/>
            </a:xfrm>
            <a:prstGeom prst="rect">
              <a:avLst/>
            </a:prstGeom>
          </p:spPr>
        </p:pic>
      </p:grpSp>
      <p:grpSp>
        <p:nvGrpSpPr>
          <p:cNvPr id="87" name="Группа 86">
            <a:extLst>
              <a:ext uri="{FF2B5EF4-FFF2-40B4-BE49-F238E27FC236}">
                <a16:creationId xmlns:a16="http://schemas.microsoft.com/office/drawing/2014/main" xmlns="" id="{53CD0805-3E6D-46E8-9EA6-95AC1DE9DB29}"/>
              </a:ext>
            </a:extLst>
          </p:cNvPr>
          <p:cNvGrpSpPr/>
          <p:nvPr/>
        </p:nvGrpSpPr>
        <p:grpSpPr>
          <a:xfrm>
            <a:off x="1960654" y="5531729"/>
            <a:ext cx="550305" cy="550305"/>
            <a:chOff x="1960654" y="5531729"/>
            <a:chExt cx="550305" cy="550305"/>
          </a:xfrm>
        </p:grpSpPr>
        <p:sp>
          <p:nvSpPr>
            <p:cNvPr id="88" name="Овал 87">
              <a:extLst>
                <a:ext uri="{FF2B5EF4-FFF2-40B4-BE49-F238E27FC236}">
                  <a16:creationId xmlns:a16="http://schemas.microsoft.com/office/drawing/2014/main" xmlns="" id="{EEBAB07B-5220-4573-869B-3A5FF702C884}"/>
                </a:ext>
              </a:extLst>
            </p:cNvPr>
            <p:cNvSpPr/>
            <p:nvPr/>
          </p:nvSpPr>
          <p:spPr>
            <a:xfrm>
              <a:off x="1960654" y="5531729"/>
              <a:ext cx="550305" cy="550305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pic>
          <p:nvPicPr>
            <p:cNvPr id="89" name="Рисунок 88">
              <a:extLst>
                <a:ext uri="{FF2B5EF4-FFF2-40B4-BE49-F238E27FC236}">
                  <a16:creationId xmlns:a16="http://schemas.microsoft.com/office/drawing/2014/main" xmlns="" id="{3EFF642D-FA13-4C67-B1D0-929FB4DB336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p:blipFill>
          <p:spPr>
            <a:xfrm>
              <a:off x="2056506" y="5655884"/>
              <a:ext cx="358600" cy="358600"/>
            </a:xfrm>
            <a:prstGeom prst="rect">
              <a:avLst/>
            </a:prstGeom>
          </p:spPr>
        </p:pic>
      </p:grpSp>
      <p:grpSp>
        <p:nvGrpSpPr>
          <p:cNvPr id="55" name="Группа 54">
            <a:extLst>
              <a:ext uri="{FF2B5EF4-FFF2-40B4-BE49-F238E27FC236}">
                <a16:creationId xmlns:a16="http://schemas.microsoft.com/office/drawing/2014/main" xmlns="" id="{7EAA103A-565C-419B-A1CF-2A70B53A6E22}"/>
              </a:ext>
            </a:extLst>
          </p:cNvPr>
          <p:cNvGrpSpPr/>
          <p:nvPr/>
        </p:nvGrpSpPr>
        <p:grpSpPr>
          <a:xfrm>
            <a:off x="1713403" y="4496006"/>
            <a:ext cx="550305" cy="550305"/>
            <a:chOff x="1729142" y="1804128"/>
            <a:chExt cx="550305" cy="550305"/>
          </a:xfrm>
        </p:grpSpPr>
        <p:sp>
          <p:nvSpPr>
            <p:cNvPr id="57" name="Овал 56">
              <a:extLst>
                <a:ext uri="{FF2B5EF4-FFF2-40B4-BE49-F238E27FC236}">
                  <a16:creationId xmlns:a16="http://schemas.microsoft.com/office/drawing/2014/main" xmlns="" id="{4349A203-B2C6-4616-8108-75934E383119}"/>
                </a:ext>
              </a:extLst>
            </p:cNvPr>
            <p:cNvSpPr/>
            <p:nvPr/>
          </p:nvSpPr>
          <p:spPr>
            <a:xfrm>
              <a:off x="1729142" y="1804128"/>
              <a:ext cx="550305" cy="550305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rgbClr val="EB8B2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58" name="Рисунок 45">
              <a:extLst>
                <a:ext uri="{FF2B5EF4-FFF2-40B4-BE49-F238E27FC236}">
                  <a16:creationId xmlns:a16="http://schemas.microsoft.com/office/drawing/2014/main" xmlns="" id="{2A9D4329-92D4-46AF-AC94-1903520C0C90}"/>
                </a:ext>
              </a:extLst>
            </p:cNvPr>
            <p:cNvGrpSpPr/>
            <p:nvPr/>
          </p:nvGrpSpPr>
          <p:grpSpPr>
            <a:xfrm>
              <a:off x="1857837" y="1922874"/>
              <a:ext cx="293100" cy="312720"/>
              <a:chOff x="1857837" y="1922874"/>
              <a:chExt cx="293100" cy="312720"/>
            </a:xfrm>
            <a:solidFill>
              <a:srgbClr val="000000"/>
            </a:solidFill>
          </p:grpSpPr>
          <p:sp>
            <p:nvSpPr>
              <p:cNvPr id="59" name="Рисунок 45">
                <a:extLst>
                  <a:ext uri="{FF2B5EF4-FFF2-40B4-BE49-F238E27FC236}">
                    <a16:creationId xmlns:a16="http://schemas.microsoft.com/office/drawing/2014/main" xmlns="" id="{5807B0DA-B52C-4B8E-9149-EF893D226078}"/>
                  </a:ext>
                </a:extLst>
              </p:cNvPr>
              <p:cNvSpPr/>
              <p:nvPr/>
            </p:nvSpPr>
            <p:spPr>
              <a:xfrm>
                <a:off x="1950586" y="1952263"/>
                <a:ext cx="170627" cy="170666"/>
              </a:xfrm>
              <a:custGeom>
                <a:avLst/>
                <a:gdLst>
                  <a:gd name="connsiteX0" fmla="*/ 142231 w 170627"/>
                  <a:gd name="connsiteY0" fmla="*/ 21756 h 170666"/>
                  <a:gd name="connsiteX1" fmla="*/ 80585 w 170627"/>
                  <a:gd name="connsiteY1" fmla="*/ 134 h 170666"/>
                  <a:gd name="connsiteX2" fmla="*/ 21711 w 170627"/>
                  <a:gd name="connsiteY2" fmla="*/ 28434 h 170666"/>
                  <a:gd name="connsiteX3" fmla="*/ 28396 w 170627"/>
                  <a:gd name="connsiteY3" fmla="*/ 148958 h 170666"/>
                  <a:gd name="connsiteX4" fmla="*/ 85272 w 170627"/>
                  <a:gd name="connsiteY4" fmla="*/ 170666 h 170666"/>
                  <a:gd name="connsiteX5" fmla="*/ 148920 w 170627"/>
                  <a:gd name="connsiteY5" fmla="*/ 142273 h 170666"/>
                  <a:gd name="connsiteX6" fmla="*/ 142231 w 170627"/>
                  <a:gd name="connsiteY6" fmla="*/ 21756 h 170666"/>
                  <a:gd name="connsiteX7" fmla="*/ 140867 w 170627"/>
                  <a:gd name="connsiteY7" fmla="*/ 135077 h 170666"/>
                  <a:gd name="connsiteX8" fmla="*/ 35596 w 170627"/>
                  <a:gd name="connsiteY8" fmla="*/ 140909 h 170666"/>
                  <a:gd name="connsiteX9" fmla="*/ 29753 w 170627"/>
                  <a:gd name="connsiteY9" fmla="*/ 35638 h 170666"/>
                  <a:gd name="connsiteX10" fmla="*/ 81179 w 170627"/>
                  <a:gd name="connsiteY10" fmla="*/ 10916 h 170666"/>
                  <a:gd name="connsiteX11" fmla="*/ 85402 w 170627"/>
                  <a:gd name="connsiteY11" fmla="*/ 10801 h 170666"/>
                  <a:gd name="connsiteX12" fmla="*/ 135028 w 170627"/>
                  <a:gd name="connsiteY12" fmla="*/ 29802 h 170666"/>
                  <a:gd name="connsiteX13" fmla="*/ 140867 w 170627"/>
                  <a:gd name="connsiteY13" fmla="*/ 135077 h 170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70627" h="170666">
                    <a:moveTo>
                      <a:pt x="142231" y="21756"/>
                    </a:moveTo>
                    <a:cubicBezTo>
                      <a:pt x="125236" y="6550"/>
                      <a:pt x="103308" y="-1129"/>
                      <a:pt x="80585" y="134"/>
                    </a:cubicBezTo>
                    <a:cubicBezTo>
                      <a:pt x="57822" y="1398"/>
                      <a:pt x="36913" y="11449"/>
                      <a:pt x="21711" y="28434"/>
                    </a:cubicBezTo>
                    <a:cubicBezTo>
                      <a:pt x="-9674" y="63505"/>
                      <a:pt x="-6675" y="117574"/>
                      <a:pt x="28396" y="148958"/>
                    </a:cubicBezTo>
                    <a:cubicBezTo>
                      <a:pt x="44661" y="163510"/>
                      <a:pt x="64997" y="170666"/>
                      <a:pt x="85272" y="170666"/>
                    </a:cubicBezTo>
                    <a:cubicBezTo>
                      <a:pt x="108726" y="170666"/>
                      <a:pt x="132087" y="161083"/>
                      <a:pt x="148920" y="142273"/>
                    </a:cubicBezTo>
                    <a:cubicBezTo>
                      <a:pt x="180301" y="107209"/>
                      <a:pt x="177303" y="53141"/>
                      <a:pt x="142231" y="21756"/>
                    </a:cubicBezTo>
                    <a:close/>
                    <a:moveTo>
                      <a:pt x="140867" y="135077"/>
                    </a:moveTo>
                    <a:cubicBezTo>
                      <a:pt x="113460" y="165709"/>
                      <a:pt x="66232" y="168330"/>
                      <a:pt x="35596" y="140909"/>
                    </a:cubicBezTo>
                    <a:cubicBezTo>
                      <a:pt x="4960" y="113495"/>
                      <a:pt x="2343" y="66270"/>
                      <a:pt x="29753" y="35638"/>
                    </a:cubicBezTo>
                    <a:cubicBezTo>
                      <a:pt x="43033" y="20798"/>
                      <a:pt x="61300" y="12018"/>
                      <a:pt x="81179" y="10916"/>
                    </a:cubicBezTo>
                    <a:cubicBezTo>
                      <a:pt x="82594" y="10841"/>
                      <a:pt x="83998" y="10801"/>
                      <a:pt x="85402" y="10801"/>
                    </a:cubicBezTo>
                    <a:cubicBezTo>
                      <a:pt x="103758" y="10801"/>
                      <a:pt x="121240" y="17465"/>
                      <a:pt x="135028" y="29802"/>
                    </a:cubicBezTo>
                    <a:cubicBezTo>
                      <a:pt x="165664" y="57220"/>
                      <a:pt x="168281" y="104444"/>
                      <a:pt x="140867" y="135077"/>
                    </a:cubicBezTo>
                    <a:close/>
                  </a:path>
                </a:pathLst>
              </a:custGeom>
              <a:solidFill>
                <a:srgbClr val="000000"/>
              </a:solidFill>
              <a:ln w="35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0" name="Рисунок 45">
                <a:extLst>
                  <a:ext uri="{FF2B5EF4-FFF2-40B4-BE49-F238E27FC236}">
                    <a16:creationId xmlns:a16="http://schemas.microsoft.com/office/drawing/2014/main" xmlns="" id="{2CD888AB-114E-4839-B737-D2C86C70EB7F}"/>
                  </a:ext>
                </a:extLst>
              </p:cNvPr>
              <p:cNvSpPr/>
              <p:nvPr/>
            </p:nvSpPr>
            <p:spPr>
              <a:xfrm>
                <a:off x="1988556" y="1975720"/>
                <a:ext cx="90627" cy="29604"/>
              </a:xfrm>
              <a:custGeom>
                <a:avLst/>
                <a:gdLst>
                  <a:gd name="connsiteX0" fmla="*/ 1377 w 90627"/>
                  <a:gd name="connsiteY0" fmla="*/ 20604 h 29604"/>
                  <a:gd name="connsiteX1" fmla="*/ 1798 w 90627"/>
                  <a:gd name="connsiteY1" fmla="*/ 28229 h 29604"/>
                  <a:gd name="connsiteX2" fmla="*/ 5398 w 90627"/>
                  <a:gd name="connsiteY2" fmla="*/ 29604 h 29604"/>
                  <a:gd name="connsiteX3" fmla="*/ 9423 w 90627"/>
                  <a:gd name="connsiteY3" fmla="*/ 27804 h 29604"/>
                  <a:gd name="connsiteX4" fmla="*/ 81628 w 90627"/>
                  <a:gd name="connsiteY4" fmla="*/ 23798 h 29604"/>
                  <a:gd name="connsiteX5" fmla="*/ 89253 w 90627"/>
                  <a:gd name="connsiteY5" fmla="*/ 23376 h 29604"/>
                  <a:gd name="connsiteX6" fmla="*/ 88828 w 90627"/>
                  <a:gd name="connsiteY6" fmla="*/ 15752 h 29604"/>
                  <a:gd name="connsiteX7" fmla="*/ 1377 w 90627"/>
                  <a:gd name="connsiteY7" fmla="*/ 20604 h 29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0627" h="29604">
                    <a:moveTo>
                      <a:pt x="1377" y="20604"/>
                    </a:moveTo>
                    <a:cubicBezTo>
                      <a:pt x="-614" y="22829"/>
                      <a:pt x="-423" y="26242"/>
                      <a:pt x="1798" y="28229"/>
                    </a:cubicBezTo>
                    <a:cubicBezTo>
                      <a:pt x="2832" y="29151"/>
                      <a:pt x="4117" y="29604"/>
                      <a:pt x="5398" y="29604"/>
                    </a:cubicBezTo>
                    <a:cubicBezTo>
                      <a:pt x="6882" y="29604"/>
                      <a:pt x="8358" y="29000"/>
                      <a:pt x="9423" y="27804"/>
                    </a:cubicBezTo>
                    <a:cubicBezTo>
                      <a:pt x="28230" y="6791"/>
                      <a:pt x="60615" y="4998"/>
                      <a:pt x="81628" y="23798"/>
                    </a:cubicBezTo>
                    <a:cubicBezTo>
                      <a:pt x="83850" y="25788"/>
                      <a:pt x="87259" y="25598"/>
                      <a:pt x="89253" y="23376"/>
                    </a:cubicBezTo>
                    <a:cubicBezTo>
                      <a:pt x="91240" y="21152"/>
                      <a:pt x="91050" y="17739"/>
                      <a:pt x="88828" y="15752"/>
                    </a:cubicBezTo>
                    <a:cubicBezTo>
                      <a:pt x="63376" y="-7022"/>
                      <a:pt x="24147" y="-4840"/>
                      <a:pt x="1377" y="20604"/>
                    </a:cubicBezTo>
                    <a:close/>
                  </a:path>
                </a:pathLst>
              </a:custGeom>
              <a:solidFill>
                <a:srgbClr val="000000"/>
              </a:solidFill>
              <a:ln w="35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2" name="Рисунок 45">
                <a:extLst>
                  <a:ext uri="{FF2B5EF4-FFF2-40B4-BE49-F238E27FC236}">
                    <a16:creationId xmlns:a16="http://schemas.microsoft.com/office/drawing/2014/main" xmlns="" id="{238F6772-3465-44C3-87ED-0391F0C3B1D2}"/>
                  </a:ext>
                </a:extLst>
              </p:cNvPr>
              <p:cNvSpPr/>
              <p:nvPr/>
            </p:nvSpPr>
            <p:spPr>
              <a:xfrm>
                <a:off x="1857837" y="1922874"/>
                <a:ext cx="293100" cy="312720"/>
              </a:xfrm>
              <a:custGeom>
                <a:avLst/>
                <a:gdLst>
                  <a:gd name="connsiteX0" fmla="*/ 292890 w 293100"/>
                  <a:gd name="connsiteY0" fmla="*/ 107791 h 312720"/>
                  <a:gd name="connsiteX1" fmla="*/ 254521 w 293100"/>
                  <a:gd name="connsiteY1" fmla="*/ 28875 h 312720"/>
                  <a:gd name="connsiteX2" fmla="*/ 171584 w 293100"/>
                  <a:gd name="connsiteY2" fmla="*/ 205 h 312720"/>
                  <a:gd name="connsiteX3" fmla="*/ 92672 w 293100"/>
                  <a:gd name="connsiteY3" fmla="*/ 38574 h 312720"/>
                  <a:gd name="connsiteX4" fmla="*/ 98378 w 293100"/>
                  <a:gd name="connsiteY4" fmla="*/ 196696 h 312720"/>
                  <a:gd name="connsiteX5" fmla="*/ 79756 w 293100"/>
                  <a:gd name="connsiteY5" fmla="*/ 217944 h 312720"/>
                  <a:gd name="connsiteX6" fmla="*/ 73783 w 293100"/>
                  <a:gd name="connsiteY6" fmla="*/ 212648 h 312720"/>
                  <a:gd name="connsiteX7" fmla="*/ 66176 w 293100"/>
                  <a:gd name="connsiteY7" fmla="*/ 213087 h 312720"/>
                  <a:gd name="connsiteX8" fmla="*/ 1376 w 293100"/>
                  <a:gd name="connsiteY8" fmla="*/ 285501 h 312720"/>
                  <a:gd name="connsiteX9" fmla="*/ 8 w 293100"/>
                  <a:gd name="connsiteY9" fmla="*/ 289400 h 312720"/>
                  <a:gd name="connsiteX10" fmla="*/ 1798 w 293100"/>
                  <a:gd name="connsiteY10" fmla="*/ 293126 h 312720"/>
                  <a:gd name="connsiteX11" fmla="*/ 22156 w 293100"/>
                  <a:gd name="connsiteY11" fmla="*/ 311346 h 312720"/>
                  <a:gd name="connsiteX12" fmla="*/ 25756 w 293100"/>
                  <a:gd name="connsiteY12" fmla="*/ 312721 h 312720"/>
                  <a:gd name="connsiteX13" fmla="*/ 29780 w 293100"/>
                  <a:gd name="connsiteY13" fmla="*/ 310921 h 312720"/>
                  <a:gd name="connsiteX14" fmla="*/ 94667 w 293100"/>
                  <a:gd name="connsiteY14" fmla="*/ 238413 h 312720"/>
                  <a:gd name="connsiteX15" fmla="*/ 96035 w 293100"/>
                  <a:gd name="connsiteY15" fmla="*/ 234500 h 312720"/>
                  <a:gd name="connsiteX16" fmla="*/ 94228 w 293100"/>
                  <a:gd name="connsiteY16" fmla="*/ 230774 h 312720"/>
                  <a:gd name="connsiteX17" fmla="*/ 87838 w 293100"/>
                  <a:gd name="connsiteY17" fmla="*/ 225108 h 312720"/>
                  <a:gd name="connsiteX18" fmla="*/ 106450 w 293100"/>
                  <a:gd name="connsiteY18" fmla="*/ 203875 h 312720"/>
                  <a:gd name="connsiteX19" fmla="*/ 178291 w 293100"/>
                  <a:gd name="connsiteY19" fmla="*/ 229305 h 312720"/>
                  <a:gd name="connsiteX20" fmla="*/ 185308 w 293100"/>
                  <a:gd name="connsiteY20" fmla="*/ 229093 h 312720"/>
                  <a:gd name="connsiteX21" fmla="*/ 264223 w 293100"/>
                  <a:gd name="connsiteY21" fmla="*/ 190720 h 312720"/>
                  <a:gd name="connsiteX22" fmla="*/ 292890 w 293100"/>
                  <a:gd name="connsiteY22" fmla="*/ 107791 h 312720"/>
                  <a:gd name="connsiteX23" fmla="*/ 25334 w 293100"/>
                  <a:gd name="connsiteY23" fmla="*/ 299696 h 312720"/>
                  <a:gd name="connsiteX24" fmla="*/ 13026 w 293100"/>
                  <a:gd name="connsiteY24" fmla="*/ 288680 h 312720"/>
                  <a:gd name="connsiteX25" fmla="*/ 70640 w 293100"/>
                  <a:gd name="connsiteY25" fmla="*/ 224298 h 312720"/>
                  <a:gd name="connsiteX26" fmla="*/ 83003 w 293100"/>
                  <a:gd name="connsiteY26" fmla="*/ 235260 h 312720"/>
                  <a:gd name="connsiteX27" fmla="*/ 25334 w 293100"/>
                  <a:gd name="connsiteY27" fmla="*/ 299696 h 312720"/>
                  <a:gd name="connsiteX28" fmla="*/ 256141 w 293100"/>
                  <a:gd name="connsiteY28" fmla="*/ 183556 h 312720"/>
                  <a:gd name="connsiteX29" fmla="*/ 184660 w 293100"/>
                  <a:gd name="connsiteY29" fmla="*/ 218311 h 312720"/>
                  <a:gd name="connsiteX30" fmla="*/ 109538 w 293100"/>
                  <a:gd name="connsiteY30" fmla="*/ 192344 h 312720"/>
                  <a:gd name="connsiteX31" fmla="*/ 100754 w 293100"/>
                  <a:gd name="connsiteY31" fmla="*/ 45738 h 312720"/>
                  <a:gd name="connsiteX32" fmla="*/ 172236 w 293100"/>
                  <a:gd name="connsiteY32" fmla="*/ 10983 h 312720"/>
                  <a:gd name="connsiteX33" fmla="*/ 178590 w 293100"/>
                  <a:gd name="connsiteY33" fmla="*/ 10792 h 312720"/>
                  <a:gd name="connsiteX34" fmla="*/ 247361 w 293100"/>
                  <a:gd name="connsiteY34" fmla="*/ 36954 h 312720"/>
                  <a:gd name="connsiteX35" fmla="*/ 282115 w 293100"/>
                  <a:gd name="connsiteY35" fmla="*/ 108435 h 312720"/>
                  <a:gd name="connsiteX36" fmla="*/ 256141 w 293100"/>
                  <a:gd name="connsiteY36" fmla="*/ 183556 h 312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93100" h="312720">
                    <a:moveTo>
                      <a:pt x="292890" y="107791"/>
                    </a:moveTo>
                    <a:cubicBezTo>
                      <a:pt x="291058" y="77220"/>
                      <a:pt x="277432" y="49197"/>
                      <a:pt x="254521" y="28875"/>
                    </a:cubicBezTo>
                    <a:cubicBezTo>
                      <a:pt x="231611" y="8553"/>
                      <a:pt x="202184" y="-1599"/>
                      <a:pt x="171584" y="205"/>
                    </a:cubicBezTo>
                    <a:cubicBezTo>
                      <a:pt x="141017" y="2037"/>
                      <a:pt x="112991" y="15663"/>
                      <a:pt x="92672" y="38574"/>
                    </a:cubicBezTo>
                    <a:cubicBezTo>
                      <a:pt x="51938" y="84499"/>
                      <a:pt x="54869" y="154285"/>
                      <a:pt x="98378" y="196696"/>
                    </a:cubicBezTo>
                    <a:lnTo>
                      <a:pt x="79756" y="217944"/>
                    </a:lnTo>
                    <a:lnTo>
                      <a:pt x="73783" y="212648"/>
                    </a:lnTo>
                    <a:cubicBezTo>
                      <a:pt x="71555" y="210668"/>
                      <a:pt x="68156" y="210870"/>
                      <a:pt x="66176" y="213087"/>
                    </a:cubicBezTo>
                    <a:lnTo>
                      <a:pt x="1376" y="285501"/>
                    </a:lnTo>
                    <a:cubicBezTo>
                      <a:pt x="419" y="286567"/>
                      <a:pt x="-71" y="287971"/>
                      <a:pt x="8" y="289400"/>
                    </a:cubicBezTo>
                    <a:cubicBezTo>
                      <a:pt x="88" y="290829"/>
                      <a:pt x="732" y="292172"/>
                      <a:pt x="1798" y="293126"/>
                    </a:cubicBezTo>
                    <a:lnTo>
                      <a:pt x="22156" y="311346"/>
                    </a:lnTo>
                    <a:cubicBezTo>
                      <a:pt x="23189" y="312267"/>
                      <a:pt x="24474" y="312721"/>
                      <a:pt x="25756" y="312721"/>
                    </a:cubicBezTo>
                    <a:cubicBezTo>
                      <a:pt x="27239" y="312721"/>
                      <a:pt x="28715" y="312112"/>
                      <a:pt x="29780" y="310921"/>
                    </a:cubicBezTo>
                    <a:lnTo>
                      <a:pt x="94667" y="238413"/>
                    </a:lnTo>
                    <a:cubicBezTo>
                      <a:pt x="95624" y="237344"/>
                      <a:pt x="96118" y="235936"/>
                      <a:pt x="96035" y="234500"/>
                    </a:cubicBezTo>
                    <a:cubicBezTo>
                      <a:pt x="95952" y="233071"/>
                      <a:pt x="95300" y="231724"/>
                      <a:pt x="94228" y="230774"/>
                    </a:cubicBezTo>
                    <a:lnTo>
                      <a:pt x="87838" y="225108"/>
                    </a:lnTo>
                    <a:lnTo>
                      <a:pt x="106450" y="203875"/>
                    </a:lnTo>
                    <a:cubicBezTo>
                      <a:pt x="126908" y="220424"/>
                      <a:pt x="152026" y="229305"/>
                      <a:pt x="178291" y="229305"/>
                    </a:cubicBezTo>
                    <a:cubicBezTo>
                      <a:pt x="180620" y="229305"/>
                      <a:pt x="182964" y="229233"/>
                      <a:pt x="185308" y="229093"/>
                    </a:cubicBezTo>
                    <a:cubicBezTo>
                      <a:pt x="215875" y="227257"/>
                      <a:pt x="243901" y="213631"/>
                      <a:pt x="264223" y="190720"/>
                    </a:cubicBezTo>
                    <a:cubicBezTo>
                      <a:pt x="284545" y="167810"/>
                      <a:pt x="294722" y="138362"/>
                      <a:pt x="292890" y="107791"/>
                    </a:cubicBezTo>
                    <a:close/>
                    <a:moveTo>
                      <a:pt x="25334" y="299696"/>
                    </a:moveTo>
                    <a:lnTo>
                      <a:pt x="13026" y="288680"/>
                    </a:lnTo>
                    <a:lnTo>
                      <a:pt x="70640" y="224298"/>
                    </a:lnTo>
                    <a:lnTo>
                      <a:pt x="83003" y="235260"/>
                    </a:lnTo>
                    <a:lnTo>
                      <a:pt x="25334" y="299696"/>
                    </a:lnTo>
                    <a:close/>
                    <a:moveTo>
                      <a:pt x="256141" y="183556"/>
                    </a:moveTo>
                    <a:cubicBezTo>
                      <a:pt x="237734" y="204310"/>
                      <a:pt x="212347" y="216651"/>
                      <a:pt x="184660" y="218311"/>
                    </a:cubicBezTo>
                    <a:cubicBezTo>
                      <a:pt x="156976" y="220017"/>
                      <a:pt x="130292" y="210747"/>
                      <a:pt x="109538" y="192344"/>
                    </a:cubicBezTo>
                    <a:cubicBezTo>
                      <a:pt x="66698" y="154346"/>
                      <a:pt x="62756" y="88578"/>
                      <a:pt x="100754" y="45738"/>
                    </a:cubicBezTo>
                    <a:cubicBezTo>
                      <a:pt x="119161" y="24984"/>
                      <a:pt x="144548" y="12643"/>
                      <a:pt x="172236" y="10983"/>
                    </a:cubicBezTo>
                    <a:cubicBezTo>
                      <a:pt x="174360" y="10854"/>
                      <a:pt x="176477" y="10792"/>
                      <a:pt x="178590" y="10792"/>
                    </a:cubicBezTo>
                    <a:cubicBezTo>
                      <a:pt x="203984" y="10792"/>
                      <a:pt x="228198" y="19958"/>
                      <a:pt x="247361" y="36954"/>
                    </a:cubicBezTo>
                    <a:cubicBezTo>
                      <a:pt x="268115" y="55360"/>
                      <a:pt x="280456" y="80748"/>
                      <a:pt x="282115" y="108435"/>
                    </a:cubicBezTo>
                    <a:cubicBezTo>
                      <a:pt x="283771" y="136126"/>
                      <a:pt x="274544" y="162806"/>
                      <a:pt x="256141" y="183556"/>
                    </a:cubicBezTo>
                    <a:close/>
                  </a:path>
                </a:pathLst>
              </a:custGeom>
              <a:solidFill>
                <a:srgbClr val="000000"/>
              </a:solidFill>
              <a:ln w="35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xmlns="" id="{B84F5952-6316-411B-8DAB-B631E9329D39}"/>
              </a:ext>
            </a:extLst>
          </p:cNvPr>
          <p:cNvGrpSpPr/>
          <p:nvPr/>
        </p:nvGrpSpPr>
        <p:grpSpPr>
          <a:xfrm>
            <a:off x="1478514" y="3484184"/>
            <a:ext cx="550305" cy="550305"/>
            <a:chOff x="818055" y="3942146"/>
            <a:chExt cx="550305" cy="550305"/>
          </a:xfrm>
        </p:grpSpPr>
        <p:sp>
          <p:nvSpPr>
            <p:cNvPr id="64" name="Овал 63">
              <a:extLst>
                <a:ext uri="{FF2B5EF4-FFF2-40B4-BE49-F238E27FC236}">
                  <a16:creationId xmlns:a16="http://schemas.microsoft.com/office/drawing/2014/main" xmlns="" id="{F2AD6C9B-AC44-4A71-9BFF-DBB3FFD6E688}"/>
                </a:ext>
              </a:extLst>
            </p:cNvPr>
            <p:cNvSpPr/>
            <p:nvPr/>
          </p:nvSpPr>
          <p:spPr>
            <a:xfrm>
              <a:off x="818055" y="3942146"/>
              <a:ext cx="550305" cy="550305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rgbClr val="EB8B2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69" name="Рисунок 66">
              <a:extLst>
                <a:ext uri="{FF2B5EF4-FFF2-40B4-BE49-F238E27FC236}">
                  <a16:creationId xmlns:a16="http://schemas.microsoft.com/office/drawing/2014/main" xmlns="" id="{FBDC11E6-AA2A-4F51-B5B7-C0F124E51221}"/>
                </a:ext>
              </a:extLst>
            </p:cNvPr>
            <p:cNvGrpSpPr/>
            <p:nvPr/>
          </p:nvGrpSpPr>
          <p:grpSpPr>
            <a:xfrm>
              <a:off x="928426" y="4116355"/>
              <a:ext cx="326006" cy="200227"/>
              <a:chOff x="928426" y="4116355"/>
              <a:chExt cx="326006" cy="200227"/>
            </a:xfrm>
            <a:solidFill>
              <a:srgbClr val="000000"/>
            </a:solidFill>
          </p:grpSpPr>
          <p:sp>
            <p:nvSpPr>
              <p:cNvPr id="70" name="Рисунок 66">
                <a:extLst>
                  <a:ext uri="{FF2B5EF4-FFF2-40B4-BE49-F238E27FC236}">
                    <a16:creationId xmlns:a16="http://schemas.microsoft.com/office/drawing/2014/main" xmlns="" id="{7B2FA1AD-035F-42E0-9376-6226812D3195}"/>
                  </a:ext>
                </a:extLst>
              </p:cNvPr>
              <p:cNvSpPr/>
              <p:nvPr/>
            </p:nvSpPr>
            <p:spPr>
              <a:xfrm>
                <a:off x="928426" y="4116355"/>
                <a:ext cx="326006" cy="200227"/>
              </a:xfrm>
              <a:custGeom>
                <a:avLst/>
                <a:gdLst>
                  <a:gd name="connsiteX0" fmla="*/ 320657 w 326006"/>
                  <a:gd name="connsiteY0" fmla="*/ 103438 h 200227"/>
                  <a:gd name="connsiteX1" fmla="*/ 220901 w 326006"/>
                  <a:gd name="connsiteY1" fmla="*/ 103438 h 200227"/>
                  <a:gd name="connsiteX2" fmla="*/ 220901 w 326006"/>
                  <a:gd name="connsiteY2" fmla="*/ 5347 h 200227"/>
                  <a:gd name="connsiteX3" fmla="*/ 215554 w 326006"/>
                  <a:gd name="connsiteY3" fmla="*/ 0 h 200227"/>
                  <a:gd name="connsiteX4" fmla="*/ 110449 w 326006"/>
                  <a:gd name="connsiteY4" fmla="*/ 0 h 200227"/>
                  <a:gd name="connsiteX5" fmla="*/ 105102 w 326006"/>
                  <a:gd name="connsiteY5" fmla="*/ 5347 h 200227"/>
                  <a:gd name="connsiteX6" fmla="*/ 105102 w 326006"/>
                  <a:gd name="connsiteY6" fmla="*/ 63178 h 200227"/>
                  <a:gd name="connsiteX7" fmla="*/ 5347 w 326006"/>
                  <a:gd name="connsiteY7" fmla="*/ 63178 h 200227"/>
                  <a:gd name="connsiteX8" fmla="*/ 0 w 326006"/>
                  <a:gd name="connsiteY8" fmla="*/ 68525 h 200227"/>
                  <a:gd name="connsiteX9" fmla="*/ 0 w 326006"/>
                  <a:gd name="connsiteY9" fmla="*/ 194881 h 200227"/>
                  <a:gd name="connsiteX10" fmla="*/ 5347 w 326006"/>
                  <a:gd name="connsiteY10" fmla="*/ 200228 h 200227"/>
                  <a:gd name="connsiteX11" fmla="*/ 320660 w 326006"/>
                  <a:gd name="connsiteY11" fmla="*/ 200228 h 200227"/>
                  <a:gd name="connsiteX12" fmla="*/ 326007 w 326006"/>
                  <a:gd name="connsiteY12" fmla="*/ 194881 h 200227"/>
                  <a:gd name="connsiteX13" fmla="*/ 326007 w 326006"/>
                  <a:gd name="connsiteY13" fmla="*/ 108784 h 200227"/>
                  <a:gd name="connsiteX14" fmla="*/ 320657 w 326006"/>
                  <a:gd name="connsiteY14" fmla="*/ 103438 h 200227"/>
                  <a:gd name="connsiteX15" fmla="*/ 315310 w 326006"/>
                  <a:gd name="connsiteY15" fmla="*/ 189535 h 200227"/>
                  <a:gd name="connsiteX16" fmla="*/ 10690 w 326006"/>
                  <a:gd name="connsiteY16" fmla="*/ 189535 h 200227"/>
                  <a:gd name="connsiteX17" fmla="*/ 10690 w 326006"/>
                  <a:gd name="connsiteY17" fmla="*/ 73871 h 200227"/>
                  <a:gd name="connsiteX18" fmla="*/ 110445 w 326006"/>
                  <a:gd name="connsiteY18" fmla="*/ 73871 h 200227"/>
                  <a:gd name="connsiteX19" fmla="*/ 115792 w 326006"/>
                  <a:gd name="connsiteY19" fmla="*/ 68525 h 200227"/>
                  <a:gd name="connsiteX20" fmla="*/ 115792 w 326006"/>
                  <a:gd name="connsiteY20" fmla="*/ 10693 h 200227"/>
                  <a:gd name="connsiteX21" fmla="*/ 210204 w 326006"/>
                  <a:gd name="connsiteY21" fmla="*/ 10693 h 200227"/>
                  <a:gd name="connsiteX22" fmla="*/ 210204 w 326006"/>
                  <a:gd name="connsiteY22" fmla="*/ 108784 h 200227"/>
                  <a:gd name="connsiteX23" fmla="*/ 215551 w 326006"/>
                  <a:gd name="connsiteY23" fmla="*/ 114131 h 200227"/>
                  <a:gd name="connsiteX24" fmla="*/ 315307 w 326006"/>
                  <a:gd name="connsiteY24" fmla="*/ 114131 h 200227"/>
                  <a:gd name="connsiteX25" fmla="*/ 315307 w 326006"/>
                  <a:gd name="connsiteY25" fmla="*/ 189535 h 200227"/>
                  <a:gd name="connsiteX26" fmla="*/ 315310 w 326006"/>
                  <a:gd name="connsiteY26" fmla="*/ 189535 h 200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26006" h="200227">
                    <a:moveTo>
                      <a:pt x="320657" y="103438"/>
                    </a:moveTo>
                    <a:lnTo>
                      <a:pt x="220901" y="103438"/>
                    </a:lnTo>
                    <a:lnTo>
                      <a:pt x="220901" y="5347"/>
                    </a:lnTo>
                    <a:cubicBezTo>
                      <a:pt x="220901" y="2392"/>
                      <a:pt x="218506" y="0"/>
                      <a:pt x="215554" y="0"/>
                    </a:cubicBezTo>
                    <a:lnTo>
                      <a:pt x="110449" y="0"/>
                    </a:lnTo>
                    <a:cubicBezTo>
                      <a:pt x="107497" y="0"/>
                      <a:pt x="105102" y="2392"/>
                      <a:pt x="105102" y="5347"/>
                    </a:cubicBezTo>
                    <a:lnTo>
                      <a:pt x="105102" y="63178"/>
                    </a:lnTo>
                    <a:lnTo>
                      <a:pt x="5347" y="63178"/>
                    </a:lnTo>
                    <a:cubicBezTo>
                      <a:pt x="2395" y="63178"/>
                      <a:pt x="0" y="65570"/>
                      <a:pt x="0" y="68525"/>
                    </a:cubicBezTo>
                    <a:lnTo>
                      <a:pt x="0" y="194881"/>
                    </a:lnTo>
                    <a:cubicBezTo>
                      <a:pt x="0" y="197832"/>
                      <a:pt x="2395" y="200228"/>
                      <a:pt x="5347" y="200228"/>
                    </a:cubicBezTo>
                    <a:lnTo>
                      <a:pt x="320660" y="200228"/>
                    </a:lnTo>
                    <a:cubicBezTo>
                      <a:pt x="323611" y="200228"/>
                      <a:pt x="326007" y="197832"/>
                      <a:pt x="326007" y="194881"/>
                    </a:cubicBezTo>
                    <a:lnTo>
                      <a:pt x="326007" y="108784"/>
                    </a:lnTo>
                    <a:cubicBezTo>
                      <a:pt x="326003" y="105833"/>
                      <a:pt x="323608" y="103438"/>
                      <a:pt x="320657" y="103438"/>
                    </a:cubicBezTo>
                    <a:close/>
                    <a:moveTo>
                      <a:pt x="315310" y="189535"/>
                    </a:moveTo>
                    <a:lnTo>
                      <a:pt x="10690" y="189535"/>
                    </a:lnTo>
                    <a:lnTo>
                      <a:pt x="10690" y="73871"/>
                    </a:lnTo>
                    <a:lnTo>
                      <a:pt x="110445" y="73871"/>
                    </a:lnTo>
                    <a:cubicBezTo>
                      <a:pt x="113396" y="73871"/>
                      <a:pt x="115792" y="71480"/>
                      <a:pt x="115792" y="68525"/>
                    </a:cubicBezTo>
                    <a:lnTo>
                      <a:pt x="115792" y="10693"/>
                    </a:lnTo>
                    <a:lnTo>
                      <a:pt x="210204" y="10693"/>
                    </a:lnTo>
                    <a:lnTo>
                      <a:pt x="210204" y="108784"/>
                    </a:lnTo>
                    <a:cubicBezTo>
                      <a:pt x="210204" y="111739"/>
                      <a:pt x="212600" y="114131"/>
                      <a:pt x="215551" y="114131"/>
                    </a:cubicBezTo>
                    <a:lnTo>
                      <a:pt x="315307" y="114131"/>
                    </a:lnTo>
                    <a:lnTo>
                      <a:pt x="315307" y="189535"/>
                    </a:lnTo>
                    <a:lnTo>
                      <a:pt x="315310" y="189535"/>
                    </a:lnTo>
                    <a:close/>
                  </a:path>
                </a:pathLst>
              </a:custGeom>
              <a:solidFill>
                <a:srgbClr val="000000"/>
              </a:solidFill>
              <a:ln w="34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1" name="Рисунок 66">
                <a:extLst>
                  <a:ext uri="{FF2B5EF4-FFF2-40B4-BE49-F238E27FC236}">
                    <a16:creationId xmlns:a16="http://schemas.microsoft.com/office/drawing/2014/main" xmlns="" id="{4617668E-8498-483C-9E73-6CBE6ACAF0E9}"/>
                  </a:ext>
                </a:extLst>
              </p:cNvPr>
              <p:cNvSpPr/>
              <p:nvPr/>
            </p:nvSpPr>
            <p:spPr>
              <a:xfrm>
                <a:off x="976114" y="4213694"/>
                <a:ext cx="16773" cy="16773"/>
              </a:xfrm>
              <a:custGeom>
                <a:avLst/>
                <a:gdLst>
                  <a:gd name="connsiteX0" fmla="*/ 16774 w 16773"/>
                  <a:gd name="connsiteY0" fmla="*/ 8387 h 16773"/>
                  <a:gd name="connsiteX1" fmla="*/ 8387 w 16773"/>
                  <a:gd name="connsiteY1" fmla="*/ 16774 h 16773"/>
                  <a:gd name="connsiteX2" fmla="*/ 0 w 16773"/>
                  <a:gd name="connsiteY2" fmla="*/ 8387 h 16773"/>
                  <a:gd name="connsiteX3" fmla="*/ 8387 w 16773"/>
                  <a:gd name="connsiteY3" fmla="*/ 0 h 16773"/>
                  <a:gd name="connsiteX4" fmla="*/ 16774 w 16773"/>
                  <a:gd name="connsiteY4" fmla="*/ 8387 h 16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773" h="16773">
                    <a:moveTo>
                      <a:pt x="16774" y="8387"/>
                    </a:moveTo>
                    <a:cubicBezTo>
                      <a:pt x="16774" y="13019"/>
                      <a:pt x="13019" y="16774"/>
                      <a:pt x="8387" y="16774"/>
                    </a:cubicBezTo>
                    <a:cubicBezTo>
                      <a:pt x="3755" y="16774"/>
                      <a:pt x="0" y="13019"/>
                      <a:pt x="0" y="8387"/>
                    </a:cubicBezTo>
                    <a:cubicBezTo>
                      <a:pt x="0" y="3755"/>
                      <a:pt x="3755" y="0"/>
                      <a:pt x="8387" y="0"/>
                    </a:cubicBezTo>
                    <a:cubicBezTo>
                      <a:pt x="13019" y="0"/>
                      <a:pt x="16774" y="3755"/>
                      <a:pt x="16774" y="8387"/>
                    </a:cubicBezTo>
                    <a:close/>
                  </a:path>
                </a:pathLst>
              </a:custGeom>
              <a:solidFill>
                <a:srgbClr val="000000"/>
              </a:solidFill>
              <a:ln w="34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2" name="Рисунок 66">
                <a:extLst>
                  <a:ext uri="{FF2B5EF4-FFF2-40B4-BE49-F238E27FC236}">
                    <a16:creationId xmlns:a16="http://schemas.microsoft.com/office/drawing/2014/main" xmlns="" id="{9C102F2B-1276-4529-9EA3-88FBB478DE1E}"/>
                  </a:ext>
                </a:extLst>
              </p:cNvPr>
              <p:cNvSpPr/>
              <p:nvPr/>
            </p:nvSpPr>
            <p:spPr>
              <a:xfrm>
                <a:off x="1083037" y="4149981"/>
                <a:ext cx="16773" cy="16773"/>
              </a:xfrm>
              <a:custGeom>
                <a:avLst/>
                <a:gdLst>
                  <a:gd name="connsiteX0" fmla="*/ 16774 w 16773"/>
                  <a:gd name="connsiteY0" fmla="*/ 8387 h 16773"/>
                  <a:gd name="connsiteX1" fmla="*/ 8387 w 16773"/>
                  <a:gd name="connsiteY1" fmla="*/ 16774 h 16773"/>
                  <a:gd name="connsiteX2" fmla="*/ 0 w 16773"/>
                  <a:gd name="connsiteY2" fmla="*/ 8387 h 16773"/>
                  <a:gd name="connsiteX3" fmla="*/ 8387 w 16773"/>
                  <a:gd name="connsiteY3" fmla="*/ 0 h 16773"/>
                  <a:gd name="connsiteX4" fmla="*/ 16774 w 16773"/>
                  <a:gd name="connsiteY4" fmla="*/ 8387 h 16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773" h="16773">
                    <a:moveTo>
                      <a:pt x="16774" y="8387"/>
                    </a:moveTo>
                    <a:cubicBezTo>
                      <a:pt x="16774" y="13019"/>
                      <a:pt x="13019" y="16774"/>
                      <a:pt x="8387" y="16774"/>
                    </a:cubicBezTo>
                    <a:cubicBezTo>
                      <a:pt x="3755" y="16774"/>
                      <a:pt x="0" y="13019"/>
                      <a:pt x="0" y="8387"/>
                    </a:cubicBezTo>
                    <a:cubicBezTo>
                      <a:pt x="0" y="3755"/>
                      <a:pt x="3755" y="0"/>
                      <a:pt x="8387" y="0"/>
                    </a:cubicBezTo>
                    <a:cubicBezTo>
                      <a:pt x="13019" y="0"/>
                      <a:pt x="16774" y="3755"/>
                      <a:pt x="16774" y="8387"/>
                    </a:cubicBezTo>
                    <a:close/>
                  </a:path>
                </a:pathLst>
              </a:custGeom>
              <a:solidFill>
                <a:srgbClr val="000000"/>
              </a:solidFill>
              <a:ln w="34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3" name="Рисунок 66">
                <a:extLst>
                  <a:ext uri="{FF2B5EF4-FFF2-40B4-BE49-F238E27FC236}">
                    <a16:creationId xmlns:a16="http://schemas.microsoft.com/office/drawing/2014/main" xmlns="" id="{84A0EED3-8D11-4E0D-B7B7-CB9780226AC9}"/>
                  </a:ext>
                </a:extLst>
              </p:cNvPr>
              <p:cNvSpPr/>
              <p:nvPr/>
            </p:nvSpPr>
            <p:spPr>
              <a:xfrm>
                <a:off x="1191750" y="4253665"/>
                <a:ext cx="16773" cy="16773"/>
              </a:xfrm>
              <a:custGeom>
                <a:avLst/>
                <a:gdLst>
                  <a:gd name="connsiteX0" fmla="*/ 16774 w 16773"/>
                  <a:gd name="connsiteY0" fmla="*/ 8387 h 16773"/>
                  <a:gd name="connsiteX1" fmla="*/ 8387 w 16773"/>
                  <a:gd name="connsiteY1" fmla="*/ 16774 h 16773"/>
                  <a:gd name="connsiteX2" fmla="*/ 0 w 16773"/>
                  <a:gd name="connsiteY2" fmla="*/ 8387 h 16773"/>
                  <a:gd name="connsiteX3" fmla="*/ 8387 w 16773"/>
                  <a:gd name="connsiteY3" fmla="*/ 0 h 16773"/>
                  <a:gd name="connsiteX4" fmla="*/ 16774 w 16773"/>
                  <a:gd name="connsiteY4" fmla="*/ 8387 h 16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773" h="16773">
                    <a:moveTo>
                      <a:pt x="16774" y="8387"/>
                    </a:moveTo>
                    <a:cubicBezTo>
                      <a:pt x="16774" y="13019"/>
                      <a:pt x="13019" y="16774"/>
                      <a:pt x="8387" y="16774"/>
                    </a:cubicBezTo>
                    <a:cubicBezTo>
                      <a:pt x="3755" y="16774"/>
                      <a:pt x="0" y="13019"/>
                      <a:pt x="0" y="8387"/>
                    </a:cubicBezTo>
                    <a:cubicBezTo>
                      <a:pt x="0" y="3755"/>
                      <a:pt x="3755" y="0"/>
                      <a:pt x="8387" y="0"/>
                    </a:cubicBezTo>
                    <a:cubicBezTo>
                      <a:pt x="13019" y="0"/>
                      <a:pt x="16774" y="3755"/>
                      <a:pt x="16774" y="8387"/>
                    </a:cubicBezTo>
                    <a:close/>
                  </a:path>
                </a:pathLst>
              </a:custGeom>
              <a:solidFill>
                <a:srgbClr val="000000"/>
              </a:solidFill>
              <a:ln w="34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74" name="Группа 73">
            <a:extLst>
              <a:ext uri="{FF2B5EF4-FFF2-40B4-BE49-F238E27FC236}">
                <a16:creationId xmlns:a16="http://schemas.microsoft.com/office/drawing/2014/main" xmlns="" id="{02009106-27A6-454F-BD66-4876545E2AF4}"/>
              </a:ext>
            </a:extLst>
          </p:cNvPr>
          <p:cNvGrpSpPr/>
          <p:nvPr/>
        </p:nvGrpSpPr>
        <p:grpSpPr>
          <a:xfrm>
            <a:off x="1272219" y="2456649"/>
            <a:ext cx="550305" cy="550305"/>
            <a:chOff x="1729142" y="2873137"/>
            <a:chExt cx="550305" cy="550305"/>
          </a:xfrm>
        </p:grpSpPr>
        <p:sp>
          <p:nvSpPr>
            <p:cNvPr id="90" name="Овал 89">
              <a:extLst>
                <a:ext uri="{FF2B5EF4-FFF2-40B4-BE49-F238E27FC236}">
                  <a16:creationId xmlns:a16="http://schemas.microsoft.com/office/drawing/2014/main" xmlns="" id="{48D5BFAD-1C73-4365-8A0A-9F05E0A2D542}"/>
                </a:ext>
              </a:extLst>
            </p:cNvPr>
            <p:cNvSpPr/>
            <p:nvPr/>
          </p:nvSpPr>
          <p:spPr>
            <a:xfrm>
              <a:off x="1729142" y="2873137"/>
              <a:ext cx="550305" cy="550305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rgbClr val="EB8B2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91" name="Группа 90">
              <a:extLst>
                <a:ext uri="{FF2B5EF4-FFF2-40B4-BE49-F238E27FC236}">
                  <a16:creationId xmlns:a16="http://schemas.microsoft.com/office/drawing/2014/main" xmlns="" id="{BBB32C02-4096-49B3-9CA0-2FB2201D6B12}"/>
                </a:ext>
              </a:extLst>
            </p:cNvPr>
            <p:cNvGrpSpPr/>
            <p:nvPr/>
          </p:nvGrpSpPr>
          <p:grpSpPr>
            <a:xfrm>
              <a:off x="1845329" y="2996127"/>
              <a:ext cx="325450" cy="300742"/>
              <a:chOff x="1845329" y="2996127"/>
              <a:chExt cx="325450" cy="300742"/>
            </a:xfrm>
          </p:grpSpPr>
          <p:sp>
            <p:nvSpPr>
              <p:cNvPr id="92" name="Рисунок 61">
                <a:extLst>
                  <a:ext uri="{FF2B5EF4-FFF2-40B4-BE49-F238E27FC236}">
                    <a16:creationId xmlns:a16="http://schemas.microsoft.com/office/drawing/2014/main" xmlns="" id="{B000E3CD-095C-4B2B-943A-9F3760CB3172}"/>
                  </a:ext>
                </a:extLst>
              </p:cNvPr>
              <p:cNvSpPr/>
              <p:nvPr/>
            </p:nvSpPr>
            <p:spPr>
              <a:xfrm>
                <a:off x="1845329" y="3130674"/>
                <a:ext cx="107050" cy="101751"/>
              </a:xfrm>
              <a:custGeom>
                <a:avLst/>
                <a:gdLst>
                  <a:gd name="connsiteX0" fmla="*/ 101680 w 107050"/>
                  <a:gd name="connsiteY0" fmla="*/ 101751 h 101751"/>
                  <a:gd name="connsiteX1" fmla="*/ 5370 w 107050"/>
                  <a:gd name="connsiteY1" fmla="*/ 101751 h 101751"/>
                  <a:gd name="connsiteX2" fmla="*/ 0 w 107050"/>
                  <a:gd name="connsiteY2" fmla="*/ 96381 h 101751"/>
                  <a:gd name="connsiteX3" fmla="*/ 94484 w 107050"/>
                  <a:gd name="connsiteY3" fmla="*/ 0 h 101751"/>
                  <a:gd name="connsiteX4" fmla="*/ 99854 w 107050"/>
                  <a:gd name="connsiteY4" fmla="*/ 5370 h 101751"/>
                  <a:gd name="connsiteX5" fmla="*/ 94484 w 107050"/>
                  <a:gd name="connsiteY5" fmla="*/ 10741 h 101751"/>
                  <a:gd name="connsiteX6" fmla="*/ 10884 w 107050"/>
                  <a:gd name="connsiteY6" fmla="*/ 91011 h 101751"/>
                  <a:gd name="connsiteX7" fmla="*/ 101680 w 107050"/>
                  <a:gd name="connsiteY7" fmla="*/ 91011 h 101751"/>
                  <a:gd name="connsiteX8" fmla="*/ 107050 w 107050"/>
                  <a:gd name="connsiteY8" fmla="*/ 96381 h 101751"/>
                  <a:gd name="connsiteX9" fmla="*/ 101680 w 107050"/>
                  <a:gd name="connsiteY9" fmla="*/ 101751 h 101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7050" h="101751">
                    <a:moveTo>
                      <a:pt x="101680" y="101751"/>
                    </a:moveTo>
                    <a:lnTo>
                      <a:pt x="5370" y="101751"/>
                    </a:lnTo>
                    <a:cubicBezTo>
                      <a:pt x="2404" y="101751"/>
                      <a:pt x="0" y="99347"/>
                      <a:pt x="0" y="96381"/>
                    </a:cubicBezTo>
                    <a:cubicBezTo>
                      <a:pt x="0" y="43250"/>
                      <a:pt x="42390" y="0"/>
                      <a:pt x="94484" y="0"/>
                    </a:cubicBezTo>
                    <a:cubicBezTo>
                      <a:pt x="97449" y="0"/>
                      <a:pt x="99854" y="2405"/>
                      <a:pt x="99854" y="5370"/>
                    </a:cubicBezTo>
                    <a:cubicBezTo>
                      <a:pt x="99854" y="8336"/>
                      <a:pt x="97449" y="10741"/>
                      <a:pt x="94484" y="10741"/>
                    </a:cubicBezTo>
                    <a:cubicBezTo>
                      <a:pt x="49802" y="11247"/>
                      <a:pt x="13205" y="46387"/>
                      <a:pt x="10884" y="91011"/>
                    </a:cubicBezTo>
                    <a:lnTo>
                      <a:pt x="101680" y="91011"/>
                    </a:lnTo>
                    <a:cubicBezTo>
                      <a:pt x="104646" y="91011"/>
                      <a:pt x="107050" y="93415"/>
                      <a:pt x="107050" y="96381"/>
                    </a:cubicBezTo>
                    <a:cubicBezTo>
                      <a:pt x="107050" y="99347"/>
                      <a:pt x="104646" y="101751"/>
                      <a:pt x="101680" y="101751"/>
                    </a:cubicBezTo>
                    <a:close/>
                  </a:path>
                </a:pathLst>
              </a:custGeom>
              <a:solidFill>
                <a:srgbClr val="000000"/>
              </a:solidFill>
              <a:ln w="34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3" name="Рисунок 61">
                <a:extLst>
                  <a:ext uri="{FF2B5EF4-FFF2-40B4-BE49-F238E27FC236}">
                    <a16:creationId xmlns:a16="http://schemas.microsoft.com/office/drawing/2014/main" xmlns="" id="{D8A8FCEB-F729-41C4-BF07-9EFE69D4DF54}"/>
                  </a:ext>
                </a:extLst>
              </p:cNvPr>
              <p:cNvSpPr/>
              <p:nvPr/>
            </p:nvSpPr>
            <p:spPr>
              <a:xfrm>
                <a:off x="1880774" y="2996127"/>
                <a:ext cx="118149" cy="118149"/>
              </a:xfrm>
              <a:custGeom>
                <a:avLst/>
                <a:gdLst>
                  <a:gd name="connsiteX0" fmla="*/ 59075 w 118149"/>
                  <a:gd name="connsiteY0" fmla="*/ 118149 h 118149"/>
                  <a:gd name="connsiteX1" fmla="*/ 0 w 118149"/>
                  <a:gd name="connsiteY1" fmla="*/ 59075 h 118149"/>
                  <a:gd name="connsiteX2" fmla="*/ 59075 w 118149"/>
                  <a:gd name="connsiteY2" fmla="*/ 0 h 118149"/>
                  <a:gd name="connsiteX3" fmla="*/ 118149 w 118149"/>
                  <a:gd name="connsiteY3" fmla="*/ 59075 h 118149"/>
                  <a:gd name="connsiteX4" fmla="*/ 59075 w 118149"/>
                  <a:gd name="connsiteY4" fmla="*/ 118149 h 118149"/>
                  <a:gd name="connsiteX5" fmla="*/ 59075 w 118149"/>
                  <a:gd name="connsiteY5" fmla="*/ 10741 h 118149"/>
                  <a:gd name="connsiteX6" fmla="*/ 10741 w 118149"/>
                  <a:gd name="connsiteY6" fmla="*/ 59075 h 118149"/>
                  <a:gd name="connsiteX7" fmla="*/ 59075 w 118149"/>
                  <a:gd name="connsiteY7" fmla="*/ 107408 h 118149"/>
                  <a:gd name="connsiteX8" fmla="*/ 107408 w 118149"/>
                  <a:gd name="connsiteY8" fmla="*/ 59075 h 118149"/>
                  <a:gd name="connsiteX9" fmla="*/ 59075 w 118149"/>
                  <a:gd name="connsiteY9" fmla="*/ 10741 h 118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8149" h="118149">
                    <a:moveTo>
                      <a:pt x="59075" y="118149"/>
                    </a:moveTo>
                    <a:cubicBezTo>
                      <a:pt x="26449" y="118149"/>
                      <a:pt x="0" y="91701"/>
                      <a:pt x="0" y="59075"/>
                    </a:cubicBezTo>
                    <a:cubicBezTo>
                      <a:pt x="0" y="26449"/>
                      <a:pt x="26449" y="0"/>
                      <a:pt x="59075" y="0"/>
                    </a:cubicBezTo>
                    <a:cubicBezTo>
                      <a:pt x="91701" y="0"/>
                      <a:pt x="118149" y="26449"/>
                      <a:pt x="118149" y="59075"/>
                    </a:cubicBezTo>
                    <a:cubicBezTo>
                      <a:pt x="118110" y="91684"/>
                      <a:pt x="91684" y="118110"/>
                      <a:pt x="59075" y="118149"/>
                    </a:cubicBezTo>
                    <a:close/>
                    <a:moveTo>
                      <a:pt x="59075" y="10741"/>
                    </a:moveTo>
                    <a:cubicBezTo>
                      <a:pt x="32381" y="10741"/>
                      <a:pt x="10741" y="32381"/>
                      <a:pt x="10741" y="59075"/>
                    </a:cubicBezTo>
                    <a:cubicBezTo>
                      <a:pt x="10741" y="85768"/>
                      <a:pt x="32381" y="107408"/>
                      <a:pt x="59075" y="107408"/>
                    </a:cubicBezTo>
                    <a:cubicBezTo>
                      <a:pt x="85768" y="107408"/>
                      <a:pt x="107408" y="85768"/>
                      <a:pt x="107408" y="59075"/>
                    </a:cubicBezTo>
                    <a:cubicBezTo>
                      <a:pt x="107369" y="32397"/>
                      <a:pt x="85752" y="10780"/>
                      <a:pt x="59075" y="10741"/>
                    </a:cubicBezTo>
                    <a:close/>
                  </a:path>
                </a:pathLst>
              </a:custGeom>
              <a:solidFill>
                <a:srgbClr val="000000"/>
              </a:solidFill>
              <a:ln w="34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4" name="Рисунок 61">
                <a:extLst>
                  <a:ext uri="{FF2B5EF4-FFF2-40B4-BE49-F238E27FC236}">
                    <a16:creationId xmlns:a16="http://schemas.microsoft.com/office/drawing/2014/main" xmlns="" id="{D46EC87A-0165-4D0E-BFEC-34D3E6D3A27F}"/>
                  </a:ext>
                </a:extLst>
              </p:cNvPr>
              <p:cNvSpPr/>
              <p:nvPr/>
            </p:nvSpPr>
            <p:spPr>
              <a:xfrm>
                <a:off x="1883312" y="3150469"/>
                <a:ext cx="61942" cy="24922"/>
              </a:xfrm>
              <a:custGeom>
                <a:avLst/>
                <a:gdLst>
                  <a:gd name="connsiteX0" fmla="*/ 56465 w 61942"/>
                  <a:gd name="connsiteY0" fmla="*/ 24922 h 24922"/>
                  <a:gd name="connsiteX1" fmla="*/ 2581 w 61942"/>
                  <a:gd name="connsiteY1" fmla="*/ 9993 h 24922"/>
                  <a:gd name="connsiteX2" fmla="*/ 791 w 61942"/>
                  <a:gd name="connsiteY2" fmla="*/ 2581 h 24922"/>
                  <a:gd name="connsiteX3" fmla="*/ 8202 w 61942"/>
                  <a:gd name="connsiteY3" fmla="*/ 791 h 24922"/>
                  <a:gd name="connsiteX4" fmla="*/ 56572 w 61942"/>
                  <a:gd name="connsiteY4" fmla="*/ 14181 h 24922"/>
                  <a:gd name="connsiteX5" fmla="*/ 61942 w 61942"/>
                  <a:gd name="connsiteY5" fmla="*/ 19552 h 24922"/>
                  <a:gd name="connsiteX6" fmla="*/ 56572 w 61942"/>
                  <a:gd name="connsiteY6" fmla="*/ 24922 h 24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1942" h="24922">
                    <a:moveTo>
                      <a:pt x="56465" y="24922"/>
                    </a:moveTo>
                    <a:cubicBezTo>
                      <a:pt x="37481" y="24936"/>
                      <a:pt x="18852" y="19774"/>
                      <a:pt x="2581" y="9993"/>
                    </a:cubicBezTo>
                    <a:cubicBezTo>
                      <a:pt x="40" y="8441"/>
                      <a:pt x="-761" y="5122"/>
                      <a:pt x="791" y="2581"/>
                    </a:cubicBezTo>
                    <a:cubicBezTo>
                      <a:pt x="2343" y="40"/>
                      <a:pt x="5662" y="-761"/>
                      <a:pt x="8202" y="791"/>
                    </a:cubicBezTo>
                    <a:cubicBezTo>
                      <a:pt x="22808" y="9570"/>
                      <a:pt x="39531" y="14200"/>
                      <a:pt x="56572" y="14181"/>
                    </a:cubicBezTo>
                    <a:cubicBezTo>
                      <a:pt x="59538" y="14181"/>
                      <a:pt x="61942" y="16586"/>
                      <a:pt x="61942" y="19552"/>
                    </a:cubicBezTo>
                    <a:cubicBezTo>
                      <a:pt x="61942" y="22518"/>
                      <a:pt x="59538" y="24922"/>
                      <a:pt x="56572" y="24922"/>
                    </a:cubicBezTo>
                    <a:close/>
                  </a:path>
                </a:pathLst>
              </a:custGeom>
              <a:solidFill>
                <a:srgbClr val="000000"/>
              </a:solidFill>
              <a:ln w="34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5" name="Рисунок 61">
                <a:extLst>
                  <a:ext uri="{FF2B5EF4-FFF2-40B4-BE49-F238E27FC236}">
                    <a16:creationId xmlns:a16="http://schemas.microsoft.com/office/drawing/2014/main" xmlns="" id="{280BCD9A-DA24-4651-B9C4-2703E91401F0}"/>
                  </a:ext>
                </a:extLst>
              </p:cNvPr>
              <p:cNvSpPr/>
              <p:nvPr/>
            </p:nvSpPr>
            <p:spPr>
              <a:xfrm>
                <a:off x="1887790" y="3023190"/>
                <a:ext cx="103936" cy="24600"/>
              </a:xfrm>
              <a:custGeom>
                <a:avLst/>
                <a:gdLst>
                  <a:gd name="connsiteX0" fmla="*/ 98566 w 103936"/>
                  <a:gd name="connsiteY0" fmla="*/ 24421 h 24600"/>
                  <a:gd name="connsiteX1" fmla="*/ 67489 w 103936"/>
                  <a:gd name="connsiteY1" fmla="*/ 12320 h 24600"/>
                  <a:gd name="connsiteX2" fmla="*/ 2078 w 103936"/>
                  <a:gd name="connsiteY2" fmla="*/ 12642 h 24600"/>
                  <a:gd name="connsiteX3" fmla="*/ 1129 w 103936"/>
                  <a:gd name="connsiteY3" fmla="*/ 5106 h 24600"/>
                  <a:gd name="connsiteX4" fmla="*/ 8665 w 103936"/>
                  <a:gd name="connsiteY4" fmla="*/ 4157 h 24600"/>
                  <a:gd name="connsiteX5" fmla="*/ 65699 w 103936"/>
                  <a:gd name="connsiteY5" fmla="*/ 899 h 24600"/>
                  <a:gd name="connsiteX6" fmla="*/ 73145 w 103936"/>
                  <a:gd name="connsiteY6" fmla="*/ 2397 h 24600"/>
                  <a:gd name="connsiteX7" fmla="*/ 73218 w 103936"/>
                  <a:gd name="connsiteY7" fmla="*/ 2510 h 24600"/>
                  <a:gd name="connsiteX8" fmla="*/ 98566 w 103936"/>
                  <a:gd name="connsiteY8" fmla="*/ 13860 h 24600"/>
                  <a:gd name="connsiteX9" fmla="*/ 103936 w 103936"/>
                  <a:gd name="connsiteY9" fmla="*/ 19230 h 24600"/>
                  <a:gd name="connsiteX10" fmla="*/ 98566 w 103936"/>
                  <a:gd name="connsiteY10" fmla="*/ 24600 h 24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3936" h="24600">
                    <a:moveTo>
                      <a:pt x="98566" y="24421"/>
                    </a:moveTo>
                    <a:cubicBezTo>
                      <a:pt x="86989" y="24803"/>
                      <a:pt x="75760" y="20430"/>
                      <a:pt x="67489" y="12320"/>
                    </a:cubicBezTo>
                    <a:cubicBezTo>
                      <a:pt x="56748" y="18335"/>
                      <a:pt x="26531" y="31654"/>
                      <a:pt x="2078" y="12642"/>
                    </a:cubicBezTo>
                    <a:cubicBezTo>
                      <a:pt x="-266" y="10823"/>
                      <a:pt x="-690" y="7449"/>
                      <a:pt x="1129" y="5106"/>
                    </a:cubicBezTo>
                    <a:cubicBezTo>
                      <a:pt x="2948" y="2762"/>
                      <a:pt x="6322" y="2338"/>
                      <a:pt x="8665" y="4157"/>
                    </a:cubicBezTo>
                    <a:cubicBezTo>
                      <a:pt x="32367" y="22595"/>
                      <a:pt x="65377" y="1114"/>
                      <a:pt x="65699" y="899"/>
                    </a:cubicBezTo>
                    <a:cubicBezTo>
                      <a:pt x="68169" y="-743"/>
                      <a:pt x="71502" y="-72"/>
                      <a:pt x="73145" y="2397"/>
                    </a:cubicBezTo>
                    <a:cubicBezTo>
                      <a:pt x="73170" y="2435"/>
                      <a:pt x="73194" y="2472"/>
                      <a:pt x="73218" y="2510"/>
                    </a:cubicBezTo>
                    <a:cubicBezTo>
                      <a:pt x="73504" y="2940"/>
                      <a:pt x="80915" y="13860"/>
                      <a:pt x="98566" y="13860"/>
                    </a:cubicBezTo>
                    <a:cubicBezTo>
                      <a:pt x="101532" y="13860"/>
                      <a:pt x="103936" y="16264"/>
                      <a:pt x="103936" y="19230"/>
                    </a:cubicBezTo>
                    <a:cubicBezTo>
                      <a:pt x="103936" y="22196"/>
                      <a:pt x="101532" y="24600"/>
                      <a:pt x="98566" y="24600"/>
                    </a:cubicBezTo>
                    <a:close/>
                  </a:path>
                </a:pathLst>
              </a:custGeom>
              <a:solidFill>
                <a:srgbClr val="000000"/>
              </a:solidFill>
              <a:ln w="34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6" name="Рисунок 61">
                <a:extLst>
                  <a:ext uri="{FF2B5EF4-FFF2-40B4-BE49-F238E27FC236}">
                    <a16:creationId xmlns:a16="http://schemas.microsoft.com/office/drawing/2014/main" xmlns="" id="{9D9ED747-59DB-48FE-9360-F0F3E838E15D}"/>
                  </a:ext>
                </a:extLst>
              </p:cNvPr>
              <p:cNvSpPr/>
              <p:nvPr/>
            </p:nvSpPr>
            <p:spPr>
              <a:xfrm>
                <a:off x="2060247" y="3118286"/>
                <a:ext cx="110532" cy="74756"/>
              </a:xfrm>
              <a:custGeom>
                <a:avLst/>
                <a:gdLst>
                  <a:gd name="connsiteX0" fmla="*/ 105159 w 110532"/>
                  <a:gd name="connsiteY0" fmla="*/ 74756 h 74756"/>
                  <a:gd name="connsiteX1" fmla="*/ 8492 w 110532"/>
                  <a:gd name="connsiteY1" fmla="*/ 74756 h 74756"/>
                  <a:gd name="connsiteX2" fmla="*/ 3121 w 110532"/>
                  <a:gd name="connsiteY2" fmla="*/ 69386 h 74756"/>
                  <a:gd name="connsiteX3" fmla="*/ 8492 w 110532"/>
                  <a:gd name="connsiteY3" fmla="*/ 64016 h 74756"/>
                  <a:gd name="connsiteX4" fmla="*/ 99538 w 110532"/>
                  <a:gd name="connsiteY4" fmla="*/ 64016 h 74756"/>
                  <a:gd name="connsiteX5" fmla="*/ 42504 w 110532"/>
                  <a:gd name="connsiteY5" fmla="*/ 10741 h 74756"/>
                  <a:gd name="connsiteX6" fmla="*/ 8456 w 110532"/>
                  <a:gd name="connsiteY6" fmla="*/ 22198 h 74756"/>
                  <a:gd name="connsiteX7" fmla="*/ 975 w 110532"/>
                  <a:gd name="connsiteY7" fmla="*/ 20887 h 74756"/>
                  <a:gd name="connsiteX8" fmla="*/ 1975 w 110532"/>
                  <a:gd name="connsiteY8" fmla="*/ 13641 h 74756"/>
                  <a:gd name="connsiteX9" fmla="*/ 42504 w 110532"/>
                  <a:gd name="connsiteY9" fmla="*/ 0 h 74756"/>
                  <a:gd name="connsiteX10" fmla="*/ 110529 w 110532"/>
                  <a:gd name="connsiteY10" fmla="*/ 69386 h 74756"/>
                  <a:gd name="connsiteX11" fmla="*/ 105159 w 110532"/>
                  <a:gd name="connsiteY11" fmla="*/ 74756 h 74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0532" h="74756">
                    <a:moveTo>
                      <a:pt x="105159" y="74756"/>
                    </a:moveTo>
                    <a:lnTo>
                      <a:pt x="8492" y="74756"/>
                    </a:lnTo>
                    <a:cubicBezTo>
                      <a:pt x="5526" y="74756"/>
                      <a:pt x="3121" y="72352"/>
                      <a:pt x="3121" y="69386"/>
                    </a:cubicBezTo>
                    <a:cubicBezTo>
                      <a:pt x="3121" y="66420"/>
                      <a:pt x="5526" y="64016"/>
                      <a:pt x="8492" y="64016"/>
                    </a:cubicBezTo>
                    <a:lnTo>
                      <a:pt x="99538" y="64016"/>
                    </a:lnTo>
                    <a:cubicBezTo>
                      <a:pt x="97153" y="34186"/>
                      <a:pt x="72427" y="11090"/>
                      <a:pt x="42504" y="10741"/>
                    </a:cubicBezTo>
                    <a:cubicBezTo>
                      <a:pt x="30204" y="10714"/>
                      <a:pt x="18238" y="14741"/>
                      <a:pt x="8456" y="22198"/>
                    </a:cubicBezTo>
                    <a:cubicBezTo>
                      <a:pt x="6028" y="23902"/>
                      <a:pt x="2679" y="23315"/>
                      <a:pt x="975" y="20887"/>
                    </a:cubicBezTo>
                    <a:cubicBezTo>
                      <a:pt x="-642" y="18583"/>
                      <a:pt x="-206" y="15421"/>
                      <a:pt x="1975" y="13641"/>
                    </a:cubicBezTo>
                    <a:cubicBezTo>
                      <a:pt x="13618" y="4762"/>
                      <a:pt x="27862" y="-32"/>
                      <a:pt x="42504" y="0"/>
                    </a:cubicBezTo>
                    <a:cubicBezTo>
                      <a:pt x="80433" y="413"/>
                      <a:pt x="110867" y="31456"/>
                      <a:pt x="110529" y="69386"/>
                    </a:cubicBezTo>
                    <a:cubicBezTo>
                      <a:pt x="110529" y="72352"/>
                      <a:pt x="108125" y="74756"/>
                      <a:pt x="105159" y="74756"/>
                    </a:cubicBezTo>
                    <a:close/>
                  </a:path>
                </a:pathLst>
              </a:custGeom>
              <a:solidFill>
                <a:srgbClr val="000000"/>
              </a:solidFill>
              <a:ln w="34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7" name="Рисунок 61">
                <a:extLst>
                  <a:ext uri="{FF2B5EF4-FFF2-40B4-BE49-F238E27FC236}">
                    <a16:creationId xmlns:a16="http://schemas.microsoft.com/office/drawing/2014/main" xmlns="" id="{EE01DCE1-A935-446C-84CA-A7274F7BA749}"/>
                  </a:ext>
                </a:extLst>
              </p:cNvPr>
              <p:cNvSpPr/>
              <p:nvPr/>
            </p:nvSpPr>
            <p:spPr>
              <a:xfrm>
                <a:off x="2056208" y="3014028"/>
                <a:ext cx="93087" cy="93087"/>
              </a:xfrm>
              <a:custGeom>
                <a:avLst/>
                <a:gdLst>
                  <a:gd name="connsiteX0" fmla="*/ 46544 w 93087"/>
                  <a:gd name="connsiteY0" fmla="*/ 93087 h 93087"/>
                  <a:gd name="connsiteX1" fmla="*/ 0 w 93087"/>
                  <a:gd name="connsiteY1" fmla="*/ 46544 h 93087"/>
                  <a:gd name="connsiteX2" fmla="*/ 46544 w 93087"/>
                  <a:gd name="connsiteY2" fmla="*/ 0 h 93087"/>
                  <a:gd name="connsiteX3" fmla="*/ 93087 w 93087"/>
                  <a:gd name="connsiteY3" fmla="*/ 46544 h 93087"/>
                  <a:gd name="connsiteX4" fmla="*/ 46544 w 93087"/>
                  <a:gd name="connsiteY4" fmla="*/ 93087 h 93087"/>
                  <a:gd name="connsiteX5" fmla="*/ 46544 w 93087"/>
                  <a:gd name="connsiteY5" fmla="*/ 10741 h 93087"/>
                  <a:gd name="connsiteX6" fmla="*/ 10741 w 93087"/>
                  <a:gd name="connsiteY6" fmla="*/ 46544 h 93087"/>
                  <a:gd name="connsiteX7" fmla="*/ 46544 w 93087"/>
                  <a:gd name="connsiteY7" fmla="*/ 82346 h 93087"/>
                  <a:gd name="connsiteX8" fmla="*/ 82346 w 93087"/>
                  <a:gd name="connsiteY8" fmla="*/ 46544 h 93087"/>
                  <a:gd name="connsiteX9" fmla="*/ 46544 w 93087"/>
                  <a:gd name="connsiteY9" fmla="*/ 10741 h 93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3087" h="93087">
                    <a:moveTo>
                      <a:pt x="46544" y="93087"/>
                    </a:moveTo>
                    <a:cubicBezTo>
                      <a:pt x="20838" y="93087"/>
                      <a:pt x="0" y="72249"/>
                      <a:pt x="0" y="46544"/>
                    </a:cubicBezTo>
                    <a:cubicBezTo>
                      <a:pt x="0" y="20838"/>
                      <a:pt x="20838" y="0"/>
                      <a:pt x="46544" y="0"/>
                    </a:cubicBezTo>
                    <a:cubicBezTo>
                      <a:pt x="72249" y="0"/>
                      <a:pt x="93087" y="20838"/>
                      <a:pt x="93087" y="46544"/>
                    </a:cubicBezTo>
                    <a:cubicBezTo>
                      <a:pt x="93087" y="72249"/>
                      <a:pt x="72249" y="93087"/>
                      <a:pt x="46544" y="93087"/>
                    </a:cubicBezTo>
                    <a:close/>
                    <a:moveTo>
                      <a:pt x="46544" y="10741"/>
                    </a:moveTo>
                    <a:cubicBezTo>
                      <a:pt x="26770" y="10741"/>
                      <a:pt x="10741" y="26770"/>
                      <a:pt x="10741" y="46544"/>
                    </a:cubicBezTo>
                    <a:cubicBezTo>
                      <a:pt x="10741" y="66317"/>
                      <a:pt x="26770" y="82346"/>
                      <a:pt x="46544" y="82346"/>
                    </a:cubicBezTo>
                    <a:cubicBezTo>
                      <a:pt x="66317" y="82346"/>
                      <a:pt x="82346" y="66317"/>
                      <a:pt x="82346" y="46544"/>
                    </a:cubicBezTo>
                    <a:cubicBezTo>
                      <a:pt x="82346" y="26770"/>
                      <a:pt x="66317" y="10741"/>
                      <a:pt x="46544" y="10741"/>
                    </a:cubicBezTo>
                    <a:close/>
                  </a:path>
                </a:pathLst>
              </a:custGeom>
              <a:solidFill>
                <a:srgbClr val="000000"/>
              </a:solidFill>
              <a:ln w="34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8" name="Рисунок 61">
                <a:extLst>
                  <a:ext uri="{FF2B5EF4-FFF2-40B4-BE49-F238E27FC236}">
                    <a16:creationId xmlns:a16="http://schemas.microsoft.com/office/drawing/2014/main" xmlns="" id="{B1AB6DF4-8E44-45B9-A033-33D7C2357650}"/>
                  </a:ext>
                </a:extLst>
              </p:cNvPr>
              <p:cNvSpPr/>
              <p:nvPr/>
            </p:nvSpPr>
            <p:spPr>
              <a:xfrm>
                <a:off x="2084792" y="3019985"/>
                <a:ext cx="64524" cy="45600"/>
              </a:xfrm>
              <a:custGeom>
                <a:avLst/>
                <a:gdLst>
                  <a:gd name="connsiteX0" fmla="*/ 45671 w 64524"/>
                  <a:gd name="connsiteY0" fmla="*/ 45599 h 45600"/>
                  <a:gd name="connsiteX1" fmla="*/ 58 w 64524"/>
                  <a:gd name="connsiteY1" fmla="*/ 6216 h 45600"/>
                  <a:gd name="connsiteX2" fmla="*/ 4641 w 64524"/>
                  <a:gd name="connsiteY2" fmla="*/ 58 h 45600"/>
                  <a:gd name="connsiteX3" fmla="*/ 10799 w 64524"/>
                  <a:gd name="connsiteY3" fmla="*/ 4641 h 45600"/>
                  <a:gd name="connsiteX4" fmla="*/ 51225 w 64524"/>
                  <a:gd name="connsiteY4" fmla="*/ 34450 h 45600"/>
                  <a:gd name="connsiteX5" fmla="*/ 57343 w 64524"/>
                  <a:gd name="connsiteY5" fmla="*/ 32961 h 45600"/>
                  <a:gd name="connsiteX6" fmla="*/ 64217 w 64524"/>
                  <a:gd name="connsiteY6" fmla="*/ 36255 h 45600"/>
                  <a:gd name="connsiteX7" fmla="*/ 60923 w 64524"/>
                  <a:gd name="connsiteY7" fmla="*/ 43129 h 45600"/>
                  <a:gd name="connsiteX8" fmla="*/ 45671 w 64524"/>
                  <a:gd name="connsiteY8" fmla="*/ 45599 h 4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4524" h="45600">
                    <a:moveTo>
                      <a:pt x="45671" y="45599"/>
                    </a:moveTo>
                    <a:cubicBezTo>
                      <a:pt x="22873" y="45415"/>
                      <a:pt x="3565" y="28743"/>
                      <a:pt x="58" y="6216"/>
                    </a:cubicBezTo>
                    <a:cubicBezTo>
                      <a:pt x="-377" y="3250"/>
                      <a:pt x="1675" y="493"/>
                      <a:pt x="4641" y="58"/>
                    </a:cubicBezTo>
                    <a:cubicBezTo>
                      <a:pt x="7607" y="-377"/>
                      <a:pt x="10364" y="1675"/>
                      <a:pt x="10799" y="4641"/>
                    </a:cubicBezTo>
                    <a:cubicBezTo>
                      <a:pt x="13731" y="24036"/>
                      <a:pt x="31830" y="37382"/>
                      <a:pt x="51225" y="34450"/>
                    </a:cubicBezTo>
                    <a:cubicBezTo>
                      <a:pt x="53304" y="34136"/>
                      <a:pt x="55351" y="33638"/>
                      <a:pt x="57343" y="32961"/>
                    </a:cubicBezTo>
                    <a:cubicBezTo>
                      <a:pt x="60150" y="31972"/>
                      <a:pt x="63228" y="33447"/>
                      <a:pt x="64217" y="36255"/>
                    </a:cubicBezTo>
                    <a:cubicBezTo>
                      <a:pt x="65205" y="39062"/>
                      <a:pt x="63731" y="42140"/>
                      <a:pt x="60923" y="43129"/>
                    </a:cubicBezTo>
                    <a:cubicBezTo>
                      <a:pt x="56014" y="44804"/>
                      <a:pt x="50858" y="45639"/>
                      <a:pt x="45671" y="45599"/>
                    </a:cubicBezTo>
                    <a:close/>
                  </a:path>
                </a:pathLst>
              </a:custGeom>
              <a:solidFill>
                <a:srgbClr val="000000"/>
              </a:solidFill>
              <a:ln w="34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9" name="Рисунок 61">
                <a:extLst>
                  <a:ext uri="{FF2B5EF4-FFF2-40B4-BE49-F238E27FC236}">
                    <a16:creationId xmlns:a16="http://schemas.microsoft.com/office/drawing/2014/main" xmlns="" id="{6EAD5B8D-CEED-4362-8250-BF99F8E77BBD}"/>
                  </a:ext>
                </a:extLst>
              </p:cNvPr>
              <p:cNvSpPr/>
              <p:nvPr/>
            </p:nvSpPr>
            <p:spPr>
              <a:xfrm>
                <a:off x="2138554" y="3056991"/>
                <a:ext cx="28939" cy="96667"/>
              </a:xfrm>
              <a:custGeom>
                <a:avLst/>
                <a:gdLst>
                  <a:gd name="connsiteX0" fmla="*/ 16111 w 28939"/>
                  <a:gd name="connsiteY0" fmla="*/ 96667 h 96667"/>
                  <a:gd name="connsiteX1" fmla="*/ 10741 w 28939"/>
                  <a:gd name="connsiteY1" fmla="*/ 91297 h 96667"/>
                  <a:gd name="connsiteX2" fmla="*/ 11815 w 28939"/>
                  <a:gd name="connsiteY2" fmla="*/ 88075 h 96667"/>
                  <a:gd name="connsiteX3" fmla="*/ 9846 w 28939"/>
                  <a:gd name="connsiteY3" fmla="*/ 41531 h 96667"/>
                  <a:gd name="connsiteX4" fmla="*/ 0 w 28939"/>
                  <a:gd name="connsiteY4" fmla="*/ 5370 h 96667"/>
                  <a:gd name="connsiteX5" fmla="*/ 5370 w 28939"/>
                  <a:gd name="connsiteY5" fmla="*/ 0 h 96667"/>
                  <a:gd name="connsiteX6" fmla="*/ 10741 w 28939"/>
                  <a:gd name="connsiteY6" fmla="*/ 5370 h 96667"/>
                  <a:gd name="connsiteX7" fmla="*/ 19727 w 28939"/>
                  <a:gd name="connsiteY7" fmla="*/ 37271 h 96667"/>
                  <a:gd name="connsiteX8" fmla="*/ 20408 w 28939"/>
                  <a:gd name="connsiteY8" fmla="*/ 94555 h 96667"/>
                  <a:gd name="connsiteX9" fmla="*/ 16111 w 28939"/>
                  <a:gd name="connsiteY9" fmla="*/ 96667 h 966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8939" h="96667">
                    <a:moveTo>
                      <a:pt x="16111" y="96667"/>
                    </a:moveTo>
                    <a:cubicBezTo>
                      <a:pt x="13145" y="96667"/>
                      <a:pt x="10741" y="94263"/>
                      <a:pt x="10741" y="91297"/>
                    </a:cubicBezTo>
                    <a:cubicBezTo>
                      <a:pt x="10741" y="90135"/>
                      <a:pt x="11118" y="89004"/>
                      <a:pt x="11815" y="88075"/>
                    </a:cubicBezTo>
                    <a:cubicBezTo>
                      <a:pt x="23200" y="72930"/>
                      <a:pt x="17006" y="58323"/>
                      <a:pt x="9846" y="41531"/>
                    </a:cubicBezTo>
                    <a:cubicBezTo>
                      <a:pt x="5012" y="30074"/>
                      <a:pt x="0" y="18331"/>
                      <a:pt x="0" y="5370"/>
                    </a:cubicBezTo>
                    <a:cubicBezTo>
                      <a:pt x="0" y="2405"/>
                      <a:pt x="2405" y="0"/>
                      <a:pt x="5370" y="0"/>
                    </a:cubicBezTo>
                    <a:cubicBezTo>
                      <a:pt x="8336" y="0"/>
                      <a:pt x="10741" y="2405"/>
                      <a:pt x="10741" y="5370"/>
                    </a:cubicBezTo>
                    <a:cubicBezTo>
                      <a:pt x="10741" y="16111"/>
                      <a:pt x="15288" y="26852"/>
                      <a:pt x="19727" y="37271"/>
                    </a:cubicBezTo>
                    <a:cubicBezTo>
                      <a:pt x="27497" y="55530"/>
                      <a:pt x="35516" y="74398"/>
                      <a:pt x="20408" y="94555"/>
                    </a:cubicBezTo>
                    <a:cubicBezTo>
                      <a:pt x="19386" y="95894"/>
                      <a:pt x="17795" y="96676"/>
                      <a:pt x="16111" y="96667"/>
                    </a:cubicBezTo>
                    <a:close/>
                  </a:path>
                </a:pathLst>
              </a:custGeom>
              <a:solidFill>
                <a:srgbClr val="000000"/>
              </a:solidFill>
              <a:ln w="34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0" name="Рисунок 61">
                <a:extLst>
                  <a:ext uri="{FF2B5EF4-FFF2-40B4-BE49-F238E27FC236}">
                    <a16:creationId xmlns:a16="http://schemas.microsoft.com/office/drawing/2014/main" xmlns="" id="{5EB3BEF0-2A04-4359-AB7A-8EF96A4314BE}"/>
                  </a:ext>
                </a:extLst>
              </p:cNvPr>
              <p:cNvSpPr/>
              <p:nvPr/>
            </p:nvSpPr>
            <p:spPr>
              <a:xfrm>
                <a:off x="2040752" y="3057135"/>
                <a:ext cx="26268" cy="60327"/>
              </a:xfrm>
              <a:custGeom>
                <a:avLst/>
                <a:gdLst>
                  <a:gd name="connsiteX0" fmla="*/ 5503 w 26268"/>
                  <a:gd name="connsiteY0" fmla="*/ 60328 h 60327"/>
                  <a:gd name="connsiteX1" fmla="*/ 3820 w 26268"/>
                  <a:gd name="connsiteY1" fmla="*/ 60041 h 60327"/>
                  <a:gd name="connsiteX2" fmla="*/ 212 w 26268"/>
                  <a:gd name="connsiteY2" fmla="*/ 53473 h 60327"/>
                  <a:gd name="connsiteX3" fmla="*/ 240 w 26268"/>
                  <a:gd name="connsiteY3" fmla="*/ 53382 h 60327"/>
                  <a:gd name="connsiteX4" fmla="*/ 1744 w 26268"/>
                  <a:gd name="connsiteY4" fmla="*/ 49802 h 60327"/>
                  <a:gd name="connsiteX5" fmla="*/ 15528 w 26268"/>
                  <a:gd name="connsiteY5" fmla="*/ 5370 h 60327"/>
                  <a:gd name="connsiteX6" fmla="*/ 20898 w 26268"/>
                  <a:gd name="connsiteY6" fmla="*/ 0 h 60327"/>
                  <a:gd name="connsiteX7" fmla="*/ 26268 w 26268"/>
                  <a:gd name="connsiteY7" fmla="*/ 5370 h 60327"/>
                  <a:gd name="connsiteX8" fmla="*/ 11661 w 26268"/>
                  <a:gd name="connsiteY8" fmla="*/ 53955 h 60327"/>
                  <a:gd name="connsiteX9" fmla="*/ 10479 w 26268"/>
                  <a:gd name="connsiteY9" fmla="*/ 56819 h 60327"/>
                  <a:gd name="connsiteX10" fmla="*/ 5503 w 26268"/>
                  <a:gd name="connsiteY10" fmla="*/ 60328 h 60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6268" h="60327">
                    <a:moveTo>
                      <a:pt x="5503" y="60328"/>
                    </a:moveTo>
                    <a:cubicBezTo>
                      <a:pt x="4930" y="60325"/>
                      <a:pt x="4361" y="60228"/>
                      <a:pt x="3820" y="60041"/>
                    </a:cubicBezTo>
                    <a:cubicBezTo>
                      <a:pt x="1010" y="59224"/>
                      <a:pt x="-605" y="56283"/>
                      <a:pt x="212" y="53473"/>
                    </a:cubicBezTo>
                    <a:cubicBezTo>
                      <a:pt x="221" y="53443"/>
                      <a:pt x="231" y="53412"/>
                      <a:pt x="240" y="53382"/>
                    </a:cubicBezTo>
                    <a:cubicBezTo>
                      <a:pt x="240" y="52952"/>
                      <a:pt x="920" y="51628"/>
                      <a:pt x="1744" y="49802"/>
                    </a:cubicBezTo>
                    <a:cubicBezTo>
                      <a:pt x="5324" y="41674"/>
                      <a:pt x="15528" y="16971"/>
                      <a:pt x="15528" y="5370"/>
                    </a:cubicBezTo>
                    <a:cubicBezTo>
                      <a:pt x="15528" y="2405"/>
                      <a:pt x="17932" y="0"/>
                      <a:pt x="20898" y="0"/>
                    </a:cubicBezTo>
                    <a:cubicBezTo>
                      <a:pt x="23864" y="0"/>
                      <a:pt x="26268" y="2405"/>
                      <a:pt x="26268" y="5370"/>
                    </a:cubicBezTo>
                    <a:cubicBezTo>
                      <a:pt x="26268" y="17687"/>
                      <a:pt x="17926" y="38989"/>
                      <a:pt x="11661" y="53955"/>
                    </a:cubicBezTo>
                    <a:cubicBezTo>
                      <a:pt x="11052" y="55423"/>
                      <a:pt x="10623" y="56425"/>
                      <a:pt x="10479" y="56819"/>
                    </a:cubicBezTo>
                    <a:cubicBezTo>
                      <a:pt x="9691" y="58894"/>
                      <a:pt x="7722" y="60283"/>
                      <a:pt x="5503" y="60328"/>
                    </a:cubicBezTo>
                    <a:close/>
                  </a:path>
                </a:pathLst>
              </a:custGeom>
              <a:solidFill>
                <a:srgbClr val="000000"/>
              </a:solidFill>
              <a:ln w="34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1" name="Рисунок 61">
                <a:extLst>
                  <a:ext uri="{FF2B5EF4-FFF2-40B4-BE49-F238E27FC236}">
                    <a16:creationId xmlns:a16="http://schemas.microsoft.com/office/drawing/2014/main" xmlns="" id="{3E84D4B0-4755-4A28-B66E-111EEE2CFE3C}"/>
                  </a:ext>
                </a:extLst>
              </p:cNvPr>
              <p:cNvSpPr/>
              <p:nvPr/>
            </p:nvSpPr>
            <p:spPr>
              <a:xfrm>
                <a:off x="1938846" y="3223474"/>
                <a:ext cx="136050" cy="73395"/>
              </a:xfrm>
              <a:custGeom>
                <a:avLst/>
                <a:gdLst>
                  <a:gd name="connsiteX0" fmla="*/ 130680 w 136050"/>
                  <a:gd name="connsiteY0" fmla="*/ 73396 h 73395"/>
                  <a:gd name="connsiteX1" fmla="*/ 5370 w 136050"/>
                  <a:gd name="connsiteY1" fmla="*/ 73396 h 73395"/>
                  <a:gd name="connsiteX2" fmla="*/ 0 w 136050"/>
                  <a:gd name="connsiteY2" fmla="*/ 68025 h 73395"/>
                  <a:gd name="connsiteX3" fmla="*/ 68025 w 136050"/>
                  <a:gd name="connsiteY3" fmla="*/ 0 h 73395"/>
                  <a:gd name="connsiteX4" fmla="*/ 136051 w 136050"/>
                  <a:gd name="connsiteY4" fmla="*/ 68025 h 73395"/>
                  <a:gd name="connsiteX5" fmla="*/ 130680 w 136050"/>
                  <a:gd name="connsiteY5" fmla="*/ 73396 h 73395"/>
                  <a:gd name="connsiteX6" fmla="*/ 10956 w 136050"/>
                  <a:gd name="connsiteY6" fmla="*/ 62655 h 73395"/>
                  <a:gd name="connsiteX7" fmla="*/ 125059 w 136050"/>
                  <a:gd name="connsiteY7" fmla="*/ 62655 h 73395"/>
                  <a:gd name="connsiteX8" fmla="*/ 62849 w 136050"/>
                  <a:gd name="connsiteY8" fmla="*/ 10762 h 73395"/>
                  <a:gd name="connsiteX9" fmla="*/ 10956 w 136050"/>
                  <a:gd name="connsiteY9" fmla="*/ 62655 h 73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6050" h="73395">
                    <a:moveTo>
                      <a:pt x="130680" y="73396"/>
                    </a:moveTo>
                    <a:lnTo>
                      <a:pt x="5370" y="73396"/>
                    </a:lnTo>
                    <a:cubicBezTo>
                      <a:pt x="2405" y="73396"/>
                      <a:pt x="0" y="70991"/>
                      <a:pt x="0" y="68025"/>
                    </a:cubicBezTo>
                    <a:cubicBezTo>
                      <a:pt x="0" y="30456"/>
                      <a:pt x="30456" y="0"/>
                      <a:pt x="68025" y="0"/>
                    </a:cubicBezTo>
                    <a:cubicBezTo>
                      <a:pt x="105595" y="0"/>
                      <a:pt x="136051" y="30456"/>
                      <a:pt x="136051" y="68025"/>
                    </a:cubicBezTo>
                    <a:cubicBezTo>
                      <a:pt x="136051" y="70991"/>
                      <a:pt x="133646" y="73396"/>
                      <a:pt x="130680" y="73396"/>
                    </a:cubicBezTo>
                    <a:close/>
                    <a:moveTo>
                      <a:pt x="10956" y="62655"/>
                    </a:moveTo>
                    <a:lnTo>
                      <a:pt x="125059" y="62655"/>
                    </a:lnTo>
                    <a:cubicBezTo>
                      <a:pt x="122210" y="31146"/>
                      <a:pt x="94358" y="7912"/>
                      <a:pt x="62849" y="10762"/>
                    </a:cubicBezTo>
                    <a:cubicBezTo>
                      <a:pt x="35287" y="13253"/>
                      <a:pt x="13448" y="35093"/>
                      <a:pt x="10956" y="62655"/>
                    </a:cubicBezTo>
                    <a:close/>
                  </a:path>
                </a:pathLst>
              </a:custGeom>
              <a:solidFill>
                <a:srgbClr val="000000"/>
              </a:solidFill>
              <a:ln w="34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2" name="Рисунок 61">
                <a:extLst>
                  <a:ext uri="{FF2B5EF4-FFF2-40B4-BE49-F238E27FC236}">
                    <a16:creationId xmlns:a16="http://schemas.microsoft.com/office/drawing/2014/main" xmlns="" id="{59C9E2DA-DBAF-4F86-97A6-82FAACE90BF3}"/>
                  </a:ext>
                </a:extLst>
              </p:cNvPr>
              <p:cNvSpPr/>
              <p:nvPr/>
            </p:nvSpPr>
            <p:spPr>
              <a:xfrm>
                <a:off x="1959540" y="3117856"/>
                <a:ext cx="93087" cy="93087"/>
              </a:xfrm>
              <a:custGeom>
                <a:avLst/>
                <a:gdLst>
                  <a:gd name="connsiteX0" fmla="*/ 46544 w 93087"/>
                  <a:gd name="connsiteY0" fmla="*/ 93087 h 93087"/>
                  <a:gd name="connsiteX1" fmla="*/ 0 w 93087"/>
                  <a:gd name="connsiteY1" fmla="*/ 46544 h 93087"/>
                  <a:gd name="connsiteX2" fmla="*/ 46544 w 93087"/>
                  <a:gd name="connsiteY2" fmla="*/ 0 h 93087"/>
                  <a:gd name="connsiteX3" fmla="*/ 93087 w 93087"/>
                  <a:gd name="connsiteY3" fmla="*/ 46544 h 93087"/>
                  <a:gd name="connsiteX4" fmla="*/ 46544 w 93087"/>
                  <a:gd name="connsiteY4" fmla="*/ 93087 h 93087"/>
                  <a:gd name="connsiteX5" fmla="*/ 46544 w 93087"/>
                  <a:gd name="connsiteY5" fmla="*/ 10741 h 93087"/>
                  <a:gd name="connsiteX6" fmla="*/ 10741 w 93087"/>
                  <a:gd name="connsiteY6" fmla="*/ 46544 h 93087"/>
                  <a:gd name="connsiteX7" fmla="*/ 46544 w 93087"/>
                  <a:gd name="connsiteY7" fmla="*/ 82346 h 93087"/>
                  <a:gd name="connsiteX8" fmla="*/ 82346 w 93087"/>
                  <a:gd name="connsiteY8" fmla="*/ 46544 h 93087"/>
                  <a:gd name="connsiteX9" fmla="*/ 46544 w 93087"/>
                  <a:gd name="connsiteY9" fmla="*/ 10741 h 93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3087" h="93087">
                    <a:moveTo>
                      <a:pt x="46544" y="93087"/>
                    </a:moveTo>
                    <a:cubicBezTo>
                      <a:pt x="20838" y="93087"/>
                      <a:pt x="0" y="72249"/>
                      <a:pt x="0" y="46544"/>
                    </a:cubicBezTo>
                    <a:cubicBezTo>
                      <a:pt x="0" y="20838"/>
                      <a:pt x="20838" y="0"/>
                      <a:pt x="46544" y="0"/>
                    </a:cubicBezTo>
                    <a:cubicBezTo>
                      <a:pt x="72249" y="0"/>
                      <a:pt x="93087" y="20838"/>
                      <a:pt x="93087" y="46544"/>
                    </a:cubicBezTo>
                    <a:cubicBezTo>
                      <a:pt x="93087" y="72249"/>
                      <a:pt x="72249" y="93087"/>
                      <a:pt x="46544" y="93087"/>
                    </a:cubicBezTo>
                    <a:close/>
                    <a:moveTo>
                      <a:pt x="46544" y="10741"/>
                    </a:moveTo>
                    <a:cubicBezTo>
                      <a:pt x="26770" y="10741"/>
                      <a:pt x="10741" y="26770"/>
                      <a:pt x="10741" y="46544"/>
                    </a:cubicBezTo>
                    <a:cubicBezTo>
                      <a:pt x="10741" y="66317"/>
                      <a:pt x="26770" y="82346"/>
                      <a:pt x="46544" y="82346"/>
                    </a:cubicBezTo>
                    <a:cubicBezTo>
                      <a:pt x="66317" y="82346"/>
                      <a:pt x="82346" y="66317"/>
                      <a:pt x="82346" y="46544"/>
                    </a:cubicBezTo>
                    <a:cubicBezTo>
                      <a:pt x="82346" y="26770"/>
                      <a:pt x="66317" y="10741"/>
                      <a:pt x="46544" y="10741"/>
                    </a:cubicBezTo>
                    <a:close/>
                  </a:path>
                </a:pathLst>
              </a:custGeom>
              <a:solidFill>
                <a:srgbClr val="000000"/>
              </a:solidFill>
              <a:ln w="34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3" name="Рисунок 61">
                <a:extLst>
                  <a:ext uri="{FF2B5EF4-FFF2-40B4-BE49-F238E27FC236}">
                    <a16:creationId xmlns:a16="http://schemas.microsoft.com/office/drawing/2014/main" xmlns="" id="{1B8414C8-3941-42E5-BDBB-59C05E0BD0DB}"/>
                  </a:ext>
                </a:extLst>
              </p:cNvPr>
              <p:cNvSpPr/>
              <p:nvPr/>
            </p:nvSpPr>
            <p:spPr>
              <a:xfrm>
                <a:off x="1964890" y="3238061"/>
                <a:ext cx="83784" cy="20715"/>
              </a:xfrm>
              <a:custGeom>
                <a:avLst/>
                <a:gdLst>
                  <a:gd name="connsiteX0" fmla="*/ 41982 w 83784"/>
                  <a:gd name="connsiteY0" fmla="*/ 20715 h 20715"/>
                  <a:gd name="connsiteX1" fmla="*/ 2599 w 83784"/>
                  <a:gd name="connsiteY1" fmla="*/ 9974 h 20715"/>
                  <a:gd name="connsiteX2" fmla="*/ 773 w 83784"/>
                  <a:gd name="connsiteY2" fmla="*/ 2599 h 20715"/>
                  <a:gd name="connsiteX3" fmla="*/ 8148 w 83784"/>
                  <a:gd name="connsiteY3" fmla="*/ 773 h 20715"/>
                  <a:gd name="connsiteX4" fmla="*/ 75636 w 83784"/>
                  <a:gd name="connsiteY4" fmla="*/ 773 h 20715"/>
                  <a:gd name="connsiteX5" fmla="*/ 83012 w 83784"/>
                  <a:gd name="connsiteY5" fmla="*/ 2599 h 20715"/>
                  <a:gd name="connsiteX6" fmla="*/ 81186 w 83784"/>
                  <a:gd name="connsiteY6" fmla="*/ 9974 h 20715"/>
                  <a:gd name="connsiteX7" fmla="*/ 41982 w 83784"/>
                  <a:gd name="connsiteY7" fmla="*/ 20715 h 207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3784" h="20715">
                    <a:moveTo>
                      <a:pt x="41982" y="20715"/>
                    </a:moveTo>
                    <a:cubicBezTo>
                      <a:pt x="28121" y="20789"/>
                      <a:pt x="14503" y="17075"/>
                      <a:pt x="2599" y="9974"/>
                    </a:cubicBezTo>
                    <a:cubicBezTo>
                      <a:pt x="58" y="8442"/>
                      <a:pt x="-760" y="5140"/>
                      <a:pt x="773" y="2599"/>
                    </a:cubicBezTo>
                    <a:cubicBezTo>
                      <a:pt x="2305" y="58"/>
                      <a:pt x="5607" y="-760"/>
                      <a:pt x="8148" y="773"/>
                    </a:cubicBezTo>
                    <a:cubicBezTo>
                      <a:pt x="28916" y="13242"/>
                      <a:pt x="54868" y="13242"/>
                      <a:pt x="75636" y="773"/>
                    </a:cubicBezTo>
                    <a:cubicBezTo>
                      <a:pt x="78177" y="-760"/>
                      <a:pt x="81479" y="58"/>
                      <a:pt x="83012" y="2599"/>
                    </a:cubicBezTo>
                    <a:cubicBezTo>
                      <a:pt x="84544" y="5140"/>
                      <a:pt x="83727" y="8442"/>
                      <a:pt x="81186" y="9974"/>
                    </a:cubicBezTo>
                    <a:cubicBezTo>
                      <a:pt x="69333" y="17042"/>
                      <a:pt x="55782" y="20755"/>
                      <a:pt x="41982" y="20715"/>
                    </a:cubicBezTo>
                    <a:close/>
                  </a:path>
                </a:pathLst>
              </a:custGeom>
              <a:solidFill>
                <a:srgbClr val="000000"/>
              </a:solidFill>
              <a:ln w="34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4" name="Рисунок 61">
                <a:extLst>
                  <a:ext uri="{FF2B5EF4-FFF2-40B4-BE49-F238E27FC236}">
                    <a16:creationId xmlns:a16="http://schemas.microsoft.com/office/drawing/2014/main" xmlns="" id="{478114CF-3B7A-4111-BE0A-783CFEDB2F98}"/>
                  </a:ext>
                </a:extLst>
              </p:cNvPr>
              <p:cNvSpPr/>
              <p:nvPr/>
            </p:nvSpPr>
            <p:spPr>
              <a:xfrm>
                <a:off x="1971856" y="3146498"/>
                <a:ext cx="70495" cy="8632"/>
              </a:xfrm>
              <a:custGeom>
                <a:avLst/>
                <a:gdLst>
                  <a:gd name="connsiteX0" fmla="*/ 0 w 70495"/>
                  <a:gd name="connsiteY0" fmla="*/ 2148 h 8632"/>
                  <a:gd name="connsiteX1" fmla="*/ 43679 w 70495"/>
                  <a:gd name="connsiteY1" fmla="*/ 0 h 8632"/>
                  <a:gd name="connsiteX2" fmla="*/ 70496 w 70495"/>
                  <a:gd name="connsiteY2" fmla="*/ 1396 h 8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0495" h="8632">
                    <a:moveTo>
                      <a:pt x="0" y="2148"/>
                    </a:moveTo>
                    <a:cubicBezTo>
                      <a:pt x="20372" y="17901"/>
                      <a:pt x="43679" y="0"/>
                      <a:pt x="43679" y="0"/>
                    </a:cubicBezTo>
                    <a:cubicBezTo>
                      <a:pt x="43679" y="0"/>
                      <a:pt x="59039" y="16684"/>
                      <a:pt x="70496" y="1396"/>
                    </a:cubicBezTo>
                  </a:path>
                </a:pathLst>
              </a:custGeom>
              <a:solidFill>
                <a:srgbClr val="FFFFFF"/>
              </a:solidFill>
              <a:ln w="34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5" name="Рисунок 61">
                <a:extLst>
                  <a:ext uri="{FF2B5EF4-FFF2-40B4-BE49-F238E27FC236}">
                    <a16:creationId xmlns:a16="http://schemas.microsoft.com/office/drawing/2014/main" xmlns="" id="{36823691-AA10-409B-9D8D-4B23F95E0AD5}"/>
                  </a:ext>
                </a:extLst>
              </p:cNvPr>
              <p:cNvSpPr/>
              <p:nvPr/>
            </p:nvSpPr>
            <p:spPr>
              <a:xfrm>
                <a:off x="1966485" y="3141077"/>
                <a:ext cx="81202" cy="19385"/>
              </a:xfrm>
              <a:custGeom>
                <a:avLst/>
                <a:gdLst>
                  <a:gd name="connsiteX0" fmla="*/ 24096 w 81202"/>
                  <a:gd name="connsiteY0" fmla="*/ 19384 h 19385"/>
                  <a:gd name="connsiteX1" fmla="*/ 2078 w 81202"/>
                  <a:gd name="connsiteY1" fmla="*/ 11830 h 19385"/>
                  <a:gd name="connsiteX2" fmla="*/ 1129 w 81202"/>
                  <a:gd name="connsiteY2" fmla="*/ 4294 h 19385"/>
                  <a:gd name="connsiteX3" fmla="*/ 8665 w 81202"/>
                  <a:gd name="connsiteY3" fmla="*/ 3345 h 19385"/>
                  <a:gd name="connsiteX4" fmla="*/ 45793 w 81202"/>
                  <a:gd name="connsiteY4" fmla="*/ 1089 h 19385"/>
                  <a:gd name="connsiteX5" fmla="*/ 52953 w 81202"/>
                  <a:gd name="connsiteY5" fmla="*/ 1698 h 19385"/>
                  <a:gd name="connsiteX6" fmla="*/ 64876 w 81202"/>
                  <a:gd name="connsiteY6" fmla="*/ 7820 h 19385"/>
                  <a:gd name="connsiteX7" fmla="*/ 71535 w 81202"/>
                  <a:gd name="connsiteY7" fmla="*/ 3524 h 19385"/>
                  <a:gd name="connsiteX8" fmla="*/ 79054 w 81202"/>
                  <a:gd name="connsiteY8" fmla="*/ 2450 h 19385"/>
                  <a:gd name="connsiteX9" fmla="*/ 80128 w 81202"/>
                  <a:gd name="connsiteY9" fmla="*/ 9968 h 19385"/>
                  <a:gd name="connsiteX10" fmla="*/ 65377 w 81202"/>
                  <a:gd name="connsiteY10" fmla="*/ 18561 h 19385"/>
                  <a:gd name="connsiteX11" fmla="*/ 48514 w 81202"/>
                  <a:gd name="connsiteY11" fmla="*/ 12188 h 19385"/>
                  <a:gd name="connsiteX12" fmla="*/ 24096 w 81202"/>
                  <a:gd name="connsiteY12" fmla="*/ 19384 h 19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1202" h="19385">
                    <a:moveTo>
                      <a:pt x="24096" y="19384"/>
                    </a:moveTo>
                    <a:cubicBezTo>
                      <a:pt x="16111" y="19445"/>
                      <a:pt x="8344" y="16780"/>
                      <a:pt x="2078" y="11830"/>
                    </a:cubicBezTo>
                    <a:cubicBezTo>
                      <a:pt x="-266" y="10011"/>
                      <a:pt x="-690" y="6637"/>
                      <a:pt x="1129" y="4294"/>
                    </a:cubicBezTo>
                    <a:cubicBezTo>
                      <a:pt x="2948" y="1950"/>
                      <a:pt x="6322" y="1526"/>
                      <a:pt x="8665" y="3345"/>
                    </a:cubicBezTo>
                    <a:cubicBezTo>
                      <a:pt x="25278" y="16377"/>
                      <a:pt x="44969" y="1841"/>
                      <a:pt x="45793" y="1089"/>
                    </a:cubicBezTo>
                    <a:cubicBezTo>
                      <a:pt x="47984" y="-570"/>
                      <a:pt x="51074" y="-307"/>
                      <a:pt x="52953" y="1698"/>
                    </a:cubicBezTo>
                    <a:cubicBezTo>
                      <a:pt x="54600" y="3488"/>
                      <a:pt x="59935" y="8107"/>
                      <a:pt x="64876" y="7820"/>
                    </a:cubicBezTo>
                    <a:cubicBezTo>
                      <a:pt x="67636" y="7481"/>
                      <a:pt x="70089" y="5899"/>
                      <a:pt x="71535" y="3524"/>
                    </a:cubicBezTo>
                    <a:cubicBezTo>
                      <a:pt x="73315" y="1151"/>
                      <a:pt x="76681" y="670"/>
                      <a:pt x="79054" y="2450"/>
                    </a:cubicBezTo>
                    <a:cubicBezTo>
                      <a:pt x="81426" y="4229"/>
                      <a:pt x="81907" y="7596"/>
                      <a:pt x="80128" y="9968"/>
                    </a:cubicBezTo>
                    <a:cubicBezTo>
                      <a:pt x="76798" y="14953"/>
                      <a:pt x="71356" y="18124"/>
                      <a:pt x="65377" y="18561"/>
                    </a:cubicBezTo>
                    <a:cubicBezTo>
                      <a:pt x="59177" y="18507"/>
                      <a:pt x="53200" y="16248"/>
                      <a:pt x="48514" y="12188"/>
                    </a:cubicBezTo>
                    <a:cubicBezTo>
                      <a:pt x="41159" y="16714"/>
                      <a:pt x="32731" y="19199"/>
                      <a:pt x="24096" y="19384"/>
                    </a:cubicBezTo>
                    <a:close/>
                  </a:path>
                </a:pathLst>
              </a:custGeom>
              <a:solidFill>
                <a:srgbClr val="000000"/>
              </a:solidFill>
              <a:ln w="34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29137338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8" name="Объект 207" hidden="1">
            <a:extLst>
              <a:ext uri="{FF2B5EF4-FFF2-40B4-BE49-F238E27FC236}">
                <a16:creationId xmlns:a16="http://schemas.microsoft.com/office/drawing/2014/main" xmlns="" id="{A4A71C4E-A61F-7F4E-865C-33834CF35EA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p:oleObj spid="_x0000_s53271" name="Слайд think-cell" r:id="rId4" imgW="7761960" imgH="10047960" progId="">
              <p:embed/>
            </p:oleObj>
          </a:graphicData>
        </a:graphic>
      </p:graphicFrame>
      <p:sp>
        <p:nvSpPr>
          <p:cNvPr id="192" name="Заголовок 191">
            <a:extLst>
              <a:ext uri="{FF2B5EF4-FFF2-40B4-BE49-F238E27FC236}">
                <a16:creationId xmlns:a16="http://schemas.microsoft.com/office/drawing/2014/main" xmlns="" id="{582A4DED-367C-3342-BBEF-01E3FF4EA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906" y="402822"/>
            <a:ext cx="9072000" cy="332399"/>
          </a:xfrm>
        </p:spPr>
        <p:txBody>
          <a:bodyPr vert="horz"/>
          <a:lstStyle/>
          <a:p>
            <a:r>
              <a:rPr lang="ru-RU" dirty="0" smtClean="0"/>
              <a:t>Контингент</a:t>
            </a:r>
            <a:endParaRPr lang="ru-RU" dirty="0"/>
          </a:p>
        </p:txBody>
      </p:sp>
      <p:sp>
        <p:nvSpPr>
          <p:cNvPr id="220" name="Текст 219">
            <a:extLst>
              <a:ext uri="{FF2B5EF4-FFF2-40B4-BE49-F238E27FC236}">
                <a16:creationId xmlns:a16="http://schemas.microsoft.com/office/drawing/2014/main" xmlns="" id="{0D6AABA6-86D7-D740-8C1F-3A5026D331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3" name="Заголовок 1">
            <a:extLst>
              <a:ext uri="{FF2B5EF4-FFF2-40B4-BE49-F238E27FC236}">
                <a16:creationId xmlns:a16="http://schemas.microsoft.com/office/drawing/2014/main" xmlns="" id="{B314C663-A55C-174D-AA44-461BB971659B}"/>
              </a:ext>
            </a:extLst>
          </p:cNvPr>
          <p:cNvSpPr txBox="1">
            <a:spLocks/>
          </p:cNvSpPr>
          <p:nvPr/>
        </p:nvSpPr>
        <p:spPr>
          <a:xfrm>
            <a:off x="808906" y="402822"/>
            <a:ext cx="9072846" cy="685801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pSp>
        <p:nvGrpSpPr>
          <p:cNvPr id="413" name="Группа 412">
            <a:extLst>
              <a:ext uri="{FF2B5EF4-FFF2-40B4-BE49-F238E27FC236}">
                <a16:creationId xmlns:a16="http://schemas.microsoft.com/office/drawing/2014/main" xmlns="" id="{45317F29-0188-41AD-A835-9141E987D50C}"/>
              </a:ext>
            </a:extLst>
          </p:cNvPr>
          <p:cNvGrpSpPr/>
          <p:nvPr/>
        </p:nvGrpSpPr>
        <p:grpSpPr>
          <a:xfrm>
            <a:off x="0" y="3600972"/>
            <a:ext cx="12192000" cy="360734"/>
            <a:chOff x="0" y="3600972"/>
            <a:chExt cx="12192000" cy="360734"/>
          </a:xfrm>
        </p:grpSpPr>
        <p:cxnSp>
          <p:nvCxnSpPr>
            <p:cNvPr id="414" name="Прямая соединительная линия 413">
              <a:extLst>
                <a:ext uri="{FF2B5EF4-FFF2-40B4-BE49-F238E27FC236}">
                  <a16:creationId xmlns:a16="http://schemas.microsoft.com/office/drawing/2014/main" xmlns="" id="{000AD041-5B4D-407D-B819-B74B2A4D6DB2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790149"/>
              <a:ext cx="12192000" cy="0"/>
            </a:xfrm>
            <a:prstGeom prst="line">
              <a:avLst/>
            </a:prstGeom>
            <a:noFill/>
            <a:ln w="44450" cap="flat" cmpd="sng" algn="ctr">
              <a:solidFill>
                <a:srgbClr val="CD441F"/>
              </a:solidFill>
              <a:prstDash val="solid"/>
              <a:miter lim="800000"/>
            </a:ln>
            <a:effectLst/>
          </p:spPr>
        </p:cxnSp>
        <p:grpSp>
          <p:nvGrpSpPr>
            <p:cNvPr id="415" name="Группа 52">
              <a:extLst>
                <a:ext uri="{FF2B5EF4-FFF2-40B4-BE49-F238E27FC236}">
                  <a16:creationId xmlns:a16="http://schemas.microsoft.com/office/drawing/2014/main" xmlns="" id="{D5A1D307-2E34-42DD-8FAC-BFB5BFF294FC}"/>
                </a:ext>
              </a:extLst>
            </p:cNvPr>
            <p:cNvGrpSpPr/>
            <p:nvPr/>
          </p:nvGrpSpPr>
          <p:grpSpPr>
            <a:xfrm>
              <a:off x="60961" y="3600972"/>
              <a:ext cx="12070080" cy="70989"/>
              <a:chOff x="850899" y="1585732"/>
              <a:chExt cx="14047789" cy="879675"/>
            </a:xfrm>
          </p:grpSpPr>
          <p:cxnSp>
            <p:nvCxnSpPr>
              <p:cNvPr id="490" name="Прямая соединительная линия 64">
                <a:extLst>
                  <a:ext uri="{FF2B5EF4-FFF2-40B4-BE49-F238E27FC236}">
                    <a16:creationId xmlns:a16="http://schemas.microsoft.com/office/drawing/2014/main" xmlns="" id="{0E2A1DDD-6261-4B6C-925B-47BE0AE2214A}"/>
                  </a:ext>
                </a:extLst>
              </p:cNvPr>
              <p:cNvCxnSpPr/>
              <p:nvPr/>
            </p:nvCxnSpPr>
            <p:spPr>
              <a:xfrm>
                <a:off x="850899" y="1585732"/>
                <a:ext cx="0" cy="879675"/>
              </a:xfrm>
              <a:prstGeom prst="line">
                <a:avLst/>
              </a:prstGeom>
              <a:solidFill>
                <a:srgbClr val="000000"/>
              </a:soli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91" name="Прямая соединительная линия 65">
                <a:extLst>
                  <a:ext uri="{FF2B5EF4-FFF2-40B4-BE49-F238E27FC236}">
                    <a16:creationId xmlns:a16="http://schemas.microsoft.com/office/drawing/2014/main" xmlns="" id="{537AA67F-F1B3-4E9C-9B46-EC90F373A9D9}"/>
                  </a:ext>
                </a:extLst>
              </p:cNvPr>
              <p:cNvCxnSpPr/>
              <p:nvPr/>
            </p:nvCxnSpPr>
            <p:spPr>
              <a:xfrm>
                <a:off x="1048755" y="1585732"/>
                <a:ext cx="0" cy="879675"/>
              </a:xfrm>
              <a:prstGeom prst="line">
                <a:avLst/>
              </a:prstGeom>
              <a:solidFill>
                <a:srgbClr val="000000"/>
              </a:soli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92" name="Прямая соединительная линия 66">
                <a:extLst>
                  <a:ext uri="{FF2B5EF4-FFF2-40B4-BE49-F238E27FC236}">
                    <a16:creationId xmlns:a16="http://schemas.microsoft.com/office/drawing/2014/main" xmlns="" id="{D98E50E5-2CE8-4B7A-B7BD-34A1FDE2107C}"/>
                  </a:ext>
                </a:extLst>
              </p:cNvPr>
              <p:cNvCxnSpPr/>
              <p:nvPr/>
            </p:nvCxnSpPr>
            <p:spPr>
              <a:xfrm>
                <a:off x="1246611" y="1585732"/>
                <a:ext cx="0" cy="879675"/>
              </a:xfrm>
              <a:prstGeom prst="line">
                <a:avLst/>
              </a:prstGeom>
              <a:solidFill>
                <a:srgbClr val="000000"/>
              </a:soli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93" name="Прямая соединительная линия 67">
                <a:extLst>
                  <a:ext uri="{FF2B5EF4-FFF2-40B4-BE49-F238E27FC236}">
                    <a16:creationId xmlns:a16="http://schemas.microsoft.com/office/drawing/2014/main" xmlns="" id="{29357B39-3A1E-42EA-983D-02FA079687E7}"/>
                  </a:ext>
                </a:extLst>
              </p:cNvPr>
              <p:cNvCxnSpPr/>
              <p:nvPr/>
            </p:nvCxnSpPr>
            <p:spPr>
              <a:xfrm>
                <a:off x="1444467" y="1585732"/>
                <a:ext cx="0" cy="879675"/>
              </a:xfrm>
              <a:prstGeom prst="line">
                <a:avLst/>
              </a:prstGeom>
              <a:solidFill>
                <a:srgbClr val="000000"/>
              </a:soli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94" name="Прямая соединительная линия 69">
                <a:extLst>
                  <a:ext uri="{FF2B5EF4-FFF2-40B4-BE49-F238E27FC236}">
                    <a16:creationId xmlns:a16="http://schemas.microsoft.com/office/drawing/2014/main" xmlns="" id="{A42DF45A-288F-4794-BD8E-FFAEB9037CF2}"/>
                  </a:ext>
                </a:extLst>
              </p:cNvPr>
              <p:cNvCxnSpPr/>
              <p:nvPr/>
            </p:nvCxnSpPr>
            <p:spPr>
              <a:xfrm>
                <a:off x="1642323" y="1585732"/>
                <a:ext cx="0" cy="879675"/>
              </a:xfrm>
              <a:prstGeom prst="line">
                <a:avLst/>
              </a:prstGeom>
              <a:solidFill>
                <a:srgbClr val="000000"/>
              </a:soli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95" name="Прямая соединительная линия 70">
                <a:extLst>
                  <a:ext uri="{FF2B5EF4-FFF2-40B4-BE49-F238E27FC236}">
                    <a16:creationId xmlns:a16="http://schemas.microsoft.com/office/drawing/2014/main" xmlns="" id="{0FA8B131-5454-41DD-B234-DA6B5390137D}"/>
                  </a:ext>
                </a:extLst>
              </p:cNvPr>
              <p:cNvCxnSpPr/>
              <p:nvPr/>
            </p:nvCxnSpPr>
            <p:spPr>
              <a:xfrm>
                <a:off x="1840179" y="1585732"/>
                <a:ext cx="0" cy="879675"/>
              </a:xfrm>
              <a:prstGeom prst="line">
                <a:avLst/>
              </a:prstGeom>
              <a:solidFill>
                <a:srgbClr val="000000"/>
              </a:soli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96" name="Прямая соединительная линия 71">
                <a:extLst>
                  <a:ext uri="{FF2B5EF4-FFF2-40B4-BE49-F238E27FC236}">
                    <a16:creationId xmlns:a16="http://schemas.microsoft.com/office/drawing/2014/main" xmlns="" id="{ADF993FB-9250-4422-8196-7FD8B3682CF3}"/>
                  </a:ext>
                </a:extLst>
              </p:cNvPr>
              <p:cNvCxnSpPr/>
              <p:nvPr/>
            </p:nvCxnSpPr>
            <p:spPr>
              <a:xfrm>
                <a:off x="2038035" y="1585732"/>
                <a:ext cx="0" cy="879675"/>
              </a:xfrm>
              <a:prstGeom prst="line">
                <a:avLst/>
              </a:prstGeom>
              <a:solidFill>
                <a:srgbClr val="000000"/>
              </a:soli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97" name="Прямая соединительная линия 72">
                <a:extLst>
                  <a:ext uri="{FF2B5EF4-FFF2-40B4-BE49-F238E27FC236}">
                    <a16:creationId xmlns:a16="http://schemas.microsoft.com/office/drawing/2014/main" xmlns="" id="{6FB726FD-CEBC-4937-B6D4-5FB5F22D4CDA}"/>
                  </a:ext>
                </a:extLst>
              </p:cNvPr>
              <p:cNvCxnSpPr/>
              <p:nvPr/>
            </p:nvCxnSpPr>
            <p:spPr>
              <a:xfrm>
                <a:off x="2235891" y="1585732"/>
                <a:ext cx="0" cy="879675"/>
              </a:xfrm>
              <a:prstGeom prst="line">
                <a:avLst/>
              </a:prstGeom>
              <a:solidFill>
                <a:srgbClr val="000000"/>
              </a:soli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98" name="Прямая соединительная линия 73">
                <a:extLst>
                  <a:ext uri="{FF2B5EF4-FFF2-40B4-BE49-F238E27FC236}">
                    <a16:creationId xmlns:a16="http://schemas.microsoft.com/office/drawing/2014/main" xmlns="" id="{53AE77C4-1997-4C2F-B3F5-98C18C7C7D72}"/>
                  </a:ext>
                </a:extLst>
              </p:cNvPr>
              <p:cNvCxnSpPr/>
              <p:nvPr/>
            </p:nvCxnSpPr>
            <p:spPr>
              <a:xfrm>
                <a:off x="2433747" y="1585732"/>
                <a:ext cx="0" cy="879675"/>
              </a:xfrm>
              <a:prstGeom prst="line">
                <a:avLst/>
              </a:prstGeom>
              <a:solidFill>
                <a:srgbClr val="000000"/>
              </a:soli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99" name="Прямая соединительная линия 74">
                <a:extLst>
                  <a:ext uri="{FF2B5EF4-FFF2-40B4-BE49-F238E27FC236}">
                    <a16:creationId xmlns:a16="http://schemas.microsoft.com/office/drawing/2014/main" xmlns="" id="{19F018A3-BEAA-4151-970D-32C4C0FF6ADF}"/>
                  </a:ext>
                </a:extLst>
              </p:cNvPr>
              <p:cNvCxnSpPr/>
              <p:nvPr/>
            </p:nvCxnSpPr>
            <p:spPr>
              <a:xfrm>
                <a:off x="2631603" y="1585732"/>
                <a:ext cx="0" cy="879675"/>
              </a:xfrm>
              <a:prstGeom prst="line">
                <a:avLst/>
              </a:prstGeom>
              <a:solidFill>
                <a:srgbClr val="000000"/>
              </a:soli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00" name="Прямая соединительная линия 75">
                <a:extLst>
                  <a:ext uri="{FF2B5EF4-FFF2-40B4-BE49-F238E27FC236}">
                    <a16:creationId xmlns:a16="http://schemas.microsoft.com/office/drawing/2014/main" xmlns="" id="{92C93B3F-9D78-4FF5-B268-F4C2FFFF9A25}"/>
                  </a:ext>
                </a:extLst>
              </p:cNvPr>
              <p:cNvCxnSpPr/>
              <p:nvPr/>
            </p:nvCxnSpPr>
            <p:spPr>
              <a:xfrm>
                <a:off x="2829459" y="1585732"/>
                <a:ext cx="0" cy="879675"/>
              </a:xfrm>
              <a:prstGeom prst="line">
                <a:avLst/>
              </a:prstGeom>
              <a:solidFill>
                <a:srgbClr val="000000"/>
              </a:soli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01" name="Прямая соединительная линия 76">
                <a:extLst>
                  <a:ext uri="{FF2B5EF4-FFF2-40B4-BE49-F238E27FC236}">
                    <a16:creationId xmlns:a16="http://schemas.microsoft.com/office/drawing/2014/main" xmlns="" id="{4AE2BAC1-1747-4173-9E78-98383C601366}"/>
                  </a:ext>
                </a:extLst>
              </p:cNvPr>
              <p:cNvCxnSpPr/>
              <p:nvPr/>
            </p:nvCxnSpPr>
            <p:spPr>
              <a:xfrm>
                <a:off x="3027315" y="1585732"/>
                <a:ext cx="0" cy="879675"/>
              </a:xfrm>
              <a:prstGeom prst="line">
                <a:avLst/>
              </a:prstGeom>
              <a:solidFill>
                <a:srgbClr val="000000"/>
              </a:soli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02" name="Прямая соединительная линия 77">
                <a:extLst>
                  <a:ext uri="{FF2B5EF4-FFF2-40B4-BE49-F238E27FC236}">
                    <a16:creationId xmlns:a16="http://schemas.microsoft.com/office/drawing/2014/main" xmlns="" id="{7569F1B8-E388-4770-B94D-AD798856A877}"/>
                  </a:ext>
                </a:extLst>
              </p:cNvPr>
              <p:cNvCxnSpPr/>
              <p:nvPr/>
            </p:nvCxnSpPr>
            <p:spPr>
              <a:xfrm>
                <a:off x="3225171" y="1585732"/>
                <a:ext cx="0" cy="879675"/>
              </a:xfrm>
              <a:prstGeom prst="line">
                <a:avLst/>
              </a:prstGeom>
              <a:solidFill>
                <a:srgbClr val="000000"/>
              </a:soli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03" name="Прямая соединительная линия 78">
                <a:extLst>
                  <a:ext uri="{FF2B5EF4-FFF2-40B4-BE49-F238E27FC236}">
                    <a16:creationId xmlns:a16="http://schemas.microsoft.com/office/drawing/2014/main" xmlns="" id="{0E6D5277-76B5-4861-9636-4E7DE0D73E6E}"/>
                  </a:ext>
                </a:extLst>
              </p:cNvPr>
              <p:cNvCxnSpPr/>
              <p:nvPr/>
            </p:nvCxnSpPr>
            <p:spPr>
              <a:xfrm>
                <a:off x="3423027" y="1585732"/>
                <a:ext cx="0" cy="879675"/>
              </a:xfrm>
              <a:prstGeom prst="line">
                <a:avLst/>
              </a:prstGeom>
              <a:solidFill>
                <a:srgbClr val="000000"/>
              </a:soli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04" name="Прямая соединительная линия 79">
                <a:extLst>
                  <a:ext uri="{FF2B5EF4-FFF2-40B4-BE49-F238E27FC236}">
                    <a16:creationId xmlns:a16="http://schemas.microsoft.com/office/drawing/2014/main" xmlns="" id="{769A46AF-B63C-423D-8D51-3B1D8A5056ED}"/>
                  </a:ext>
                </a:extLst>
              </p:cNvPr>
              <p:cNvCxnSpPr/>
              <p:nvPr/>
            </p:nvCxnSpPr>
            <p:spPr>
              <a:xfrm>
                <a:off x="3620883" y="1585732"/>
                <a:ext cx="0" cy="879675"/>
              </a:xfrm>
              <a:prstGeom prst="line">
                <a:avLst/>
              </a:prstGeom>
              <a:solidFill>
                <a:srgbClr val="000000"/>
              </a:soli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05" name="Прямая соединительная линия 80">
                <a:extLst>
                  <a:ext uri="{FF2B5EF4-FFF2-40B4-BE49-F238E27FC236}">
                    <a16:creationId xmlns:a16="http://schemas.microsoft.com/office/drawing/2014/main" xmlns="" id="{CE0B1C1A-5B94-43B7-AEB3-55F5FA79D387}"/>
                  </a:ext>
                </a:extLst>
              </p:cNvPr>
              <p:cNvCxnSpPr/>
              <p:nvPr/>
            </p:nvCxnSpPr>
            <p:spPr>
              <a:xfrm>
                <a:off x="3818739" y="1585732"/>
                <a:ext cx="0" cy="879675"/>
              </a:xfrm>
              <a:prstGeom prst="line">
                <a:avLst/>
              </a:prstGeom>
              <a:solidFill>
                <a:srgbClr val="000000"/>
              </a:soli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06" name="Прямая соединительная линия 81">
                <a:extLst>
                  <a:ext uri="{FF2B5EF4-FFF2-40B4-BE49-F238E27FC236}">
                    <a16:creationId xmlns:a16="http://schemas.microsoft.com/office/drawing/2014/main" xmlns="" id="{1F648D8D-273B-48EA-856A-E3FC0B007719}"/>
                  </a:ext>
                </a:extLst>
              </p:cNvPr>
              <p:cNvCxnSpPr/>
              <p:nvPr/>
            </p:nvCxnSpPr>
            <p:spPr>
              <a:xfrm>
                <a:off x="4016595" y="1585732"/>
                <a:ext cx="0" cy="879675"/>
              </a:xfrm>
              <a:prstGeom prst="line">
                <a:avLst/>
              </a:prstGeom>
              <a:solidFill>
                <a:srgbClr val="000000"/>
              </a:soli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07" name="Прямая соединительная линия 82">
                <a:extLst>
                  <a:ext uri="{FF2B5EF4-FFF2-40B4-BE49-F238E27FC236}">
                    <a16:creationId xmlns:a16="http://schemas.microsoft.com/office/drawing/2014/main" xmlns="" id="{A91D5A36-64E1-47D0-A84C-9CA3F0D84F8A}"/>
                  </a:ext>
                </a:extLst>
              </p:cNvPr>
              <p:cNvCxnSpPr/>
              <p:nvPr/>
            </p:nvCxnSpPr>
            <p:spPr>
              <a:xfrm>
                <a:off x="4214451" y="1585732"/>
                <a:ext cx="0" cy="879675"/>
              </a:xfrm>
              <a:prstGeom prst="line">
                <a:avLst/>
              </a:prstGeom>
              <a:solidFill>
                <a:srgbClr val="000000"/>
              </a:soli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08" name="Прямая соединительная линия 83">
                <a:extLst>
                  <a:ext uri="{FF2B5EF4-FFF2-40B4-BE49-F238E27FC236}">
                    <a16:creationId xmlns:a16="http://schemas.microsoft.com/office/drawing/2014/main" xmlns="" id="{F4AA4404-0BCC-4E55-BB04-2A524021E5D0}"/>
                  </a:ext>
                </a:extLst>
              </p:cNvPr>
              <p:cNvCxnSpPr/>
              <p:nvPr/>
            </p:nvCxnSpPr>
            <p:spPr>
              <a:xfrm>
                <a:off x="4412307" y="1585732"/>
                <a:ext cx="0" cy="879675"/>
              </a:xfrm>
              <a:prstGeom prst="line">
                <a:avLst/>
              </a:prstGeom>
              <a:solidFill>
                <a:srgbClr val="000000"/>
              </a:soli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09" name="Прямая соединительная линия 84">
                <a:extLst>
                  <a:ext uri="{FF2B5EF4-FFF2-40B4-BE49-F238E27FC236}">
                    <a16:creationId xmlns:a16="http://schemas.microsoft.com/office/drawing/2014/main" xmlns="" id="{73169212-CFCB-4698-91E7-E64A2465D09D}"/>
                  </a:ext>
                </a:extLst>
              </p:cNvPr>
              <p:cNvCxnSpPr/>
              <p:nvPr/>
            </p:nvCxnSpPr>
            <p:spPr>
              <a:xfrm>
                <a:off x="4610163" y="1585732"/>
                <a:ext cx="0" cy="879675"/>
              </a:xfrm>
              <a:prstGeom prst="line">
                <a:avLst/>
              </a:prstGeom>
              <a:solidFill>
                <a:srgbClr val="000000"/>
              </a:soli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10" name="Прямая соединительная линия 85">
                <a:extLst>
                  <a:ext uri="{FF2B5EF4-FFF2-40B4-BE49-F238E27FC236}">
                    <a16:creationId xmlns:a16="http://schemas.microsoft.com/office/drawing/2014/main" xmlns="" id="{BA659FCF-9ED7-4C0D-8D05-993D92F36080}"/>
                  </a:ext>
                </a:extLst>
              </p:cNvPr>
              <p:cNvCxnSpPr/>
              <p:nvPr/>
            </p:nvCxnSpPr>
            <p:spPr>
              <a:xfrm>
                <a:off x="4808019" y="1585732"/>
                <a:ext cx="0" cy="879675"/>
              </a:xfrm>
              <a:prstGeom prst="line">
                <a:avLst/>
              </a:prstGeom>
              <a:solidFill>
                <a:srgbClr val="000000"/>
              </a:soli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11" name="Прямая соединительная линия 86">
                <a:extLst>
                  <a:ext uri="{FF2B5EF4-FFF2-40B4-BE49-F238E27FC236}">
                    <a16:creationId xmlns:a16="http://schemas.microsoft.com/office/drawing/2014/main" xmlns="" id="{80F989D3-84C4-44DF-95B3-59B872C31766}"/>
                  </a:ext>
                </a:extLst>
              </p:cNvPr>
              <p:cNvCxnSpPr/>
              <p:nvPr/>
            </p:nvCxnSpPr>
            <p:spPr>
              <a:xfrm>
                <a:off x="5005875" y="1585732"/>
                <a:ext cx="0" cy="879675"/>
              </a:xfrm>
              <a:prstGeom prst="line">
                <a:avLst/>
              </a:prstGeom>
              <a:solidFill>
                <a:srgbClr val="000000"/>
              </a:soli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12" name="Прямая соединительная линия 87">
                <a:extLst>
                  <a:ext uri="{FF2B5EF4-FFF2-40B4-BE49-F238E27FC236}">
                    <a16:creationId xmlns:a16="http://schemas.microsoft.com/office/drawing/2014/main" xmlns="" id="{942C4D04-F831-40FB-A517-E0BBD992FAD5}"/>
                  </a:ext>
                </a:extLst>
              </p:cNvPr>
              <p:cNvCxnSpPr/>
              <p:nvPr/>
            </p:nvCxnSpPr>
            <p:spPr>
              <a:xfrm>
                <a:off x="5203731" y="1585732"/>
                <a:ext cx="0" cy="879675"/>
              </a:xfrm>
              <a:prstGeom prst="line">
                <a:avLst/>
              </a:prstGeom>
              <a:solidFill>
                <a:srgbClr val="000000"/>
              </a:soli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13" name="Прямая соединительная линия 88">
                <a:extLst>
                  <a:ext uri="{FF2B5EF4-FFF2-40B4-BE49-F238E27FC236}">
                    <a16:creationId xmlns:a16="http://schemas.microsoft.com/office/drawing/2014/main" xmlns="" id="{306C07FC-8A07-43CA-9D88-D0304C15E6AE}"/>
                  </a:ext>
                </a:extLst>
              </p:cNvPr>
              <p:cNvCxnSpPr/>
              <p:nvPr/>
            </p:nvCxnSpPr>
            <p:spPr>
              <a:xfrm>
                <a:off x="5401587" y="1585732"/>
                <a:ext cx="0" cy="879675"/>
              </a:xfrm>
              <a:prstGeom prst="line">
                <a:avLst/>
              </a:prstGeom>
              <a:solidFill>
                <a:srgbClr val="000000"/>
              </a:soli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14" name="Прямая соединительная линия 89">
                <a:extLst>
                  <a:ext uri="{FF2B5EF4-FFF2-40B4-BE49-F238E27FC236}">
                    <a16:creationId xmlns:a16="http://schemas.microsoft.com/office/drawing/2014/main" xmlns="" id="{3732CC18-12AD-4B30-AD77-F6856616EECA}"/>
                  </a:ext>
                </a:extLst>
              </p:cNvPr>
              <p:cNvCxnSpPr/>
              <p:nvPr/>
            </p:nvCxnSpPr>
            <p:spPr>
              <a:xfrm>
                <a:off x="5599443" y="1585732"/>
                <a:ext cx="0" cy="879675"/>
              </a:xfrm>
              <a:prstGeom prst="line">
                <a:avLst/>
              </a:prstGeom>
              <a:solidFill>
                <a:srgbClr val="000000"/>
              </a:soli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15" name="Прямая соединительная линия 90">
                <a:extLst>
                  <a:ext uri="{FF2B5EF4-FFF2-40B4-BE49-F238E27FC236}">
                    <a16:creationId xmlns:a16="http://schemas.microsoft.com/office/drawing/2014/main" xmlns="" id="{E1BD8AFD-5B3D-472C-9690-B739A8DE457E}"/>
                  </a:ext>
                </a:extLst>
              </p:cNvPr>
              <p:cNvCxnSpPr/>
              <p:nvPr/>
            </p:nvCxnSpPr>
            <p:spPr>
              <a:xfrm>
                <a:off x="5797299" y="1585732"/>
                <a:ext cx="0" cy="879675"/>
              </a:xfrm>
              <a:prstGeom prst="line">
                <a:avLst/>
              </a:prstGeom>
              <a:solidFill>
                <a:srgbClr val="000000"/>
              </a:soli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16" name="Прямая соединительная линия 91">
                <a:extLst>
                  <a:ext uri="{FF2B5EF4-FFF2-40B4-BE49-F238E27FC236}">
                    <a16:creationId xmlns:a16="http://schemas.microsoft.com/office/drawing/2014/main" xmlns="" id="{205E7CDC-DC22-4A77-AC2E-FEEF7FAD6FC8}"/>
                  </a:ext>
                </a:extLst>
              </p:cNvPr>
              <p:cNvCxnSpPr/>
              <p:nvPr/>
            </p:nvCxnSpPr>
            <p:spPr>
              <a:xfrm>
                <a:off x="5995155" y="1585732"/>
                <a:ext cx="0" cy="879675"/>
              </a:xfrm>
              <a:prstGeom prst="line">
                <a:avLst/>
              </a:prstGeom>
              <a:solidFill>
                <a:srgbClr val="000000"/>
              </a:soli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17" name="Прямая соединительная линия 92">
                <a:extLst>
                  <a:ext uri="{FF2B5EF4-FFF2-40B4-BE49-F238E27FC236}">
                    <a16:creationId xmlns:a16="http://schemas.microsoft.com/office/drawing/2014/main" xmlns="" id="{05110EDD-B225-4A66-B2D4-5350877718B9}"/>
                  </a:ext>
                </a:extLst>
              </p:cNvPr>
              <p:cNvCxnSpPr/>
              <p:nvPr/>
            </p:nvCxnSpPr>
            <p:spPr>
              <a:xfrm>
                <a:off x="6193011" y="1585732"/>
                <a:ext cx="0" cy="879675"/>
              </a:xfrm>
              <a:prstGeom prst="line">
                <a:avLst/>
              </a:prstGeom>
              <a:solidFill>
                <a:srgbClr val="000000"/>
              </a:soli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18" name="Прямая соединительная линия 93">
                <a:extLst>
                  <a:ext uri="{FF2B5EF4-FFF2-40B4-BE49-F238E27FC236}">
                    <a16:creationId xmlns:a16="http://schemas.microsoft.com/office/drawing/2014/main" xmlns="" id="{BBC1F8AC-9B0D-47DE-8564-A38379EE33ED}"/>
                  </a:ext>
                </a:extLst>
              </p:cNvPr>
              <p:cNvCxnSpPr/>
              <p:nvPr/>
            </p:nvCxnSpPr>
            <p:spPr>
              <a:xfrm>
                <a:off x="6390867" y="1585732"/>
                <a:ext cx="0" cy="879675"/>
              </a:xfrm>
              <a:prstGeom prst="line">
                <a:avLst/>
              </a:prstGeom>
              <a:solidFill>
                <a:srgbClr val="000000"/>
              </a:soli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19" name="Прямая соединительная линия 94">
                <a:extLst>
                  <a:ext uri="{FF2B5EF4-FFF2-40B4-BE49-F238E27FC236}">
                    <a16:creationId xmlns:a16="http://schemas.microsoft.com/office/drawing/2014/main" xmlns="" id="{EF94AAD3-FF12-42E5-8774-2BC99D3C5173}"/>
                  </a:ext>
                </a:extLst>
              </p:cNvPr>
              <p:cNvCxnSpPr/>
              <p:nvPr/>
            </p:nvCxnSpPr>
            <p:spPr>
              <a:xfrm>
                <a:off x="6588723" y="1585732"/>
                <a:ext cx="0" cy="879675"/>
              </a:xfrm>
              <a:prstGeom prst="line">
                <a:avLst/>
              </a:prstGeom>
              <a:solidFill>
                <a:srgbClr val="000000"/>
              </a:soli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20" name="Прямая соединительная линия 95">
                <a:extLst>
                  <a:ext uri="{FF2B5EF4-FFF2-40B4-BE49-F238E27FC236}">
                    <a16:creationId xmlns:a16="http://schemas.microsoft.com/office/drawing/2014/main" xmlns="" id="{03F6278F-EB3D-41DC-B3D3-A47F3A4D5C15}"/>
                  </a:ext>
                </a:extLst>
              </p:cNvPr>
              <p:cNvCxnSpPr/>
              <p:nvPr/>
            </p:nvCxnSpPr>
            <p:spPr>
              <a:xfrm>
                <a:off x="6786579" y="1585732"/>
                <a:ext cx="0" cy="879675"/>
              </a:xfrm>
              <a:prstGeom prst="line">
                <a:avLst/>
              </a:prstGeom>
              <a:solidFill>
                <a:srgbClr val="000000"/>
              </a:soli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21" name="Прямая соединительная линия 96">
                <a:extLst>
                  <a:ext uri="{FF2B5EF4-FFF2-40B4-BE49-F238E27FC236}">
                    <a16:creationId xmlns:a16="http://schemas.microsoft.com/office/drawing/2014/main" xmlns="" id="{FF3B3A67-3052-42BC-A44A-EF2758E23C51}"/>
                  </a:ext>
                </a:extLst>
              </p:cNvPr>
              <p:cNvCxnSpPr/>
              <p:nvPr/>
            </p:nvCxnSpPr>
            <p:spPr>
              <a:xfrm>
                <a:off x="6984435" y="1585732"/>
                <a:ext cx="0" cy="879675"/>
              </a:xfrm>
              <a:prstGeom prst="line">
                <a:avLst/>
              </a:prstGeom>
              <a:solidFill>
                <a:srgbClr val="000000"/>
              </a:soli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22" name="Прямая соединительная линия 97">
                <a:extLst>
                  <a:ext uri="{FF2B5EF4-FFF2-40B4-BE49-F238E27FC236}">
                    <a16:creationId xmlns:a16="http://schemas.microsoft.com/office/drawing/2014/main" xmlns="" id="{A86557E3-FA0C-40C1-A81A-1053FCB344FF}"/>
                  </a:ext>
                </a:extLst>
              </p:cNvPr>
              <p:cNvCxnSpPr/>
              <p:nvPr/>
            </p:nvCxnSpPr>
            <p:spPr>
              <a:xfrm>
                <a:off x="7182291" y="1585732"/>
                <a:ext cx="0" cy="879675"/>
              </a:xfrm>
              <a:prstGeom prst="line">
                <a:avLst/>
              </a:prstGeom>
              <a:solidFill>
                <a:srgbClr val="000000"/>
              </a:soli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23" name="Прямая соединительная линия 98">
                <a:extLst>
                  <a:ext uri="{FF2B5EF4-FFF2-40B4-BE49-F238E27FC236}">
                    <a16:creationId xmlns:a16="http://schemas.microsoft.com/office/drawing/2014/main" xmlns="" id="{1984E14B-836E-4F97-8745-DFC653D3C10D}"/>
                  </a:ext>
                </a:extLst>
              </p:cNvPr>
              <p:cNvCxnSpPr/>
              <p:nvPr/>
            </p:nvCxnSpPr>
            <p:spPr>
              <a:xfrm>
                <a:off x="7380147" y="1585732"/>
                <a:ext cx="0" cy="879675"/>
              </a:xfrm>
              <a:prstGeom prst="line">
                <a:avLst/>
              </a:prstGeom>
              <a:solidFill>
                <a:srgbClr val="000000"/>
              </a:soli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24" name="Прямая соединительная линия 99">
                <a:extLst>
                  <a:ext uri="{FF2B5EF4-FFF2-40B4-BE49-F238E27FC236}">
                    <a16:creationId xmlns:a16="http://schemas.microsoft.com/office/drawing/2014/main" xmlns="" id="{EFFFFFE0-3A90-451E-8681-0494437B3E4D}"/>
                  </a:ext>
                </a:extLst>
              </p:cNvPr>
              <p:cNvCxnSpPr/>
              <p:nvPr/>
            </p:nvCxnSpPr>
            <p:spPr>
              <a:xfrm>
                <a:off x="7578003" y="1585732"/>
                <a:ext cx="0" cy="879675"/>
              </a:xfrm>
              <a:prstGeom prst="line">
                <a:avLst/>
              </a:prstGeom>
              <a:solidFill>
                <a:srgbClr val="000000"/>
              </a:soli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25" name="Прямая соединительная линия 100">
                <a:extLst>
                  <a:ext uri="{FF2B5EF4-FFF2-40B4-BE49-F238E27FC236}">
                    <a16:creationId xmlns:a16="http://schemas.microsoft.com/office/drawing/2014/main" xmlns="" id="{508B7B7B-57A9-4DDA-88BC-86DE9C5A679C}"/>
                  </a:ext>
                </a:extLst>
              </p:cNvPr>
              <p:cNvCxnSpPr/>
              <p:nvPr/>
            </p:nvCxnSpPr>
            <p:spPr>
              <a:xfrm>
                <a:off x="7775859" y="1585732"/>
                <a:ext cx="0" cy="879675"/>
              </a:xfrm>
              <a:prstGeom prst="line">
                <a:avLst/>
              </a:prstGeom>
              <a:solidFill>
                <a:srgbClr val="000000"/>
              </a:soli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26" name="Прямая соединительная линия 101">
                <a:extLst>
                  <a:ext uri="{FF2B5EF4-FFF2-40B4-BE49-F238E27FC236}">
                    <a16:creationId xmlns:a16="http://schemas.microsoft.com/office/drawing/2014/main" xmlns="" id="{DB85727B-AE7C-4BC1-8DAB-7D21B069BE04}"/>
                  </a:ext>
                </a:extLst>
              </p:cNvPr>
              <p:cNvCxnSpPr/>
              <p:nvPr/>
            </p:nvCxnSpPr>
            <p:spPr>
              <a:xfrm>
                <a:off x="7973715" y="1585732"/>
                <a:ext cx="0" cy="879675"/>
              </a:xfrm>
              <a:prstGeom prst="line">
                <a:avLst/>
              </a:prstGeom>
              <a:solidFill>
                <a:srgbClr val="000000"/>
              </a:soli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27" name="Прямая соединительная линия 102">
                <a:extLst>
                  <a:ext uri="{FF2B5EF4-FFF2-40B4-BE49-F238E27FC236}">
                    <a16:creationId xmlns:a16="http://schemas.microsoft.com/office/drawing/2014/main" xmlns="" id="{3AB28937-0AA3-46D3-8E31-8F62568AACC2}"/>
                  </a:ext>
                </a:extLst>
              </p:cNvPr>
              <p:cNvCxnSpPr/>
              <p:nvPr/>
            </p:nvCxnSpPr>
            <p:spPr>
              <a:xfrm>
                <a:off x="8171571" y="1585732"/>
                <a:ext cx="0" cy="879675"/>
              </a:xfrm>
              <a:prstGeom prst="line">
                <a:avLst/>
              </a:prstGeom>
              <a:solidFill>
                <a:srgbClr val="000000"/>
              </a:soli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28" name="Прямая соединительная линия 103">
                <a:extLst>
                  <a:ext uri="{FF2B5EF4-FFF2-40B4-BE49-F238E27FC236}">
                    <a16:creationId xmlns:a16="http://schemas.microsoft.com/office/drawing/2014/main" xmlns="" id="{E5722450-FE1D-4E5A-B7FD-A5E109D5C63C}"/>
                  </a:ext>
                </a:extLst>
              </p:cNvPr>
              <p:cNvCxnSpPr/>
              <p:nvPr/>
            </p:nvCxnSpPr>
            <p:spPr>
              <a:xfrm>
                <a:off x="8369427" y="1585732"/>
                <a:ext cx="0" cy="879675"/>
              </a:xfrm>
              <a:prstGeom prst="line">
                <a:avLst/>
              </a:prstGeom>
              <a:solidFill>
                <a:srgbClr val="000000"/>
              </a:soli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29" name="Прямая соединительная линия 104">
                <a:extLst>
                  <a:ext uri="{FF2B5EF4-FFF2-40B4-BE49-F238E27FC236}">
                    <a16:creationId xmlns:a16="http://schemas.microsoft.com/office/drawing/2014/main" xmlns="" id="{7FF4AE58-6F81-423D-9BAC-AC8DD0158AD7}"/>
                  </a:ext>
                </a:extLst>
              </p:cNvPr>
              <p:cNvCxnSpPr/>
              <p:nvPr/>
            </p:nvCxnSpPr>
            <p:spPr>
              <a:xfrm>
                <a:off x="8567283" y="1585732"/>
                <a:ext cx="0" cy="879675"/>
              </a:xfrm>
              <a:prstGeom prst="line">
                <a:avLst/>
              </a:prstGeom>
              <a:solidFill>
                <a:srgbClr val="000000"/>
              </a:soli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30" name="Прямая соединительная линия 105">
                <a:extLst>
                  <a:ext uri="{FF2B5EF4-FFF2-40B4-BE49-F238E27FC236}">
                    <a16:creationId xmlns:a16="http://schemas.microsoft.com/office/drawing/2014/main" xmlns="" id="{15C8405A-DC8B-4A2D-BCDE-D863EA190852}"/>
                  </a:ext>
                </a:extLst>
              </p:cNvPr>
              <p:cNvCxnSpPr/>
              <p:nvPr/>
            </p:nvCxnSpPr>
            <p:spPr>
              <a:xfrm>
                <a:off x="8765139" y="1585732"/>
                <a:ext cx="0" cy="879675"/>
              </a:xfrm>
              <a:prstGeom prst="line">
                <a:avLst/>
              </a:prstGeom>
              <a:solidFill>
                <a:srgbClr val="000000"/>
              </a:soli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31" name="Прямая соединительная линия 106">
                <a:extLst>
                  <a:ext uri="{FF2B5EF4-FFF2-40B4-BE49-F238E27FC236}">
                    <a16:creationId xmlns:a16="http://schemas.microsoft.com/office/drawing/2014/main" xmlns="" id="{769F3F11-D4D6-42CD-ADE5-FDB9ACAF7761}"/>
                  </a:ext>
                </a:extLst>
              </p:cNvPr>
              <p:cNvCxnSpPr/>
              <p:nvPr/>
            </p:nvCxnSpPr>
            <p:spPr>
              <a:xfrm>
                <a:off x="8962995" y="1585732"/>
                <a:ext cx="0" cy="879675"/>
              </a:xfrm>
              <a:prstGeom prst="line">
                <a:avLst/>
              </a:prstGeom>
              <a:solidFill>
                <a:srgbClr val="000000"/>
              </a:soli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32" name="Прямая соединительная линия 107">
                <a:extLst>
                  <a:ext uri="{FF2B5EF4-FFF2-40B4-BE49-F238E27FC236}">
                    <a16:creationId xmlns:a16="http://schemas.microsoft.com/office/drawing/2014/main" xmlns="" id="{F9BB3497-BC30-4EEE-A120-0A69AEEECEF2}"/>
                  </a:ext>
                </a:extLst>
              </p:cNvPr>
              <p:cNvCxnSpPr/>
              <p:nvPr/>
            </p:nvCxnSpPr>
            <p:spPr>
              <a:xfrm>
                <a:off x="9160851" y="1585732"/>
                <a:ext cx="0" cy="879675"/>
              </a:xfrm>
              <a:prstGeom prst="line">
                <a:avLst/>
              </a:prstGeom>
              <a:solidFill>
                <a:srgbClr val="000000"/>
              </a:soli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33" name="Прямая соединительная линия 108">
                <a:extLst>
                  <a:ext uri="{FF2B5EF4-FFF2-40B4-BE49-F238E27FC236}">
                    <a16:creationId xmlns:a16="http://schemas.microsoft.com/office/drawing/2014/main" xmlns="" id="{48C947FE-FF95-4B89-87AE-3D252980785E}"/>
                  </a:ext>
                </a:extLst>
              </p:cNvPr>
              <p:cNvCxnSpPr/>
              <p:nvPr/>
            </p:nvCxnSpPr>
            <p:spPr>
              <a:xfrm>
                <a:off x="9358707" y="1585732"/>
                <a:ext cx="0" cy="879675"/>
              </a:xfrm>
              <a:prstGeom prst="line">
                <a:avLst/>
              </a:prstGeom>
              <a:solidFill>
                <a:srgbClr val="000000"/>
              </a:soli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34" name="Прямая соединительная линия 109">
                <a:extLst>
                  <a:ext uri="{FF2B5EF4-FFF2-40B4-BE49-F238E27FC236}">
                    <a16:creationId xmlns:a16="http://schemas.microsoft.com/office/drawing/2014/main" xmlns="" id="{ABA23DD1-135B-4809-A8EC-DE563A7A20DB}"/>
                  </a:ext>
                </a:extLst>
              </p:cNvPr>
              <p:cNvCxnSpPr/>
              <p:nvPr/>
            </p:nvCxnSpPr>
            <p:spPr>
              <a:xfrm>
                <a:off x="9556563" y="1585732"/>
                <a:ext cx="0" cy="879675"/>
              </a:xfrm>
              <a:prstGeom prst="line">
                <a:avLst/>
              </a:prstGeom>
              <a:solidFill>
                <a:srgbClr val="000000"/>
              </a:soli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35" name="Прямая соединительная линия 110">
                <a:extLst>
                  <a:ext uri="{FF2B5EF4-FFF2-40B4-BE49-F238E27FC236}">
                    <a16:creationId xmlns:a16="http://schemas.microsoft.com/office/drawing/2014/main" xmlns="" id="{94C93735-5483-4627-A278-CD4936016F7F}"/>
                  </a:ext>
                </a:extLst>
              </p:cNvPr>
              <p:cNvCxnSpPr/>
              <p:nvPr/>
            </p:nvCxnSpPr>
            <p:spPr>
              <a:xfrm>
                <a:off x="9754419" y="1585732"/>
                <a:ext cx="0" cy="879675"/>
              </a:xfrm>
              <a:prstGeom prst="line">
                <a:avLst/>
              </a:prstGeom>
              <a:solidFill>
                <a:srgbClr val="000000"/>
              </a:soli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36" name="Прямая соединительная линия 111">
                <a:extLst>
                  <a:ext uri="{FF2B5EF4-FFF2-40B4-BE49-F238E27FC236}">
                    <a16:creationId xmlns:a16="http://schemas.microsoft.com/office/drawing/2014/main" xmlns="" id="{D3645227-C76B-4FD5-87C8-FD9B24C49A26}"/>
                  </a:ext>
                </a:extLst>
              </p:cNvPr>
              <p:cNvCxnSpPr/>
              <p:nvPr/>
            </p:nvCxnSpPr>
            <p:spPr>
              <a:xfrm>
                <a:off x="9952275" y="1585732"/>
                <a:ext cx="0" cy="879675"/>
              </a:xfrm>
              <a:prstGeom prst="line">
                <a:avLst/>
              </a:prstGeom>
              <a:solidFill>
                <a:srgbClr val="000000"/>
              </a:soli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37" name="Прямая соединительная линия 112">
                <a:extLst>
                  <a:ext uri="{FF2B5EF4-FFF2-40B4-BE49-F238E27FC236}">
                    <a16:creationId xmlns:a16="http://schemas.microsoft.com/office/drawing/2014/main" xmlns="" id="{0362ED3A-2570-4251-8317-44E246859B7F}"/>
                  </a:ext>
                </a:extLst>
              </p:cNvPr>
              <p:cNvCxnSpPr/>
              <p:nvPr/>
            </p:nvCxnSpPr>
            <p:spPr>
              <a:xfrm>
                <a:off x="10150131" y="1585732"/>
                <a:ext cx="0" cy="879675"/>
              </a:xfrm>
              <a:prstGeom prst="line">
                <a:avLst/>
              </a:prstGeom>
              <a:solidFill>
                <a:srgbClr val="000000"/>
              </a:soli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38" name="Прямая соединительная линия 113">
                <a:extLst>
                  <a:ext uri="{FF2B5EF4-FFF2-40B4-BE49-F238E27FC236}">
                    <a16:creationId xmlns:a16="http://schemas.microsoft.com/office/drawing/2014/main" xmlns="" id="{3D710B76-E73A-4804-AC1A-A1D7986057BA}"/>
                  </a:ext>
                </a:extLst>
              </p:cNvPr>
              <p:cNvCxnSpPr/>
              <p:nvPr/>
            </p:nvCxnSpPr>
            <p:spPr>
              <a:xfrm>
                <a:off x="10347987" y="1585732"/>
                <a:ext cx="0" cy="879675"/>
              </a:xfrm>
              <a:prstGeom prst="line">
                <a:avLst/>
              </a:prstGeom>
              <a:solidFill>
                <a:srgbClr val="000000"/>
              </a:soli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39" name="Прямая соединительная линия 114">
                <a:extLst>
                  <a:ext uri="{FF2B5EF4-FFF2-40B4-BE49-F238E27FC236}">
                    <a16:creationId xmlns:a16="http://schemas.microsoft.com/office/drawing/2014/main" xmlns="" id="{8EFF27CC-4383-439C-AF1F-04FC01C959A5}"/>
                  </a:ext>
                </a:extLst>
              </p:cNvPr>
              <p:cNvCxnSpPr/>
              <p:nvPr/>
            </p:nvCxnSpPr>
            <p:spPr>
              <a:xfrm>
                <a:off x="10545843" y="1585732"/>
                <a:ext cx="0" cy="879675"/>
              </a:xfrm>
              <a:prstGeom prst="line">
                <a:avLst/>
              </a:prstGeom>
              <a:solidFill>
                <a:srgbClr val="000000"/>
              </a:soli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40" name="Прямая соединительная линия 115">
                <a:extLst>
                  <a:ext uri="{FF2B5EF4-FFF2-40B4-BE49-F238E27FC236}">
                    <a16:creationId xmlns:a16="http://schemas.microsoft.com/office/drawing/2014/main" xmlns="" id="{8CE8E261-C1C3-4047-9552-B1EB5B860383}"/>
                  </a:ext>
                </a:extLst>
              </p:cNvPr>
              <p:cNvCxnSpPr/>
              <p:nvPr/>
            </p:nvCxnSpPr>
            <p:spPr>
              <a:xfrm>
                <a:off x="10743699" y="1585732"/>
                <a:ext cx="0" cy="879675"/>
              </a:xfrm>
              <a:prstGeom prst="line">
                <a:avLst/>
              </a:prstGeom>
              <a:solidFill>
                <a:srgbClr val="000000"/>
              </a:soli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41" name="Прямая соединительная линия 116">
                <a:extLst>
                  <a:ext uri="{FF2B5EF4-FFF2-40B4-BE49-F238E27FC236}">
                    <a16:creationId xmlns:a16="http://schemas.microsoft.com/office/drawing/2014/main" xmlns="" id="{CFB7C57C-FAC1-4BCB-9A8B-D5A061DDCDAE}"/>
                  </a:ext>
                </a:extLst>
              </p:cNvPr>
              <p:cNvCxnSpPr/>
              <p:nvPr/>
            </p:nvCxnSpPr>
            <p:spPr>
              <a:xfrm>
                <a:off x="10941555" y="1585732"/>
                <a:ext cx="0" cy="879675"/>
              </a:xfrm>
              <a:prstGeom prst="line">
                <a:avLst/>
              </a:prstGeom>
              <a:solidFill>
                <a:srgbClr val="000000"/>
              </a:soli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42" name="Прямая соединительная линия 117">
                <a:extLst>
                  <a:ext uri="{FF2B5EF4-FFF2-40B4-BE49-F238E27FC236}">
                    <a16:creationId xmlns:a16="http://schemas.microsoft.com/office/drawing/2014/main" xmlns="" id="{96FE2E16-2309-44BE-99BA-96EC58040FB4}"/>
                  </a:ext>
                </a:extLst>
              </p:cNvPr>
              <p:cNvCxnSpPr/>
              <p:nvPr/>
            </p:nvCxnSpPr>
            <p:spPr>
              <a:xfrm>
                <a:off x="11139411" y="1585732"/>
                <a:ext cx="0" cy="879675"/>
              </a:xfrm>
              <a:prstGeom prst="line">
                <a:avLst/>
              </a:prstGeom>
              <a:solidFill>
                <a:srgbClr val="000000"/>
              </a:soli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43" name="Прямая соединительная линия 118">
                <a:extLst>
                  <a:ext uri="{FF2B5EF4-FFF2-40B4-BE49-F238E27FC236}">
                    <a16:creationId xmlns:a16="http://schemas.microsoft.com/office/drawing/2014/main" xmlns="" id="{D6377520-7A79-48E7-B461-548CBB76EDF6}"/>
                  </a:ext>
                </a:extLst>
              </p:cNvPr>
              <p:cNvCxnSpPr/>
              <p:nvPr/>
            </p:nvCxnSpPr>
            <p:spPr>
              <a:xfrm>
                <a:off x="11337267" y="1585732"/>
                <a:ext cx="0" cy="879675"/>
              </a:xfrm>
              <a:prstGeom prst="line">
                <a:avLst/>
              </a:prstGeom>
              <a:solidFill>
                <a:srgbClr val="000000"/>
              </a:soli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44" name="Прямая соединительная линия 119">
                <a:extLst>
                  <a:ext uri="{FF2B5EF4-FFF2-40B4-BE49-F238E27FC236}">
                    <a16:creationId xmlns:a16="http://schemas.microsoft.com/office/drawing/2014/main" xmlns="" id="{FB9CE3DB-1EBE-4957-9381-512F09FE1641}"/>
                  </a:ext>
                </a:extLst>
              </p:cNvPr>
              <p:cNvCxnSpPr/>
              <p:nvPr/>
            </p:nvCxnSpPr>
            <p:spPr>
              <a:xfrm>
                <a:off x="11535123" y="1585732"/>
                <a:ext cx="0" cy="879675"/>
              </a:xfrm>
              <a:prstGeom prst="line">
                <a:avLst/>
              </a:prstGeom>
              <a:solidFill>
                <a:srgbClr val="000000"/>
              </a:soli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45" name="Прямая соединительная линия 120">
                <a:extLst>
                  <a:ext uri="{FF2B5EF4-FFF2-40B4-BE49-F238E27FC236}">
                    <a16:creationId xmlns:a16="http://schemas.microsoft.com/office/drawing/2014/main" xmlns="" id="{D44CFC41-3DE3-450F-B6D7-E1A9854B04E8}"/>
                  </a:ext>
                </a:extLst>
              </p:cNvPr>
              <p:cNvCxnSpPr/>
              <p:nvPr/>
            </p:nvCxnSpPr>
            <p:spPr>
              <a:xfrm>
                <a:off x="11732979" y="1585732"/>
                <a:ext cx="0" cy="879675"/>
              </a:xfrm>
              <a:prstGeom prst="line">
                <a:avLst/>
              </a:prstGeom>
              <a:solidFill>
                <a:srgbClr val="000000"/>
              </a:soli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46" name="Прямая соединительная линия 121">
                <a:extLst>
                  <a:ext uri="{FF2B5EF4-FFF2-40B4-BE49-F238E27FC236}">
                    <a16:creationId xmlns:a16="http://schemas.microsoft.com/office/drawing/2014/main" xmlns="" id="{5C5AB7C9-F9F8-4867-9A99-F7CA39FCE2A2}"/>
                  </a:ext>
                </a:extLst>
              </p:cNvPr>
              <p:cNvCxnSpPr/>
              <p:nvPr/>
            </p:nvCxnSpPr>
            <p:spPr>
              <a:xfrm>
                <a:off x="11930835" y="1585732"/>
                <a:ext cx="0" cy="879675"/>
              </a:xfrm>
              <a:prstGeom prst="line">
                <a:avLst/>
              </a:prstGeom>
              <a:solidFill>
                <a:srgbClr val="000000"/>
              </a:soli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47" name="Прямая соединительная линия 122">
                <a:extLst>
                  <a:ext uri="{FF2B5EF4-FFF2-40B4-BE49-F238E27FC236}">
                    <a16:creationId xmlns:a16="http://schemas.microsoft.com/office/drawing/2014/main" xmlns="" id="{D4B64904-86A2-4378-B382-EACD885E7D16}"/>
                  </a:ext>
                </a:extLst>
              </p:cNvPr>
              <p:cNvCxnSpPr/>
              <p:nvPr/>
            </p:nvCxnSpPr>
            <p:spPr>
              <a:xfrm>
                <a:off x="12128691" y="1585732"/>
                <a:ext cx="0" cy="879675"/>
              </a:xfrm>
              <a:prstGeom prst="line">
                <a:avLst/>
              </a:prstGeom>
              <a:solidFill>
                <a:srgbClr val="000000"/>
              </a:soli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48" name="Прямая соединительная линия 123">
                <a:extLst>
                  <a:ext uri="{FF2B5EF4-FFF2-40B4-BE49-F238E27FC236}">
                    <a16:creationId xmlns:a16="http://schemas.microsoft.com/office/drawing/2014/main" xmlns="" id="{2D51117E-0D56-43AA-89F5-89630DB95ECD}"/>
                  </a:ext>
                </a:extLst>
              </p:cNvPr>
              <p:cNvCxnSpPr/>
              <p:nvPr/>
            </p:nvCxnSpPr>
            <p:spPr>
              <a:xfrm>
                <a:off x="12326547" y="1585732"/>
                <a:ext cx="0" cy="879675"/>
              </a:xfrm>
              <a:prstGeom prst="line">
                <a:avLst/>
              </a:prstGeom>
              <a:solidFill>
                <a:srgbClr val="000000"/>
              </a:soli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49" name="Прямая соединительная линия 124">
                <a:extLst>
                  <a:ext uri="{FF2B5EF4-FFF2-40B4-BE49-F238E27FC236}">
                    <a16:creationId xmlns:a16="http://schemas.microsoft.com/office/drawing/2014/main" xmlns="" id="{1B9E3CC8-D698-492D-8F02-545B2B3634E1}"/>
                  </a:ext>
                </a:extLst>
              </p:cNvPr>
              <p:cNvCxnSpPr/>
              <p:nvPr/>
            </p:nvCxnSpPr>
            <p:spPr>
              <a:xfrm>
                <a:off x="12524403" y="1585732"/>
                <a:ext cx="0" cy="879675"/>
              </a:xfrm>
              <a:prstGeom prst="line">
                <a:avLst/>
              </a:prstGeom>
              <a:solidFill>
                <a:srgbClr val="000000"/>
              </a:soli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50" name="Прямая соединительная линия 125">
                <a:extLst>
                  <a:ext uri="{FF2B5EF4-FFF2-40B4-BE49-F238E27FC236}">
                    <a16:creationId xmlns:a16="http://schemas.microsoft.com/office/drawing/2014/main" xmlns="" id="{EDAEE825-3280-4A6A-AB21-CE61EC772E86}"/>
                  </a:ext>
                </a:extLst>
              </p:cNvPr>
              <p:cNvCxnSpPr/>
              <p:nvPr/>
            </p:nvCxnSpPr>
            <p:spPr>
              <a:xfrm>
                <a:off x="12722259" y="1585732"/>
                <a:ext cx="0" cy="879675"/>
              </a:xfrm>
              <a:prstGeom prst="line">
                <a:avLst/>
              </a:prstGeom>
              <a:solidFill>
                <a:srgbClr val="000000"/>
              </a:soli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51" name="Прямая соединительная линия 126">
                <a:extLst>
                  <a:ext uri="{FF2B5EF4-FFF2-40B4-BE49-F238E27FC236}">
                    <a16:creationId xmlns:a16="http://schemas.microsoft.com/office/drawing/2014/main" xmlns="" id="{AD965918-F910-42BA-8D6C-F0DCAF0FDBA8}"/>
                  </a:ext>
                </a:extLst>
              </p:cNvPr>
              <p:cNvCxnSpPr/>
              <p:nvPr/>
            </p:nvCxnSpPr>
            <p:spPr>
              <a:xfrm>
                <a:off x="12920115" y="1585732"/>
                <a:ext cx="0" cy="879675"/>
              </a:xfrm>
              <a:prstGeom prst="line">
                <a:avLst/>
              </a:prstGeom>
              <a:solidFill>
                <a:srgbClr val="000000"/>
              </a:soli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52" name="Прямая соединительная линия 127">
                <a:extLst>
                  <a:ext uri="{FF2B5EF4-FFF2-40B4-BE49-F238E27FC236}">
                    <a16:creationId xmlns:a16="http://schemas.microsoft.com/office/drawing/2014/main" xmlns="" id="{A7E3807A-E6B8-45AA-8A95-EDD15C3B8B7E}"/>
                  </a:ext>
                </a:extLst>
              </p:cNvPr>
              <p:cNvCxnSpPr/>
              <p:nvPr/>
            </p:nvCxnSpPr>
            <p:spPr>
              <a:xfrm>
                <a:off x="13117971" y="1585732"/>
                <a:ext cx="0" cy="879675"/>
              </a:xfrm>
              <a:prstGeom prst="line">
                <a:avLst/>
              </a:prstGeom>
              <a:solidFill>
                <a:srgbClr val="000000"/>
              </a:soli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53" name="Прямая соединительная линия 128">
                <a:extLst>
                  <a:ext uri="{FF2B5EF4-FFF2-40B4-BE49-F238E27FC236}">
                    <a16:creationId xmlns:a16="http://schemas.microsoft.com/office/drawing/2014/main" xmlns="" id="{D48A4D5E-D5FA-473C-BD29-411F1908E19B}"/>
                  </a:ext>
                </a:extLst>
              </p:cNvPr>
              <p:cNvCxnSpPr/>
              <p:nvPr/>
            </p:nvCxnSpPr>
            <p:spPr>
              <a:xfrm>
                <a:off x="13315827" y="1585732"/>
                <a:ext cx="0" cy="879675"/>
              </a:xfrm>
              <a:prstGeom prst="line">
                <a:avLst/>
              </a:prstGeom>
              <a:solidFill>
                <a:srgbClr val="000000"/>
              </a:soli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54" name="Прямая соединительная линия 129">
                <a:extLst>
                  <a:ext uri="{FF2B5EF4-FFF2-40B4-BE49-F238E27FC236}">
                    <a16:creationId xmlns:a16="http://schemas.microsoft.com/office/drawing/2014/main" xmlns="" id="{034DE4E2-22EE-45DC-B214-543D29DFFE89}"/>
                  </a:ext>
                </a:extLst>
              </p:cNvPr>
              <p:cNvCxnSpPr/>
              <p:nvPr/>
            </p:nvCxnSpPr>
            <p:spPr>
              <a:xfrm>
                <a:off x="13513683" y="1585732"/>
                <a:ext cx="0" cy="879675"/>
              </a:xfrm>
              <a:prstGeom prst="line">
                <a:avLst/>
              </a:prstGeom>
              <a:solidFill>
                <a:srgbClr val="000000"/>
              </a:soli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55" name="Прямая соединительная линия 130">
                <a:extLst>
                  <a:ext uri="{FF2B5EF4-FFF2-40B4-BE49-F238E27FC236}">
                    <a16:creationId xmlns:a16="http://schemas.microsoft.com/office/drawing/2014/main" xmlns="" id="{3B744684-A0E7-4E10-A54C-756B286B29A2}"/>
                  </a:ext>
                </a:extLst>
              </p:cNvPr>
              <p:cNvCxnSpPr/>
              <p:nvPr/>
            </p:nvCxnSpPr>
            <p:spPr>
              <a:xfrm>
                <a:off x="13711539" y="1585732"/>
                <a:ext cx="0" cy="879675"/>
              </a:xfrm>
              <a:prstGeom prst="line">
                <a:avLst/>
              </a:prstGeom>
              <a:solidFill>
                <a:srgbClr val="000000"/>
              </a:soli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56" name="Прямая соединительная линия 131">
                <a:extLst>
                  <a:ext uri="{FF2B5EF4-FFF2-40B4-BE49-F238E27FC236}">
                    <a16:creationId xmlns:a16="http://schemas.microsoft.com/office/drawing/2014/main" xmlns="" id="{2B0BF02F-1724-4BA5-AE3D-F9843D016CCC}"/>
                  </a:ext>
                </a:extLst>
              </p:cNvPr>
              <p:cNvCxnSpPr/>
              <p:nvPr/>
            </p:nvCxnSpPr>
            <p:spPr>
              <a:xfrm>
                <a:off x="13909395" y="1585732"/>
                <a:ext cx="0" cy="879675"/>
              </a:xfrm>
              <a:prstGeom prst="line">
                <a:avLst/>
              </a:prstGeom>
              <a:solidFill>
                <a:srgbClr val="000000"/>
              </a:soli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57" name="Прямая соединительная линия 132">
                <a:extLst>
                  <a:ext uri="{FF2B5EF4-FFF2-40B4-BE49-F238E27FC236}">
                    <a16:creationId xmlns:a16="http://schemas.microsoft.com/office/drawing/2014/main" xmlns="" id="{AC2249E5-B721-4C16-9574-262C0E14F05A}"/>
                  </a:ext>
                </a:extLst>
              </p:cNvPr>
              <p:cNvCxnSpPr/>
              <p:nvPr/>
            </p:nvCxnSpPr>
            <p:spPr>
              <a:xfrm>
                <a:off x="14107251" y="1585732"/>
                <a:ext cx="0" cy="879675"/>
              </a:xfrm>
              <a:prstGeom prst="line">
                <a:avLst/>
              </a:prstGeom>
              <a:solidFill>
                <a:srgbClr val="000000"/>
              </a:soli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58" name="Прямая соединительная линия 133">
                <a:extLst>
                  <a:ext uri="{FF2B5EF4-FFF2-40B4-BE49-F238E27FC236}">
                    <a16:creationId xmlns:a16="http://schemas.microsoft.com/office/drawing/2014/main" xmlns="" id="{529726C1-0EC1-4FDF-9D76-AE1AE168985E}"/>
                  </a:ext>
                </a:extLst>
              </p:cNvPr>
              <p:cNvCxnSpPr/>
              <p:nvPr/>
            </p:nvCxnSpPr>
            <p:spPr>
              <a:xfrm>
                <a:off x="14305107" y="1585732"/>
                <a:ext cx="0" cy="879675"/>
              </a:xfrm>
              <a:prstGeom prst="line">
                <a:avLst/>
              </a:prstGeom>
              <a:solidFill>
                <a:srgbClr val="000000"/>
              </a:soli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59" name="Прямая соединительная линия 134">
                <a:extLst>
                  <a:ext uri="{FF2B5EF4-FFF2-40B4-BE49-F238E27FC236}">
                    <a16:creationId xmlns:a16="http://schemas.microsoft.com/office/drawing/2014/main" xmlns="" id="{8C653712-EC92-46F2-89E8-759F044F8F90}"/>
                  </a:ext>
                </a:extLst>
              </p:cNvPr>
              <p:cNvCxnSpPr/>
              <p:nvPr/>
            </p:nvCxnSpPr>
            <p:spPr>
              <a:xfrm>
                <a:off x="14502963" y="1585732"/>
                <a:ext cx="0" cy="879675"/>
              </a:xfrm>
              <a:prstGeom prst="line">
                <a:avLst/>
              </a:prstGeom>
              <a:solidFill>
                <a:srgbClr val="000000"/>
              </a:soli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60" name="Прямая соединительная линия 135">
                <a:extLst>
                  <a:ext uri="{FF2B5EF4-FFF2-40B4-BE49-F238E27FC236}">
                    <a16:creationId xmlns:a16="http://schemas.microsoft.com/office/drawing/2014/main" xmlns="" id="{2522283D-432E-46EB-AA63-F0A52FE3F298}"/>
                  </a:ext>
                </a:extLst>
              </p:cNvPr>
              <p:cNvCxnSpPr/>
              <p:nvPr/>
            </p:nvCxnSpPr>
            <p:spPr>
              <a:xfrm>
                <a:off x="14700819" y="1585732"/>
                <a:ext cx="0" cy="879675"/>
              </a:xfrm>
              <a:prstGeom prst="line">
                <a:avLst/>
              </a:prstGeom>
              <a:solidFill>
                <a:srgbClr val="000000"/>
              </a:soli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61" name="Прямая соединительная линия 136">
                <a:extLst>
                  <a:ext uri="{FF2B5EF4-FFF2-40B4-BE49-F238E27FC236}">
                    <a16:creationId xmlns:a16="http://schemas.microsoft.com/office/drawing/2014/main" xmlns="" id="{796B1465-B6A0-482F-A47C-60C8ADD12397}"/>
                  </a:ext>
                </a:extLst>
              </p:cNvPr>
              <p:cNvCxnSpPr/>
              <p:nvPr/>
            </p:nvCxnSpPr>
            <p:spPr>
              <a:xfrm>
                <a:off x="14898688" y="1585732"/>
                <a:ext cx="0" cy="879675"/>
              </a:xfrm>
              <a:prstGeom prst="line">
                <a:avLst/>
              </a:prstGeom>
              <a:solidFill>
                <a:srgbClr val="000000"/>
              </a:soli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416" name="Группа 52">
              <a:extLst>
                <a:ext uri="{FF2B5EF4-FFF2-40B4-BE49-F238E27FC236}">
                  <a16:creationId xmlns:a16="http://schemas.microsoft.com/office/drawing/2014/main" xmlns="" id="{ED5E778E-F4A0-478B-93B6-6A2D746C6CA0}"/>
                </a:ext>
              </a:extLst>
            </p:cNvPr>
            <p:cNvGrpSpPr/>
            <p:nvPr/>
          </p:nvGrpSpPr>
          <p:grpSpPr>
            <a:xfrm>
              <a:off x="60961" y="3890717"/>
              <a:ext cx="12070080" cy="70989"/>
              <a:chOff x="850899" y="1585732"/>
              <a:chExt cx="14047789" cy="879675"/>
            </a:xfrm>
          </p:grpSpPr>
          <p:cxnSp>
            <p:nvCxnSpPr>
              <p:cNvPr id="418" name="Прямая соединительная линия 64">
                <a:extLst>
                  <a:ext uri="{FF2B5EF4-FFF2-40B4-BE49-F238E27FC236}">
                    <a16:creationId xmlns:a16="http://schemas.microsoft.com/office/drawing/2014/main" xmlns="" id="{2D7C4A4D-3BB6-4809-8719-483B94C16C3E}"/>
                  </a:ext>
                </a:extLst>
              </p:cNvPr>
              <p:cNvCxnSpPr/>
              <p:nvPr/>
            </p:nvCxnSpPr>
            <p:spPr>
              <a:xfrm>
                <a:off x="850899" y="1585732"/>
                <a:ext cx="0" cy="879675"/>
              </a:xfrm>
              <a:prstGeom prst="line">
                <a:avLst/>
              </a:prstGeom>
              <a:solidFill>
                <a:srgbClr val="000000"/>
              </a:soli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19" name="Прямая соединительная линия 65">
                <a:extLst>
                  <a:ext uri="{FF2B5EF4-FFF2-40B4-BE49-F238E27FC236}">
                    <a16:creationId xmlns:a16="http://schemas.microsoft.com/office/drawing/2014/main" xmlns="" id="{92596E5C-39E5-40EC-941D-B079F584402A}"/>
                  </a:ext>
                </a:extLst>
              </p:cNvPr>
              <p:cNvCxnSpPr/>
              <p:nvPr/>
            </p:nvCxnSpPr>
            <p:spPr>
              <a:xfrm>
                <a:off x="1048755" y="1585732"/>
                <a:ext cx="0" cy="879675"/>
              </a:xfrm>
              <a:prstGeom prst="line">
                <a:avLst/>
              </a:prstGeom>
              <a:solidFill>
                <a:srgbClr val="000000"/>
              </a:soli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20" name="Прямая соединительная линия 66">
                <a:extLst>
                  <a:ext uri="{FF2B5EF4-FFF2-40B4-BE49-F238E27FC236}">
                    <a16:creationId xmlns:a16="http://schemas.microsoft.com/office/drawing/2014/main" xmlns="" id="{9D0F472B-41EC-441D-BD99-1C22F13886D4}"/>
                  </a:ext>
                </a:extLst>
              </p:cNvPr>
              <p:cNvCxnSpPr/>
              <p:nvPr/>
            </p:nvCxnSpPr>
            <p:spPr>
              <a:xfrm>
                <a:off x="1246611" y="1585732"/>
                <a:ext cx="0" cy="879675"/>
              </a:xfrm>
              <a:prstGeom prst="line">
                <a:avLst/>
              </a:prstGeom>
              <a:solidFill>
                <a:srgbClr val="000000"/>
              </a:soli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21" name="Прямая соединительная линия 67">
                <a:extLst>
                  <a:ext uri="{FF2B5EF4-FFF2-40B4-BE49-F238E27FC236}">
                    <a16:creationId xmlns:a16="http://schemas.microsoft.com/office/drawing/2014/main" xmlns="" id="{04E1983E-3B66-4212-82B1-4E25F7D4C6F2}"/>
                  </a:ext>
                </a:extLst>
              </p:cNvPr>
              <p:cNvCxnSpPr/>
              <p:nvPr/>
            </p:nvCxnSpPr>
            <p:spPr>
              <a:xfrm>
                <a:off x="1444467" y="1585732"/>
                <a:ext cx="0" cy="879675"/>
              </a:xfrm>
              <a:prstGeom prst="line">
                <a:avLst/>
              </a:prstGeom>
              <a:solidFill>
                <a:srgbClr val="000000"/>
              </a:soli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22" name="Прямая соединительная линия 69">
                <a:extLst>
                  <a:ext uri="{FF2B5EF4-FFF2-40B4-BE49-F238E27FC236}">
                    <a16:creationId xmlns:a16="http://schemas.microsoft.com/office/drawing/2014/main" xmlns="" id="{EFDF84B4-E917-4900-BBB3-E702BE8C327A}"/>
                  </a:ext>
                </a:extLst>
              </p:cNvPr>
              <p:cNvCxnSpPr/>
              <p:nvPr/>
            </p:nvCxnSpPr>
            <p:spPr>
              <a:xfrm>
                <a:off x="1642323" y="1585732"/>
                <a:ext cx="0" cy="879675"/>
              </a:xfrm>
              <a:prstGeom prst="line">
                <a:avLst/>
              </a:prstGeom>
              <a:solidFill>
                <a:srgbClr val="000000"/>
              </a:soli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23" name="Прямая соединительная линия 70">
                <a:extLst>
                  <a:ext uri="{FF2B5EF4-FFF2-40B4-BE49-F238E27FC236}">
                    <a16:creationId xmlns:a16="http://schemas.microsoft.com/office/drawing/2014/main" xmlns="" id="{869CFA8D-C754-4A9B-8C74-2AE18EC20470}"/>
                  </a:ext>
                </a:extLst>
              </p:cNvPr>
              <p:cNvCxnSpPr/>
              <p:nvPr/>
            </p:nvCxnSpPr>
            <p:spPr>
              <a:xfrm>
                <a:off x="1840179" y="1585732"/>
                <a:ext cx="0" cy="879675"/>
              </a:xfrm>
              <a:prstGeom prst="line">
                <a:avLst/>
              </a:prstGeom>
              <a:solidFill>
                <a:srgbClr val="000000"/>
              </a:soli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24" name="Прямая соединительная линия 71">
                <a:extLst>
                  <a:ext uri="{FF2B5EF4-FFF2-40B4-BE49-F238E27FC236}">
                    <a16:creationId xmlns:a16="http://schemas.microsoft.com/office/drawing/2014/main" xmlns="" id="{1E687AF1-5905-4551-8F0F-3BAE9F58B2CE}"/>
                  </a:ext>
                </a:extLst>
              </p:cNvPr>
              <p:cNvCxnSpPr/>
              <p:nvPr/>
            </p:nvCxnSpPr>
            <p:spPr>
              <a:xfrm>
                <a:off x="2038035" y="1585732"/>
                <a:ext cx="0" cy="879675"/>
              </a:xfrm>
              <a:prstGeom prst="line">
                <a:avLst/>
              </a:prstGeom>
              <a:solidFill>
                <a:srgbClr val="000000"/>
              </a:soli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25" name="Прямая соединительная линия 72">
                <a:extLst>
                  <a:ext uri="{FF2B5EF4-FFF2-40B4-BE49-F238E27FC236}">
                    <a16:creationId xmlns:a16="http://schemas.microsoft.com/office/drawing/2014/main" xmlns="" id="{A77DDA00-3E97-4085-AA05-DE253686E0A7}"/>
                  </a:ext>
                </a:extLst>
              </p:cNvPr>
              <p:cNvCxnSpPr/>
              <p:nvPr/>
            </p:nvCxnSpPr>
            <p:spPr>
              <a:xfrm>
                <a:off x="2235891" y="1585732"/>
                <a:ext cx="0" cy="879675"/>
              </a:xfrm>
              <a:prstGeom prst="line">
                <a:avLst/>
              </a:prstGeom>
              <a:solidFill>
                <a:srgbClr val="000000"/>
              </a:soli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26" name="Прямая соединительная линия 73">
                <a:extLst>
                  <a:ext uri="{FF2B5EF4-FFF2-40B4-BE49-F238E27FC236}">
                    <a16:creationId xmlns:a16="http://schemas.microsoft.com/office/drawing/2014/main" xmlns="" id="{901C764D-D34B-4AC0-A260-676FDA4E2B96}"/>
                  </a:ext>
                </a:extLst>
              </p:cNvPr>
              <p:cNvCxnSpPr/>
              <p:nvPr/>
            </p:nvCxnSpPr>
            <p:spPr>
              <a:xfrm>
                <a:off x="2433747" y="1585732"/>
                <a:ext cx="0" cy="879675"/>
              </a:xfrm>
              <a:prstGeom prst="line">
                <a:avLst/>
              </a:prstGeom>
              <a:solidFill>
                <a:srgbClr val="000000"/>
              </a:soli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27" name="Прямая соединительная линия 74">
                <a:extLst>
                  <a:ext uri="{FF2B5EF4-FFF2-40B4-BE49-F238E27FC236}">
                    <a16:creationId xmlns:a16="http://schemas.microsoft.com/office/drawing/2014/main" xmlns="" id="{10791E5C-D2FA-414D-97F1-63ACF7FBA0F1}"/>
                  </a:ext>
                </a:extLst>
              </p:cNvPr>
              <p:cNvCxnSpPr/>
              <p:nvPr/>
            </p:nvCxnSpPr>
            <p:spPr>
              <a:xfrm>
                <a:off x="2631603" y="1585732"/>
                <a:ext cx="0" cy="879675"/>
              </a:xfrm>
              <a:prstGeom prst="line">
                <a:avLst/>
              </a:prstGeom>
              <a:solidFill>
                <a:srgbClr val="000000"/>
              </a:soli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28" name="Прямая соединительная линия 75">
                <a:extLst>
                  <a:ext uri="{FF2B5EF4-FFF2-40B4-BE49-F238E27FC236}">
                    <a16:creationId xmlns:a16="http://schemas.microsoft.com/office/drawing/2014/main" xmlns="" id="{4989A624-967E-48E5-AD8A-BA7A1148B237}"/>
                  </a:ext>
                </a:extLst>
              </p:cNvPr>
              <p:cNvCxnSpPr/>
              <p:nvPr/>
            </p:nvCxnSpPr>
            <p:spPr>
              <a:xfrm>
                <a:off x="2829459" y="1585732"/>
                <a:ext cx="0" cy="879675"/>
              </a:xfrm>
              <a:prstGeom prst="line">
                <a:avLst/>
              </a:prstGeom>
              <a:solidFill>
                <a:srgbClr val="000000"/>
              </a:soli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29" name="Прямая соединительная линия 76">
                <a:extLst>
                  <a:ext uri="{FF2B5EF4-FFF2-40B4-BE49-F238E27FC236}">
                    <a16:creationId xmlns:a16="http://schemas.microsoft.com/office/drawing/2014/main" xmlns="" id="{41A6DCFC-1763-4C63-9916-6820D2136407}"/>
                  </a:ext>
                </a:extLst>
              </p:cNvPr>
              <p:cNvCxnSpPr/>
              <p:nvPr/>
            </p:nvCxnSpPr>
            <p:spPr>
              <a:xfrm>
                <a:off x="3027315" y="1585732"/>
                <a:ext cx="0" cy="879675"/>
              </a:xfrm>
              <a:prstGeom prst="line">
                <a:avLst/>
              </a:prstGeom>
              <a:solidFill>
                <a:srgbClr val="000000"/>
              </a:soli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30" name="Прямая соединительная линия 77">
                <a:extLst>
                  <a:ext uri="{FF2B5EF4-FFF2-40B4-BE49-F238E27FC236}">
                    <a16:creationId xmlns:a16="http://schemas.microsoft.com/office/drawing/2014/main" xmlns="" id="{31BDB1B9-90C0-4EC3-BBC6-5DF04DE05901}"/>
                  </a:ext>
                </a:extLst>
              </p:cNvPr>
              <p:cNvCxnSpPr/>
              <p:nvPr/>
            </p:nvCxnSpPr>
            <p:spPr>
              <a:xfrm>
                <a:off x="3225171" y="1585732"/>
                <a:ext cx="0" cy="879675"/>
              </a:xfrm>
              <a:prstGeom prst="line">
                <a:avLst/>
              </a:prstGeom>
              <a:solidFill>
                <a:srgbClr val="000000"/>
              </a:soli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31" name="Прямая соединительная линия 78">
                <a:extLst>
                  <a:ext uri="{FF2B5EF4-FFF2-40B4-BE49-F238E27FC236}">
                    <a16:creationId xmlns:a16="http://schemas.microsoft.com/office/drawing/2014/main" xmlns="" id="{611AE30D-6FC0-4BD8-8603-3C70E0EB4FD9}"/>
                  </a:ext>
                </a:extLst>
              </p:cNvPr>
              <p:cNvCxnSpPr/>
              <p:nvPr/>
            </p:nvCxnSpPr>
            <p:spPr>
              <a:xfrm>
                <a:off x="3423027" y="1585732"/>
                <a:ext cx="0" cy="879675"/>
              </a:xfrm>
              <a:prstGeom prst="line">
                <a:avLst/>
              </a:prstGeom>
              <a:solidFill>
                <a:srgbClr val="000000"/>
              </a:soli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32" name="Прямая соединительная линия 79">
                <a:extLst>
                  <a:ext uri="{FF2B5EF4-FFF2-40B4-BE49-F238E27FC236}">
                    <a16:creationId xmlns:a16="http://schemas.microsoft.com/office/drawing/2014/main" xmlns="" id="{F26AFA0C-9A90-484B-B172-B61CF68560BF}"/>
                  </a:ext>
                </a:extLst>
              </p:cNvPr>
              <p:cNvCxnSpPr/>
              <p:nvPr/>
            </p:nvCxnSpPr>
            <p:spPr>
              <a:xfrm>
                <a:off x="3620883" y="1585732"/>
                <a:ext cx="0" cy="879675"/>
              </a:xfrm>
              <a:prstGeom prst="line">
                <a:avLst/>
              </a:prstGeom>
              <a:solidFill>
                <a:srgbClr val="000000"/>
              </a:soli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33" name="Прямая соединительная линия 80">
                <a:extLst>
                  <a:ext uri="{FF2B5EF4-FFF2-40B4-BE49-F238E27FC236}">
                    <a16:creationId xmlns:a16="http://schemas.microsoft.com/office/drawing/2014/main" xmlns="" id="{31834DD3-3E6F-4153-BC12-900BF7AA86A5}"/>
                  </a:ext>
                </a:extLst>
              </p:cNvPr>
              <p:cNvCxnSpPr/>
              <p:nvPr/>
            </p:nvCxnSpPr>
            <p:spPr>
              <a:xfrm>
                <a:off x="3818739" y="1585732"/>
                <a:ext cx="0" cy="879675"/>
              </a:xfrm>
              <a:prstGeom prst="line">
                <a:avLst/>
              </a:prstGeom>
              <a:solidFill>
                <a:srgbClr val="000000"/>
              </a:soli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34" name="Прямая соединительная линия 81">
                <a:extLst>
                  <a:ext uri="{FF2B5EF4-FFF2-40B4-BE49-F238E27FC236}">
                    <a16:creationId xmlns:a16="http://schemas.microsoft.com/office/drawing/2014/main" xmlns="" id="{BE807F4C-8179-41C6-892F-4F3D7CDDE444}"/>
                  </a:ext>
                </a:extLst>
              </p:cNvPr>
              <p:cNvCxnSpPr/>
              <p:nvPr/>
            </p:nvCxnSpPr>
            <p:spPr>
              <a:xfrm>
                <a:off x="4016595" y="1585732"/>
                <a:ext cx="0" cy="879675"/>
              </a:xfrm>
              <a:prstGeom prst="line">
                <a:avLst/>
              </a:prstGeom>
              <a:solidFill>
                <a:srgbClr val="000000"/>
              </a:soli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35" name="Прямая соединительная линия 82">
                <a:extLst>
                  <a:ext uri="{FF2B5EF4-FFF2-40B4-BE49-F238E27FC236}">
                    <a16:creationId xmlns:a16="http://schemas.microsoft.com/office/drawing/2014/main" xmlns="" id="{7D25AFF6-6EB4-43D3-A168-D4F527F41CDB}"/>
                  </a:ext>
                </a:extLst>
              </p:cNvPr>
              <p:cNvCxnSpPr/>
              <p:nvPr/>
            </p:nvCxnSpPr>
            <p:spPr>
              <a:xfrm>
                <a:off x="4214451" y="1585732"/>
                <a:ext cx="0" cy="879675"/>
              </a:xfrm>
              <a:prstGeom prst="line">
                <a:avLst/>
              </a:prstGeom>
              <a:solidFill>
                <a:srgbClr val="000000"/>
              </a:soli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36" name="Прямая соединительная линия 83">
                <a:extLst>
                  <a:ext uri="{FF2B5EF4-FFF2-40B4-BE49-F238E27FC236}">
                    <a16:creationId xmlns:a16="http://schemas.microsoft.com/office/drawing/2014/main" xmlns="" id="{B4EFF9DB-6743-4958-B8AA-480F0B05D5A0}"/>
                  </a:ext>
                </a:extLst>
              </p:cNvPr>
              <p:cNvCxnSpPr/>
              <p:nvPr/>
            </p:nvCxnSpPr>
            <p:spPr>
              <a:xfrm>
                <a:off x="4412307" y="1585732"/>
                <a:ext cx="0" cy="879675"/>
              </a:xfrm>
              <a:prstGeom prst="line">
                <a:avLst/>
              </a:prstGeom>
              <a:solidFill>
                <a:srgbClr val="000000"/>
              </a:soli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37" name="Прямая соединительная линия 84">
                <a:extLst>
                  <a:ext uri="{FF2B5EF4-FFF2-40B4-BE49-F238E27FC236}">
                    <a16:creationId xmlns:a16="http://schemas.microsoft.com/office/drawing/2014/main" xmlns="" id="{6792DA41-6B5D-4C08-A05E-33F0775518F2}"/>
                  </a:ext>
                </a:extLst>
              </p:cNvPr>
              <p:cNvCxnSpPr/>
              <p:nvPr/>
            </p:nvCxnSpPr>
            <p:spPr>
              <a:xfrm>
                <a:off x="4610163" y="1585732"/>
                <a:ext cx="0" cy="879675"/>
              </a:xfrm>
              <a:prstGeom prst="line">
                <a:avLst/>
              </a:prstGeom>
              <a:solidFill>
                <a:srgbClr val="000000"/>
              </a:soli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38" name="Прямая соединительная линия 85">
                <a:extLst>
                  <a:ext uri="{FF2B5EF4-FFF2-40B4-BE49-F238E27FC236}">
                    <a16:creationId xmlns:a16="http://schemas.microsoft.com/office/drawing/2014/main" xmlns="" id="{6C02681F-9516-47DE-B509-2E3E5F69A5BB}"/>
                  </a:ext>
                </a:extLst>
              </p:cNvPr>
              <p:cNvCxnSpPr/>
              <p:nvPr/>
            </p:nvCxnSpPr>
            <p:spPr>
              <a:xfrm>
                <a:off x="4808019" y="1585732"/>
                <a:ext cx="0" cy="879675"/>
              </a:xfrm>
              <a:prstGeom prst="line">
                <a:avLst/>
              </a:prstGeom>
              <a:solidFill>
                <a:srgbClr val="000000"/>
              </a:soli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39" name="Прямая соединительная линия 86">
                <a:extLst>
                  <a:ext uri="{FF2B5EF4-FFF2-40B4-BE49-F238E27FC236}">
                    <a16:creationId xmlns:a16="http://schemas.microsoft.com/office/drawing/2014/main" xmlns="" id="{B00F2FB1-E0B9-4BD6-B1E6-D2CD32329B34}"/>
                  </a:ext>
                </a:extLst>
              </p:cNvPr>
              <p:cNvCxnSpPr/>
              <p:nvPr/>
            </p:nvCxnSpPr>
            <p:spPr>
              <a:xfrm>
                <a:off x="5005875" y="1585732"/>
                <a:ext cx="0" cy="879675"/>
              </a:xfrm>
              <a:prstGeom prst="line">
                <a:avLst/>
              </a:prstGeom>
              <a:solidFill>
                <a:srgbClr val="000000"/>
              </a:soli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40" name="Прямая соединительная линия 87">
                <a:extLst>
                  <a:ext uri="{FF2B5EF4-FFF2-40B4-BE49-F238E27FC236}">
                    <a16:creationId xmlns:a16="http://schemas.microsoft.com/office/drawing/2014/main" xmlns="" id="{F3F072BE-51A6-4101-B7D6-81C5972A486B}"/>
                  </a:ext>
                </a:extLst>
              </p:cNvPr>
              <p:cNvCxnSpPr/>
              <p:nvPr/>
            </p:nvCxnSpPr>
            <p:spPr>
              <a:xfrm>
                <a:off x="5203731" y="1585732"/>
                <a:ext cx="0" cy="879675"/>
              </a:xfrm>
              <a:prstGeom prst="line">
                <a:avLst/>
              </a:prstGeom>
              <a:solidFill>
                <a:srgbClr val="000000"/>
              </a:soli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41" name="Прямая соединительная линия 88">
                <a:extLst>
                  <a:ext uri="{FF2B5EF4-FFF2-40B4-BE49-F238E27FC236}">
                    <a16:creationId xmlns:a16="http://schemas.microsoft.com/office/drawing/2014/main" xmlns="" id="{596B496C-0591-4643-82C9-3CA2B772E49B}"/>
                  </a:ext>
                </a:extLst>
              </p:cNvPr>
              <p:cNvCxnSpPr/>
              <p:nvPr/>
            </p:nvCxnSpPr>
            <p:spPr>
              <a:xfrm>
                <a:off x="5401587" y="1585732"/>
                <a:ext cx="0" cy="879675"/>
              </a:xfrm>
              <a:prstGeom prst="line">
                <a:avLst/>
              </a:prstGeom>
              <a:solidFill>
                <a:srgbClr val="000000"/>
              </a:soli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42" name="Прямая соединительная линия 89">
                <a:extLst>
                  <a:ext uri="{FF2B5EF4-FFF2-40B4-BE49-F238E27FC236}">
                    <a16:creationId xmlns:a16="http://schemas.microsoft.com/office/drawing/2014/main" xmlns="" id="{F14BF2AA-826A-482C-A582-168E4952C7D4}"/>
                  </a:ext>
                </a:extLst>
              </p:cNvPr>
              <p:cNvCxnSpPr/>
              <p:nvPr/>
            </p:nvCxnSpPr>
            <p:spPr>
              <a:xfrm>
                <a:off x="5599443" y="1585732"/>
                <a:ext cx="0" cy="879675"/>
              </a:xfrm>
              <a:prstGeom prst="line">
                <a:avLst/>
              </a:prstGeom>
              <a:solidFill>
                <a:srgbClr val="000000"/>
              </a:soli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43" name="Прямая соединительная линия 90">
                <a:extLst>
                  <a:ext uri="{FF2B5EF4-FFF2-40B4-BE49-F238E27FC236}">
                    <a16:creationId xmlns:a16="http://schemas.microsoft.com/office/drawing/2014/main" xmlns="" id="{F8EFAB39-6463-47AD-B841-CF9C3D14D04B}"/>
                  </a:ext>
                </a:extLst>
              </p:cNvPr>
              <p:cNvCxnSpPr/>
              <p:nvPr/>
            </p:nvCxnSpPr>
            <p:spPr>
              <a:xfrm>
                <a:off x="5797299" y="1585732"/>
                <a:ext cx="0" cy="879675"/>
              </a:xfrm>
              <a:prstGeom prst="line">
                <a:avLst/>
              </a:prstGeom>
              <a:solidFill>
                <a:srgbClr val="000000"/>
              </a:soli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44" name="Прямая соединительная линия 91">
                <a:extLst>
                  <a:ext uri="{FF2B5EF4-FFF2-40B4-BE49-F238E27FC236}">
                    <a16:creationId xmlns:a16="http://schemas.microsoft.com/office/drawing/2014/main" xmlns="" id="{B25D95FD-7CB7-4102-8D11-FBBFAE11509C}"/>
                  </a:ext>
                </a:extLst>
              </p:cNvPr>
              <p:cNvCxnSpPr/>
              <p:nvPr/>
            </p:nvCxnSpPr>
            <p:spPr>
              <a:xfrm>
                <a:off x="5995155" y="1585732"/>
                <a:ext cx="0" cy="879675"/>
              </a:xfrm>
              <a:prstGeom prst="line">
                <a:avLst/>
              </a:prstGeom>
              <a:solidFill>
                <a:srgbClr val="000000"/>
              </a:soli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45" name="Прямая соединительная линия 92">
                <a:extLst>
                  <a:ext uri="{FF2B5EF4-FFF2-40B4-BE49-F238E27FC236}">
                    <a16:creationId xmlns:a16="http://schemas.microsoft.com/office/drawing/2014/main" xmlns="" id="{2E260D45-E2EF-4F22-8A57-A33F333751D5}"/>
                  </a:ext>
                </a:extLst>
              </p:cNvPr>
              <p:cNvCxnSpPr/>
              <p:nvPr/>
            </p:nvCxnSpPr>
            <p:spPr>
              <a:xfrm>
                <a:off x="6193011" y="1585732"/>
                <a:ext cx="0" cy="879675"/>
              </a:xfrm>
              <a:prstGeom prst="line">
                <a:avLst/>
              </a:prstGeom>
              <a:solidFill>
                <a:srgbClr val="000000"/>
              </a:soli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46" name="Прямая соединительная линия 93">
                <a:extLst>
                  <a:ext uri="{FF2B5EF4-FFF2-40B4-BE49-F238E27FC236}">
                    <a16:creationId xmlns:a16="http://schemas.microsoft.com/office/drawing/2014/main" xmlns="" id="{5A19A3CB-2FD6-480D-9BCC-B60F732A175F}"/>
                  </a:ext>
                </a:extLst>
              </p:cNvPr>
              <p:cNvCxnSpPr/>
              <p:nvPr/>
            </p:nvCxnSpPr>
            <p:spPr>
              <a:xfrm>
                <a:off x="6390867" y="1585732"/>
                <a:ext cx="0" cy="879675"/>
              </a:xfrm>
              <a:prstGeom prst="line">
                <a:avLst/>
              </a:prstGeom>
              <a:solidFill>
                <a:srgbClr val="000000"/>
              </a:soli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47" name="Прямая соединительная линия 94">
                <a:extLst>
                  <a:ext uri="{FF2B5EF4-FFF2-40B4-BE49-F238E27FC236}">
                    <a16:creationId xmlns:a16="http://schemas.microsoft.com/office/drawing/2014/main" xmlns="" id="{8E8C5ECC-745E-4F65-8356-61AB08D275BE}"/>
                  </a:ext>
                </a:extLst>
              </p:cNvPr>
              <p:cNvCxnSpPr/>
              <p:nvPr/>
            </p:nvCxnSpPr>
            <p:spPr>
              <a:xfrm>
                <a:off x="6588723" y="1585732"/>
                <a:ext cx="0" cy="879675"/>
              </a:xfrm>
              <a:prstGeom prst="line">
                <a:avLst/>
              </a:prstGeom>
              <a:solidFill>
                <a:srgbClr val="000000"/>
              </a:soli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48" name="Прямая соединительная линия 95">
                <a:extLst>
                  <a:ext uri="{FF2B5EF4-FFF2-40B4-BE49-F238E27FC236}">
                    <a16:creationId xmlns:a16="http://schemas.microsoft.com/office/drawing/2014/main" xmlns="" id="{87BD6B49-522A-41A2-B96D-B8DAB7435C9C}"/>
                  </a:ext>
                </a:extLst>
              </p:cNvPr>
              <p:cNvCxnSpPr/>
              <p:nvPr/>
            </p:nvCxnSpPr>
            <p:spPr>
              <a:xfrm>
                <a:off x="6786579" y="1585732"/>
                <a:ext cx="0" cy="879675"/>
              </a:xfrm>
              <a:prstGeom prst="line">
                <a:avLst/>
              </a:prstGeom>
              <a:solidFill>
                <a:srgbClr val="000000"/>
              </a:soli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49" name="Прямая соединительная линия 96">
                <a:extLst>
                  <a:ext uri="{FF2B5EF4-FFF2-40B4-BE49-F238E27FC236}">
                    <a16:creationId xmlns:a16="http://schemas.microsoft.com/office/drawing/2014/main" xmlns="" id="{C3D1E7AF-1840-41EC-B94B-8049B4FB8A92}"/>
                  </a:ext>
                </a:extLst>
              </p:cNvPr>
              <p:cNvCxnSpPr/>
              <p:nvPr/>
            </p:nvCxnSpPr>
            <p:spPr>
              <a:xfrm>
                <a:off x="6984435" y="1585732"/>
                <a:ext cx="0" cy="879675"/>
              </a:xfrm>
              <a:prstGeom prst="line">
                <a:avLst/>
              </a:prstGeom>
              <a:solidFill>
                <a:srgbClr val="000000"/>
              </a:soli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50" name="Прямая соединительная линия 97">
                <a:extLst>
                  <a:ext uri="{FF2B5EF4-FFF2-40B4-BE49-F238E27FC236}">
                    <a16:creationId xmlns:a16="http://schemas.microsoft.com/office/drawing/2014/main" xmlns="" id="{9869B6C9-9B2A-4C27-BE07-C2BB1FB207C3}"/>
                  </a:ext>
                </a:extLst>
              </p:cNvPr>
              <p:cNvCxnSpPr/>
              <p:nvPr/>
            </p:nvCxnSpPr>
            <p:spPr>
              <a:xfrm>
                <a:off x="7182291" y="1585732"/>
                <a:ext cx="0" cy="879675"/>
              </a:xfrm>
              <a:prstGeom prst="line">
                <a:avLst/>
              </a:prstGeom>
              <a:solidFill>
                <a:srgbClr val="000000"/>
              </a:soli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51" name="Прямая соединительная линия 98">
                <a:extLst>
                  <a:ext uri="{FF2B5EF4-FFF2-40B4-BE49-F238E27FC236}">
                    <a16:creationId xmlns:a16="http://schemas.microsoft.com/office/drawing/2014/main" xmlns="" id="{A67DBF60-7C48-4D7E-B37E-2C1D14C6C70A}"/>
                  </a:ext>
                </a:extLst>
              </p:cNvPr>
              <p:cNvCxnSpPr/>
              <p:nvPr/>
            </p:nvCxnSpPr>
            <p:spPr>
              <a:xfrm>
                <a:off x="7380147" y="1585732"/>
                <a:ext cx="0" cy="879675"/>
              </a:xfrm>
              <a:prstGeom prst="line">
                <a:avLst/>
              </a:prstGeom>
              <a:solidFill>
                <a:srgbClr val="000000"/>
              </a:soli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52" name="Прямая соединительная линия 99">
                <a:extLst>
                  <a:ext uri="{FF2B5EF4-FFF2-40B4-BE49-F238E27FC236}">
                    <a16:creationId xmlns:a16="http://schemas.microsoft.com/office/drawing/2014/main" xmlns="" id="{22989FA6-86F3-4F5C-9F7F-D4E75D495E69}"/>
                  </a:ext>
                </a:extLst>
              </p:cNvPr>
              <p:cNvCxnSpPr/>
              <p:nvPr/>
            </p:nvCxnSpPr>
            <p:spPr>
              <a:xfrm>
                <a:off x="7578003" y="1585732"/>
                <a:ext cx="0" cy="879675"/>
              </a:xfrm>
              <a:prstGeom prst="line">
                <a:avLst/>
              </a:prstGeom>
              <a:solidFill>
                <a:srgbClr val="000000"/>
              </a:soli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53" name="Прямая соединительная линия 100">
                <a:extLst>
                  <a:ext uri="{FF2B5EF4-FFF2-40B4-BE49-F238E27FC236}">
                    <a16:creationId xmlns:a16="http://schemas.microsoft.com/office/drawing/2014/main" xmlns="" id="{95DE3566-DB16-487C-9B7F-00521D2653D2}"/>
                  </a:ext>
                </a:extLst>
              </p:cNvPr>
              <p:cNvCxnSpPr/>
              <p:nvPr/>
            </p:nvCxnSpPr>
            <p:spPr>
              <a:xfrm>
                <a:off x="7775859" y="1585732"/>
                <a:ext cx="0" cy="879675"/>
              </a:xfrm>
              <a:prstGeom prst="line">
                <a:avLst/>
              </a:prstGeom>
              <a:solidFill>
                <a:srgbClr val="000000"/>
              </a:soli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54" name="Прямая соединительная линия 101">
                <a:extLst>
                  <a:ext uri="{FF2B5EF4-FFF2-40B4-BE49-F238E27FC236}">
                    <a16:creationId xmlns:a16="http://schemas.microsoft.com/office/drawing/2014/main" xmlns="" id="{EB62F5C0-4DAE-4EEF-A751-6D90F6D3A931}"/>
                  </a:ext>
                </a:extLst>
              </p:cNvPr>
              <p:cNvCxnSpPr/>
              <p:nvPr/>
            </p:nvCxnSpPr>
            <p:spPr>
              <a:xfrm>
                <a:off x="7973715" y="1585732"/>
                <a:ext cx="0" cy="879675"/>
              </a:xfrm>
              <a:prstGeom prst="line">
                <a:avLst/>
              </a:prstGeom>
              <a:solidFill>
                <a:srgbClr val="000000"/>
              </a:soli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55" name="Прямая соединительная линия 102">
                <a:extLst>
                  <a:ext uri="{FF2B5EF4-FFF2-40B4-BE49-F238E27FC236}">
                    <a16:creationId xmlns:a16="http://schemas.microsoft.com/office/drawing/2014/main" xmlns="" id="{EDA5047A-78B2-4063-B2A6-B3670B8B15D8}"/>
                  </a:ext>
                </a:extLst>
              </p:cNvPr>
              <p:cNvCxnSpPr/>
              <p:nvPr/>
            </p:nvCxnSpPr>
            <p:spPr>
              <a:xfrm>
                <a:off x="8171571" y="1585732"/>
                <a:ext cx="0" cy="879675"/>
              </a:xfrm>
              <a:prstGeom prst="line">
                <a:avLst/>
              </a:prstGeom>
              <a:solidFill>
                <a:srgbClr val="000000"/>
              </a:soli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56" name="Прямая соединительная линия 103">
                <a:extLst>
                  <a:ext uri="{FF2B5EF4-FFF2-40B4-BE49-F238E27FC236}">
                    <a16:creationId xmlns:a16="http://schemas.microsoft.com/office/drawing/2014/main" xmlns="" id="{B5AAF27E-A05C-44FD-A980-B32DD4560CE1}"/>
                  </a:ext>
                </a:extLst>
              </p:cNvPr>
              <p:cNvCxnSpPr/>
              <p:nvPr/>
            </p:nvCxnSpPr>
            <p:spPr>
              <a:xfrm>
                <a:off x="8369427" y="1585732"/>
                <a:ext cx="0" cy="879675"/>
              </a:xfrm>
              <a:prstGeom prst="line">
                <a:avLst/>
              </a:prstGeom>
              <a:solidFill>
                <a:srgbClr val="000000"/>
              </a:soli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57" name="Прямая соединительная линия 104">
                <a:extLst>
                  <a:ext uri="{FF2B5EF4-FFF2-40B4-BE49-F238E27FC236}">
                    <a16:creationId xmlns:a16="http://schemas.microsoft.com/office/drawing/2014/main" xmlns="" id="{5597409D-7FBB-4BB6-98BE-CFC4416A80E0}"/>
                  </a:ext>
                </a:extLst>
              </p:cNvPr>
              <p:cNvCxnSpPr/>
              <p:nvPr/>
            </p:nvCxnSpPr>
            <p:spPr>
              <a:xfrm>
                <a:off x="8567283" y="1585732"/>
                <a:ext cx="0" cy="879675"/>
              </a:xfrm>
              <a:prstGeom prst="line">
                <a:avLst/>
              </a:prstGeom>
              <a:solidFill>
                <a:srgbClr val="000000"/>
              </a:soli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58" name="Прямая соединительная линия 105">
                <a:extLst>
                  <a:ext uri="{FF2B5EF4-FFF2-40B4-BE49-F238E27FC236}">
                    <a16:creationId xmlns:a16="http://schemas.microsoft.com/office/drawing/2014/main" xmlns="" id="{0D373A29-561A-4597-9C9D-8836B84346AF}"/>
                  </a:ext>
                </a:extLst>
              </p:cNvPr>
              <p:cNvCxnSpPr/>
              <p:nvPr/>
            </p:nvCxnSpPr>
            <p:spPr>
              <a:xfrm>
                <a:off x="8765139" y="1585732"/>
                <a:ext cx="0" cy="879675"/>
              </a:xfrm>
              <a:prstGeom prst="line">
                <a:avLst/>
              </a:prstGeom>
              <a:solidFill>
                <a:srgbClr val="000000"/>
              </a:soli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59" name="Прямая соединительная линия 106">
                <a:extLst>
                  <a:ext uri="{FF2B5EF4-FFF2-40B4-BE49-F238E27FC236}">
                    <a16:creationId xmlns:a16="http://schemas.microsoft.com/office/drawing/2014/main" xmlns="" id="{1DBF4FA6-8F8A-43BE-9E44-112017E85201}"/>
                  </a:ext>
                </a:extLst>
              </p:cNvPr>
              <p:cNvCxnSpPr/>
              <p:nvPr/>
            </p:nvCxnSpPr>
            <p:spPr>
              <a:xfrm>
                <a:off x="8962995" y="1585732"/>
                <a:ext cx="0" cy="879675"/>
              </a:xfrm>
              <a:prstGeom prst="line">
                <a:avLst/>
              </a:prstGeom>
              <a:solidFill>
                <a:srgbClr val="000000"/>
              </a:soli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60" name="Прямая соединительная линия 107">
                <a:extLst>
                  <a:ext uri="{FF2B5EF4-FFF2-40B4-BE49-F238E27FC236}">
                    <a16:creationId xmlns:a16="http://schemas.microsoft.com/office/drawing/2014/main" xmlns="" id="{0499750B-A858-445F-A37D-5B994D1184CF}"/>
                  </a:ext>
                </a:extLst>
              </p:cNvPr>
              <p:cNvCxnSpPr/>
              <p:nvPr/>
            </p:nvCxnSpPr>
            <p:spPr>
              <a:xfrm>
                <a:off x="9160851" y="1585732"/>
                <a:ext cx="0" cy="879675"/>
              </a:xfrm>
              <a:prstGeom prst="line">
                <a:avLst/>
              </a:prstGeom>
              <a:solidFill>
                <a:srgbClr val="000000"/>
              </a:soli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61" name="Прямая соединительная линия 108">
                <a:extLst>
                  <a:ext uri="{FF2B5EF4-FFF2-40B4-BE49-F238E27FC236}">
                    <a16:creationId xmlns:a16="http://schemas.microsoft.com/office/drawing/2014/main" xmlns="" id="{8AF92EF5-CB16-4860-B34B-FDC369DC082C}"/>
                  </a:ext>
                </a:extLst>
              </p:cNvPr>
              <p:cNvCxnSpPr/>
              <p:nvPr/>
            </p:nvCxnSpPr>
            <p:spPr>
              <a:xfrm>
                <a:off x="9358707" y="1585732"/>
                <a:ext cx="0" cy="879675"/>
              </a:xfrm>
              <a:prstGeom prst="line">
                <a:avLst/>
              </a:prstGeom>
              <a:solidFill>
                <a:srgbClr val="000000"/>
              </a:soli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62" name="Прямая соединительная линия 109">
                <a:extLst>
                  <a:ext uri="{FF2B5EF4-FFF2-40B4-BE49-F238E27FC236}">
                    <a16:creationId xmlns:a16="http://schemas.microsoft.com/office/drawing/2014/main" xmlns="" id="{8954FD9C-1679-4A45-AB58-2FA9869FBF55}"/>
                  </a:ext>
                </a:extLst>
              </p:cNvPr>
              <p:cNvCxnSpPr/>
              <p:nvPr/>
            </p:nvCxnSpPr>
            <p:spPr>
              <a:xfrm>
                <a:off x="9556563" y="1585732"/>
                <a:ext cx="0" cy="879675"/>
              </a:xfrm>
              <a:prstGeom prst="line">
                <a:avLst/>
              </a:prstGeom>
              <a:solidFill>
                <a:srgbClr val="000000"/>
              </a:soli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63" name="Прямая соединительная линия 110">
                <a:extLst>
                  <a:ext uri="{FF2B5EF4-FFF2-40B4-BE49-F238E27FC236}">
                    <a16:creationId xmlns:a16="http://schemas.microsoft.com/office/drawing/2014/main" xmlns="" id="{C7FA8951-9CA4-42DD-BDFB-C2564D9F0578}"/>
                  </a:ext>
                </a:extLst>
              </p:cNvPr>
              <p:cNvCxnSpPr/>
              <p:nvPr/>
            </p:nvCxnSpPr>
            <p:spPr>
              <a:xfrm>
                <a:off x="9754419" y="1585732"/>
                <a:ext cx="0" cy="879675"/>
              </a:xfrm>
              <a:prstGeom prst="line">
                <a:avLst/>
              </a:prstGeom>
              <a:solidFill>
                <a:srgbClr val="000000"/>
              </a:soli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64" name="Прямая соединительная линия 111">
                <a:extLst>
                  <a:ext uri="{FF2B5EF4-FFF2-40B4-BE49-F238E27FC236}">
                    <a16:creationId xmlns:a16="http://schemas.microsoft.com/office/drawing/2014/main" xmlns="" id="{29674CCC-BBB6-44AF-9DB8-4C2ACFD8986F}"/>
                  </a:ext>
                </a:extLst>
              </p:cNvPr>
              <p:cNvCxnSpPr/>
              <p:nvPr/>
            </p:nvCxnSpPr>
            <p:spPr>
              <a:xfrm>
                <a:off x="9952275" y="1585732"/>
                <a:ext cx="0" cy="879675"/>
              </a:xfrm>
              <a:prstGeom prst="line">
                <a:avLst/>
              </a:prstGeom>
              <a:solidFill>
                <a:srgbClr val="000000"/>
              </a:soli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65" name="Прямая соединительная линия 112">
                <a:extLst>
                  <a:ext uri="{FF2B5EF4-FFF2-40B4-BE49-F238E27FC236}">
                    <a16:creationId xmlns:a16="http://schemas.microsoft.com/office/drawing/2014/main" xmlns="" id="{93E22FD9-3D1B-46BF-A4C2-E234A64BC1E6}"/>
                  </a:ext>
                </a:extLst>
              </p:cNvPr>
              <p:cNvCxnSpPr/>
              <p:nvPr/>
            </p:nvCxnSpPr>
            <p:spPr>
              <a:xfrm>
                <a:off x="10150131" y="1585732"/>
                <a:ext cx="0" cy="879675"/>
              </a:xfrm>
              <a:prstGeom prst="line">
                <a:avLst/>
              </a:prstGeom>
              <a:solidFill>
                <a:srgbClr val="000000"/>
              </a:soli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66" name="Прямая соединительная линия 113">
                <a:extLst>
                  <a:ext uri="{FF2B5EF4-FFF2-40B4-BE49-F238E27FC236}">
                    <a16:creationId xmlns:a16="http://schemas.microsoft.com/office/drawing/2014/main" xmlns="" id="{4054558F-7A3A-47C8-96AF-378FA724A231}"/>
                  </a:ext>
                </a:extLst>
              </p:cNvPr>
              <p:cNvCxnSpPr/>
              <p:nvPr/>
            </p:nvCxnSpPr>
            <p:spPr>
              <a:xfrm>
                <a:off x="10347987" y="1585732"/>
                <a:ext cx="0" cy="879675"/>
              </a:xfrm>
              <a:prstGeom prst="line">
                <a:avLst/>
              </a:prstGeom>
              <a:solidFill>
                <a:srgbClr val="000000"/>
              </a:soli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67" name="Прямая соединительная линия 114">
                <a:extLst>
                  <a:ext uri="{FF2B5EF4-FFF2-40B4-BE49-F238E27FC236}">
                    <a16:creationId xmlns:a16="http://schemas.microsoft.com/office/drawing/2014/main" xmlns="" id="{EA32763E-6EE0-4D84-8CC4-2A27546CF496}"/>
                  </a:ext>
                </a:extLst>
              </p:cNvPr>
              <p:cNvCxnSpPr/>
              <p:nvPr/>
            </p:nvCxnSpPr>
            <p:spPr>
              <a:xfrm>
                <a:off x="10545843" y="1585732"/>
                <a:ext cx="0" cy="879675"/>
              </a:xfrm>
              <a:prstGeom prst="line">
                <a:avLst/>
              </a:prstGeom>
              <a:solidFill>
                <a:srgbClr val="000000"/>
              </a:soli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68" name="Прямая соединительная линия 115">
                <a:extLst>
                  <a:ext uri="{FF2B5EF4-FFF2-40B4-BE49-F238E27FC236}">
                    <a16:creationId xmlns:a16="http://schemas.microsoft.com/office/drawing/2014/main" xmlns="" id="{6BDF21E7-0D3D-42D1-9A8D-71DDFAF17607}"/>
                  </a:ext>
                </a:extLst>
              </p:cNvPr>
              <p:cNvCxnSpPr/>
              <p:nvPr/>
            </p:nvCxnSpPr>
            <p:spPr>
              <a:xfrm>
                <a:off x="10743699" y="1585732"/>
                <a:ext cx="0" cy="879675"/>
              </a:xfrm>
              <a:prstGeom prst="line">
                <a:avLst/>
              </a:prstGeom>
              <a:solidFill>
                <a:srgbClr val="000000"/>
              </a:soli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69" name="Прямая соединительная линия 116">
                <a:extLst>
                  <a:ext uri="{FF2B5EF4-FFF2-40B4-BE49-F238E27FC236}">
                    <a16:creationId xmlns:a16="http://schemas.microsoft.com/office/drawing/2014/main" xmlns="" id="{DEA12562-E4DD-4D60-8862-06A22C08749B}"/>
                  </a:ext>
                </a:extLst>
              </p:cNvPr>
              <p:cNvCxnSpPr/>
              <p:nvPr/>
            </p:nvCxnSpPr>
            <p:spPr>
              <a:xfrm>
                <a:off x="10941555" y="1585732"/>
                <a:ext cx="0" cy="879675"/>
              </a:xfrm>
              <a:prstGeom prst="line">
                <a:avLst/>
              </a:prstGeom>
              <a:solidFill>
                <a:srgbClr val="000000"/>
              </a:soli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70" name="Прямая соединительная линия 117">
                <a:extLst>
                  <a:ext uri="{FF2B5EF4-FFF2-40B4-BE49-F238E27FC236}">
                    <a16:creationId xmlns:a16="http://schemas.microsoft.com/office/drawing/2014/main" xmlns="" id="{C4AC3D6D-BBCD-4FAC-A189-9E3641C1A26D}"/>
                  </a:ext>
                </a:extLst>
              </p:cNvPr>
              <p:cNvCxnSpPr/>
              <p:nvPr/>
            </p:nvCxnSpPr>
            <p:spPr>
              <a:xfrm>
                <a:off x="11139411" y="1585732"/>
                <a:ext cx="0" cy="879675"/>
              </a:xfrm>
              <a:prstGeom prst="line">
                <a:avLst/>
              </a:prstGeom>
              <a:solidFill>
                <a:srgbClr val="000000"/>
              </a:soli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71" name="Прямая соединительная линия 118">
                <a:extLst>
                  <a:ext uri="{FF2B5EF4-FFF2-40B4-BE49-F238E27FC236}">
                    <a16:creationId xmlns:a16="http://schemas.microsoft.com/office/drawing/2014/main" xmlns="" id="{64FB51C2-CA4C-43D5-9726-D0DF36062589}"/>
                  </a:ext>
                </a:extLst>
              </p:cNvPr>
              <p:cNvCxnSpPr/>
              <p:nvPr/>
            </p:nvCxnSpPr>
            <p:spPr>
              <a:xfrm>
                <a:off x="11337267" y="1585732"/>
                <a:ext cx="0" cy="879675"/>
              </a:xfrm>
              <a:prstGeom prst="line">
                <a:avLst/>
              </a:prstGeom>
              <a:solidFill>
                <a:srgbClr val="000000"/>
              </a:soli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72" name="Прямая соединительная линия 119">
                <a:extLst>
                  <a:ext uri="{FF2B5EF4-FFF2-40B4-BE49-F238E27FC236}">
                    <a16:creationId xmlns:a16="http://schemas.microsoft.com/office/drawing/2014/main" xmlns="" id="{44D34490-F5D4-4538-8E80-19DF9577E210}"/>
                  </a:ext>
                </a:extLst>
              </p:cNvPr>
              <p:cNvCxnSpPr/>
              <p:nvPr/>
            </p:nvCxnSpPr>
            <p:spPr>
              <a:xfrm>
                <a:off x="11535123" y="1585732"/>
                <a:ext cx="0" cy="879675"/>
              </a:xfrm>
              <a:prstGeom prst="line">
                <a:avLst/>
              </a:prstGeom>
              <a:solidFill>
                <a:srgbClr val="000000"/>
              </a:soli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73" name="Прямая соединительная линия 120">
                <a:extLst>
                  <a:ext uri="{FF2B5EF4-FFF2-40B4-BE49-F238E27FC236}">
                    <a16:creationId xmlns:a16="http://schemas.microsoft.com/office/drawing/2014/main" xmlns="" id="{AB0DC1C3-48A3-48C1-94D5-FC0BE703C216}"/>
                  </a:ext>
                </a:extLst>
              </p:cNvPr>
              <p:cNvCxnSpPr/>
              <p:nvPr/>
            </p:nvCxnSpPr>
            <p:spPr>
              <a:xfrm>
                <a:off x="11732979" y="1585732"/>
                <a:ext cx="0" cy="879675"/>
              </a:xfrm>
              <a:prstGeom prst="line">
                <a:avLst/>
              </a:prstGeom>
              <a:solidFill>
                <a:srgbClr val="000000"/>
              </a:soli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74" name="Прямая соединительная линия 121">
                <a:extLst>
                  <a:ext uri="{FF2B5EF4-FFF2-40B4-BE49-F238E27FC236}">
                    <a16:creationId xmlns:a16="http://schemas.microsoft.com/office/drawing/2014/main" xmlns="" id="{7AF702B8-9CFB-4C80-9C8B-495C6D4E7037}"/>
                  </a:ext>
                </a:extLst>
              </p:cNvPr>
              <p:cNvCxnSpPr/>
              <p:nvPr/>
            </p:nvCxnSpPr>
            <p:spPr>
              <a:xfrm>
                <a:off x="11930835" y="1585732"/>
                <a:ext cx="0" cy="879675"/>
              </a:xfrm>
              <a:prstGeom prst="line">
                <a:avLst/>
              </a:prstGeom>
              <a:solidFill>
                <a:srgbClr val="000000"/>
              </a:soli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75" name="Прямая соединительная линия 122">
                <a:extLst>
                  <a:ext uri="{FF2B5EF4-FFF2-40B4-BE49-F238E27FC236}">
                    <a16:creationId xmlns:a16="http://schemas.microsoft.com/office/drawing/2014/main" xmlns="" id="{CEA38D1D-2EAF-44AB-A10D-923628DDA05D}"/>
                  </a:ext>
                </a:extLst>
              </p:cNvPr>
              <p:cNvCxnSpPr/>
              <p:nvPr/>
            </p:nvCxnSpPr>
            <p:spPr>
              <a:xfrm>
                <a:off x="12128691" y="1585732"/>
                <a:ext cx="0" cy="879675"/>
              </a:xfrm>
              <a:prstGeom prst="line">
                <a:avLst/>
              </a:prstGeom>
              <a:solidFill>
                <a:srgbClr val="000000"/>
              </a:soli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76" name="Прямая соединительная линия 123">
                <a:extLst>
                  <a:ext uri="{FF2B5EF4-FFF2-40B4-BE49-F238E27FC236}">
                    <a16:creationId xmlns:a16="http://schemas.microsoft.com/office/drawing/2014/main" xmlns="" id="{F90AC235-2FB3-43B8-B364-01A4D020736A}"/>
                  </a:ext>
                </a:extLst>
              </p:cNvPr>
              <p:cNvCxnSpPr/>
              <p:nvPr/>
            </p:nvCxnSpPr>
            <p:spPr>
              <a:xfrm>
                <a:off x="12326547" y="1585732"/>
                <a:ext cx="0" cy="879675"/>
              </a:xfrm>
              <a:prstGeom prst="line">
                <a:avLst/>
              </a:prstGeom>
              <a:solidFill>
                <a:srgbClr val="000000"/>
              </a:soli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77" name="Прямая соединительная линия 124">
                <a:extLst>
                  <a:ext uri="{FF2B5EF4-FFF2-40B4-BE49-F238E27FC236}">
                    <a16:creationId xmlns:a16="http://schemas.microsoft.com/office/drawing/2014/main" xmlns="" id="{02A1E03D-E67E-4DCF-852C-970040E8F559}"/>
                  </a:ext>
                </a:extLst>
              </p:cNvPr>
              <p:cNvCxnSpPr/>
              <p:nvPr/>
            </p:nvCxnSpPr>
            <p:spPr>
              <a:xfrm>
                <a:off x="12524403" y="1585732"/>
                <a:ext cx="0" cy="879675"/>
              </a:xfrm>
              <a:prstGeom prst="line">
                <a:avLst/>
              </a:prstGeom>
              <a:solidFill>
                <a:srgbClr val="000000"/>
              </a:soli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78" name="Прямая соединительная линия 125">
                <a:extLst>
                  <a:ext uri="{FF2B5EF4-FFF2-40B4-BE49-F238E27FC236}">
                    <a16:creationId xmlns:a16="http://schemas.microsoft.com/office/drawing/2014/main" xmlns="" id="{E97DB8AC-01B3-40DF-9606-2EDFD3FB32D2}"/>
                  </a:ext>
                </a:extLst>
              </p:cNvPr>
              <p:cNvCxnSpPr/>
              <p:nvPr/>
            </p:nvCxnSpPr>
            <p:spPr>
              <a:xfrm>
                <a:off x="12722259" y="1585732"/>
                <a:ext cx="0" cy="879675"/>
              </a:xfrm>
              <a:prstGeom prst="line">
                <a:avLst/>
              </a:prstGeom>
              <a:solidFill>
                <a:srgbClr val="000000"/>
              </a:soli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79" name="Прямая соединительная линия 126">
                <a:extLst>
                  <a:ext uri="{FF2B5EF4-FFF2-40B4-BE49-F238E27FC236}">
                    <a16:creationId xmlns:a16="http://schemas.microsoft.com/office/drawing/2014/main" xmlns="" id="{829893E3-87BD-4470-816F-2621AB4F3529}"/>
                  </a:ext>
                </a:extLst>
              </p:cNvPr>
              <p:cNvCxnSpPr/>
              <p:nvPr/>
            </p:nvCxnSpPr>
            <p:spPr>
              <a:xfrm>
                <a:off x="12920115" y="1585732"/>
                <a:ext cx="0" cy="879675"/>
              </a:xfrm>
              <a:prstGeom prst="line">
                <a:avLst/>
              </a:prstGeom>
              <a:solidFill>
                <a:srgbClr val="000000"/>
              </a:soli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80" name="Прямая соединительная линия 127">
                <a:extLst>
                  <a:ext uri="{FF2B5EF4-FFF2-40B4-BE49-F238E27FC236}">
                    <a16:creationId xmlns:a16="http://schemas.microsoft.com/office/drawing/2014/main" xmlns="" id="{48AC85DE-2EDE-4C30-8265-2454202E402E}"/>
                  </a:ext>
                </a:extLst>
              </p:cNvPr>
              <p:cNvCxnSpPr/>
              <p:nvPr/>
            </p:nvCxnSpPr>
            <p:spPr>
              <a:xfrm>
                <a:off x="13117971" y="1585732"/>
                <a:ext cx="0" cy="879675"/>
              </a:xfrm>
              <a:prstGeom prst="line">
                <a:avLst/>
              </a:prstGeom>
              <a:solidFill>
                <a:srgbClr val="000000"/>
              </a:soli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81" name="Прямая соединительная линия 128">
                <a:extLst>
                  <a:ext uri="{FF2B5EF4-FFF2-40B4-BE49-F238E27FC236}">
                    <a16:creationId xmlns:a16="http://schemas.microsoft.com/office/drawing/2014/main" xmlns="" id="{54167FE7-80D4-46D1-B420-B4600F85E469}"/>
                  </a:ext>
                </a:extLst>
              </p:cNvPr>
              <p:cNvCxnSpPr/>
              <p:nvPr/>
            </p:nvCxnSpPr>
            <p:spPr>
              <a:xfrm>
                <a:off x="13315827" y="1585732"/>
                <a:ext cx="0" cy="879675"/>
              </a:xfrm>
              <a:prstGeom prst="line">
                <a:avLst/>
              </a:prstGeom>
              <a:solidFill>
                <a:srgbClr val="000000"/>
              </a:soli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82" name="Прямая соединительная линия 129">
                <a:extLst>
                  <a:ext uri="{FF2B5EF4-FFF2-40B4-BE49-F238E27FC236}">
                    <a16:creationId xmlns:a16="http://schemas.microsoft.com/office/drawing/2014/main" xmlns="" id="{9942835F-C35B-4E63-94AC-0CB5881A62F3}"/>
                  </a:ext>
                </a:extLst>
              </p:cNvPr>
              <p:cNvCxnSpPr/>
              <p:nvPr/>
            </p:nvCxnSpPr>
            <p:spPr>
              <a:xfrm>
                <a:off x="13513683" y="1585732"/>
                <a:ext cx="0" cy="879675"/>
              </a:xfrm>
              <a:prstGeom prst="line">
                <a:avLst/>
              </a:prstGeom>
              <a:solidFill>
                <a:srgbClr val="000000"/>
              </a:soli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83" name="Прямая соединительная линия 130">
                <a:extLst>
                  <a:ext uri="{FF2B5EF4-FFF2-40B4-BE49-F238E27FC236}">
                    <a16:creationId xmlns:a16="http://schemas.microsoft.com/office/drawing/2014/main" xmlns="" id="{AD544465-12C1-431F-B0E2-B6D91048CD76}"/>
                  </a:ext>
                </a:extLst>
              </p:cNvPr>
              <p:cNvCxnSpPr/>
              <p:nvPr/>
            </p:nvCxnSpPr>
            <p:spPr>
              <a:xfrm>
                <a:off x="13711539" y="1585732"/>
                <a:ext cx="0" cy="879675"/>
              </a:xfrm>
              <a:prstGeom prst="line">
                <a:avLst/>
              </a:prstGeom>
              <a:solidFill>
                <a:srgbClr val="000000"/>
              </a:soli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84" name="Прямая соединительная линия 131">
                <a:extLst>
                  <a:ext uri="{FF2B5EF4-FFF2-40B4-BE49-F238E27FC236}">
                    <a16:creationId xmlns:a16="http://schemas.microsoft.com/office/drawing/2014/main" xmlns="" id="{1C6B83F2-2546-411F-9980-35BFBD101971}"/>
                  </a:ext>
                </a:extLst>
              </p:cNvPr>
              <p:cNvCxnSpPr/>
              <p:nvPr/>
            </p:nvCxnSpPr>
            <p:spPr>
              <a:xfrm>
                <a:off x="13909395" y="1585732"/>
                <a:ext cx="0" cy="879675"/>
              </a:xfrm>
              <a:prstGeom prst="line">
                <a:avLst/>
              </a:prstGeom>
              <a:solidFill>
                <a:srgbClr val="000000"/>
              </a:soli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85" name="Прямая соединительная линия 132">
                <a:extLst>
                  <a:ext uri="{FF2B5EF4-FFF2-40B4-BE49-F238E27FC236}">
                    <a16:creationId xmlns:a16="http://schemas.microsoft.com/office/drawing/2014/main" xmlns="" id="{773C11E8-90AD-435B-ADB2-382C1EF68E11}"/>
                  </a:ext>
                </a:extLst>
              </p:cNvPr>
              <p:cNvCxnSpPr/>
              <p:nvPr/>
            </p:nvCxnSpPr>
            <p:spPr>
              <a:xfrm>
                <a:off x="14107251" y="1585732"/>
                <a:ext cx="0" cy="879675"/>
              </a:xfrm>
              <a:prstGeom prst="line">
                <a:avLst/>
              </a:prstGeom>
              <a:solidFill>
                <a:srgbClr val="000000"/>
              </a:soli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86" name="Прямая соединительная линия 133">
                <a:extLst>
                  <a:ext uri="{FF2B5EF4-FFF2-40B4-BE49-F238E27FC236}">
                    <a16:creationId xmlns:a16="http://schemas.microsoft.com/office/drawing/2014/main" xmlns="" id="{37887F9B-2C81-4B90-8C92-A76756B1FAEA}"/>
                  </a:ext>
                </a:extLst>
              </p:cNvPr>
              <p:cNvCxnSpPr/>
              <p:nvPr/>
            </p:nvCxnSpPr>
            <p:spPr>
              <a:xfrm>
                <a:off x="14305107" y="1585732"/>
                <a:ext cx="0" cy="879675"/>
              </a:xfrm>
              <a:prstGeom prst="line">
                <a:avLst/>
              </a:prstGeom>
              <a:solidFill>
                <a:srgbClr val="000000"/>
              </a:soli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87" name="Прямая соединительная линия 134">
                <a:extLst>
                  <a:ext uri="{FF2B5EF4-FFF2-40B4-BE49-F238E27FC236}">
                    <a16:creationId xmlns:a16="http://schemas.microsoft.com/office/drawing/2014/main" xmlns="" id="{01DE0692-8703-481F-850A-B6333040BBEC}"/>
                  </a:ext>
                </a:extLst>
              </p:cNvPr>
              <p:cNvCxnSpPr/>
              <p:nvPr/>
            </p:nvCxnSpPr>
            <p:spPr>
              <a:xfrm>
                <a:off x="14502963" y="1585732"/>
                <a:ext cx="0" cy="879675"/>
              </a:xfrm>
              <a:prstGeom prst="line">
                <a:avLst/>
              </a:prstGeom>
              <a:solidFill>
                <a:srgbClr val="000000"/>
              </a:soli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88" name="Прямая соединительная линия 135">
                <a:extLst>
                  <a:ext uri="{FF2B5EF4-FFF2-40B4-BE49-F238E27FC236}">
                    <a16:creationId xmlns:a16="http://schemas.microsoft.com/office/drawing/2014/main" xmlns="" id="{4A7897DA-82BB-40A4-9286-BFEE0C4E17AA}"/>
                  </a:ext>
                </a:extLst>
              </p:cNvPr>
              <p:cNvCxnSpPr/>
              <p:nvPr/>
            </p:nvCxnSpPr>
            <p:spPr>
              <a:xfrm>
                <a:off x="14700819" y="1585732"/>
                <a:ext cx="0" cy="879675"/>
              </a:xfrm>
              <a:prstGeom prst="line">
                <a:avLst/>
              </a:prstGeom>
              <a:solidFill>
                <a:srgbClr val="000000"/>
              </a:soli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89" name="Прямая соединительная линия 136">
                <a:extLst>
                  <a:ext uri="{FF2B5EF4-FFF2-40B4-BE49-F238E27FC236}">
                    <a16:creationId xmlns:a16="http://schemas.microsoft.com/office/drawing/2014/main" xmlns="" id="{EFACDA73-D1AC-4CB5-B642-9785E3B714DA}"/>
                  </a:ext>
                </a:extLst>
              </p:cNvPr>
              <p:cNvCxnSpPr/>
              <p:nvPr/>
            </p:nvCxnSpPr>
            <p:spPr>
              <a:xfrm>
                <a:off x="14898688" y="1585732"/>
                <a:ext cx="0" cy="879675"/>
              </a:xfrm>
              <a:prstGeom prst="line">
                <a:avLst/>
              </a:prstGeom>
              <a:solidFill>
                <a:srgbClr val="000000"/>
              </a:soli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</p:cxnSp>
        </p:grpSp>
        <p:cxnSp>
          <p:nvCxnSpPr>
            <p:cNvPr id="417" name="Прямая соединительная линия 416">
              <a:extLst>
                <a:ext uri="{FF2B5EF4-FFF2-40B4-BE49-F238E27FC236}">
                  <a16:creationId xmlns:a16="http://schemas.microsoft.com/office/drawing/2014/main" xmlns="" id="{DB17A00D-801A-47CE-ADA7-2EE0C1E4FD6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746040"/>
              <a:ext cx="12192000" cy="0"/>
            </a:xfrm>
            <a:prstGeom prst="line">
              <a:avLst/>
            </a:prstGeom>
            <a:noFill/>
            <a:ln w="44450" cap="flat" cmpd="sng" algn="ctr">
              <a:solidFill>
                <a:srgbClr val="EB8B2D"/>
              </a:solidFill>
              <a:prstDash val="solid"/>
              <a:miter lim="800000"/>
            </a:ln>
            <a:effectLst/>
          </p:spPr>
        </p:cxnSp>
      </p:grpSp>
      <p:grpSp>
        <p:nvGrpSpPr>
          <p:cNvPr id="562" name="Группа 561">
            <a:extLst>
              <a:ext uri="{FF2B5EF4-FFF2-40B4-BE49-F238E27FC236}">
                <a16:creationId xmlns:a16="http://schemas.microsoft.com/office/drawing/2014/main" xmlns="" id="{5A1DC235-CC1E-4D78-86F5-09D2CD3DA1D0}"/>
              </a:ext>
            </a:extLst>
          </p:cNvPr>
          <p:cNvGrpSpPr/>
          <p:nvPr/>
        </p:nvGrpSpPr>
        <p:grpSpPr>
          <a:xfrm>
            <a:off x="1008012" y="3956876"/>
            <a:ext cx="1898127" cy="763265"/>
            <a:chOff x="1008012" y="3956876"/>
            <a:chExt cx="1898127" cy="763265"/>
          </a:xfrm>
        </p:grpSpPr>
        <p:sp>
          <p:nvSpPr>
            <p:cNvPr id="563" name="Текст 2">
              <a:extLst>
                <a:ext uri="{FF2B5EF4-FFF2-40B4-BE49-F238E27FC236}">
                  <a16:creationId xmlns:a16="http://schemas.microsoft.com/office/drawing/2014/main" xmlns="" id="{4A6CD9B8-A383-4217-BC57-8AFEAD84FE6A}"/>
                </a:ext>
              </a:extLst>
            </p:cNvPr>
            <p:cNvSpPr txBox="1">
              <a:spLocks/>
            </p:cNvSpPr>
            <p:nvPr/>
          </p:nvSpPr>
          <p:spPr>
            <a:xfrm>
              <a:off x="1008012" y="4473920"/>
              <a:ext cx="1898127" cy="246221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​"/>
                <a:defRPr lang="en-US"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+mn-lt"/>
                </a:defRPr>
              </a:lvl1pPr>
              <a:lvl2pPr marL="284400" indent="-1728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lang="en-US"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+mn-lt"/>
                </a:defRPr>
              </a:lvl2pPr>
              <a:lvl3pPr marL="511200" indent="-165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2"/>
                </a:buClr>
                <a:buFont typeface="Trebuchet MS" panose="020B0603020202020204" pitchFamily="34" charset="0"/>
                <a:buChar char="–"/>
                <a:defRPr lang="en-US"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+mn-lt"/>
                </a:defRPr>
              </a:lvl3pPr>
              <a:lvl4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2"/>
                </a:buClr>
                <a:buFont typeface="Arial" panose="020B0604020202020204" pitchFamily="34" charset="0"/>
                <a:buChar char="​"/>
                <a:defRPr lang="en-US"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  <a:sym typeface="+mn-lt"/>
                </a:defRPr>
              </a:lvl4pPr>
              <a:lvl5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Font typeface="Arial" panose="020B0604020202020204" pitchFamily="34" charset="0"/>
                <a:buChar char="​"/>
                <a:defRPr lang="en-US"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+mn-lt"/>
                </a:defRPr>
              </a:lvl5pPr>
              <a:lvl6pPr marL="269875" indent="-15240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lang="en-US" sz="1600" kern="1200" smtClean="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+mn-lt"/>
                </a:defRPr>
              </a:lvl6pPr>
              <a:lvl7pPr marL="0" indent="0" algn="l" defTabSz="914400" rtl="0" eaLnBrk="1" latinLnBrk="0" hangingPunct="1">
                <a:lnSpc>
                  <a:spcPct val="90000"/>
                </a:lnSpc>
                <a:spcBef>
                  <a:spcPts val="900"/>
                </a:spcBef>
                <a:spcAft>
                  <a:spcPts val="900"/>
                </a:spcAft>
                <a:buFont typeface="Arial" panose="020B0604020202020204" pitchFamily="34" charset="0"/>
                <a:buChar char="​"/>
                <a:defRPr lang="en-US" sz="4400" kern="1200" baseline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+mn-lt"/>
                </a:defRPr>
              </a:lvl7pPr>
              <a:lvl8pPr marL="0" indent="0" algn="l" defTabSz="914400" rtl="0" eaLnBrk="1" latinLnBrk="0" hangingPunct="1">
                <a:lnSpc>
                  <a:spcPct val="90000"/>
                </a:lnSpc>
                <a:spcBef>
                  <a:spcPts val="900"/>
                </a:spcBef>
                <a:spcAft>
                  <a:spcPts val="0"/>
                </a:spcAft>
                <a:buFont typeface="Arial" panose="020B0604020202020204" pitchFamily="34" charset="0"/>
                <a:buChar char="​"/>
                <a:defRPr lang="en-US" sz="5400" kern="1200" baseline="0" smtClean="0">
                  <a:solidFill>
                    <a:schemeClr val="tx2"/>
                  </a:solidFill>
                  <a:latin typeface="+mn-lt"/>
                  <a:ea typeface="+mn-ea"/>
                  <a:cs typeface="+mn-cs"/>
                  <a:sym typeface="+mn-lt"/>
                </a:defRPr>
              </a:lvl8pPr>
              <a:lvl9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900"/>
                </a:spcAft>
                <a:buFont typeface="Arial" panose="020B0604020202020204" pitchFamily="34" charset="0"/>
                <a:buChar char="​"/>
                <a:defRPr lang="en-US" sz="2400" kern="1200" baseline="0" dirty="0">
                  <a:solidFill>
                    <a:schemeClr val="tx2"/>
                  </a:solidFill>
                  <a:latin typeface="+mn-lt"/>
                  <a:ea typeface="+mn-ea"/>
                  <a:cs typeface="+mn-cs"/>
                  <a:sym typeface="+mn-lt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 typeface="Arial" panose="020B0604020202020204" pitchFamily="34" charset="0"/>
                <a:buChar char="​"/>
                <a:tabLst/>
                <a:defRPr/>
              </a:pPr>
              <a:r>
                <a:rPr lang="ru-RU" sz="1600" b="1" dirty="0">
                  <a:solidFill>
                    <a:srgbClr val="EB8B2D"/>
                  </a:solidFill>
                  <a:latin typeface="Arial" panose="020B0604020202020204"/>
                </a:rPr>
                <a:t>7</a:t>
              </a:r>
              <a:r>
                <a:rPr kumimoji="0" lang="ru-RU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EB8B2D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+mn-lt"/>
                </a:rPr>
                <a:t>-е классы</a:t>
              </a:r>
              <a:endPara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EB8B2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+mn-lt"/>
              </a:endParaRPr>
            </a:p>
          </p:txBody>
        </p:sp>
        <p:cxnSp>
          <p:nvCxnSpPr>
            <p:cNvPr id="564" name="Straight Connector 207">
              <a:extLst>
                <a:ext uri="{FF2B5EF4-FFF2-40B4-BE49-F238E27FC236}">
                  <a16:creationId xmlns:a16="http://schemas.microsoft.com/office/drawing/2014/main" xmlns="" id="{8576718D-B881-4801-A328-A5A0768AECED}"/>
                </a:ext>
              </a:extLst>
            </p:cNvPr>
            <p:cNvCxnSpPr>
              <a:cxnSpLocks/>
            </p:cNvCxnSpPr>
            <p:nvPr/>
          </p:nvCxnSpPr>
          <p:spPr>
            <a:xfrm>
              <a:off x="1106664" y="3956876"/>
              <a:ext cx="0" cy="396006"/>
            </a:xfrm>
            <a:prstGeom prst="line">
              <a:avLst/>
            </a:prstGeom>
            <a:noFill/>
            <a:ln w="9525" cap="flat" cmpd="sng" algn="ctr">
              <a:solidFill>
                <a:srgbClr val="FFFFFF">
                  <a:lumMod val="75000"/>
                </a:srgbClr>
              </a:solidFill>
              <a:prstDash val="solid"/>
              <a:miter lim="800000"/>
            </a:ln>
            <a:effectLst/>
          </p:spPr>
        </p:cxnSp>
      </p:grpSp>
      <p:grpSp>
        <p:nvGrpSpPr>
          <p:cNvPr id="565" name="Группа 564">
            <a:extLst>
              <a:ext uri="{FF2B5EF4-FFF2-40B4-BE49-F238E27FC236}">
                <a16:creationId xmlns:a16="http://schemas.microsoft.com/office/drawing/2014/main" xmlns="" id="{61FDAAF5-F19E-4FFA-8D10-08DF677EC964}"/>
              </a:ext>
            </a:extLst>
          </p:cNvPr>
          <p:cNvGrpSpPr/>
          <p:nvPr/>
        </p:nvGrpSpPr>
        <p:grpSpPr>
          <a:xfrm>
            <a:off x="2127132" y="2555213"/>
            <a:ext cx="1925444" cy="1030957"/>
            <a:chOff x="2127132" y="2555213"/>
            <a:chExt cx="1925444" cy="1030957"/>
          </a:xfrm>
        </p:grpSpPr>
        <p:sp>
          <p:nvSpPr>
            <p:cNvPr id="566" name="Текст 2">
              <a:extLst>
                <a:ext uri="{FF2B5EF4-FFF2-40B4-BE49-F238E27FC236}">
                  <a16:creationId xmlns:a16="http://schemas.microsoft.com/office/drawing/2014/main" xmlns="" id="{842F88C6-81C7-45B6-8CE9-E656A5E88592}"/>
                </a:ext>
              </a:extLst>
            </p:cNvPr>
            <p:cNvSpPr txBox="1">
              <a:spLocks/>
            </p:cNvSpPr>
            <p:nvPr/>
          </p:nvSpPr>
          <p:spPr>
            <a:xfrm>
              <a:off x="2127132" y="2555213"/>
              <a:ext cx="1925444" cy="246221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​"/>
                <a:defRPr lang="en-US"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+mn-lt"/>
                </a:defRPr>
              </a:lvl1pPr>
              <a:lvl2pPr marL="284400" indent="-1728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lang="en-US"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+mn-lt"/>
                </a:defRPr>
              </a:lvl2pPr>
              <a:lvl3pPr marL="511200" indent="-165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2"/>
                </a:buClr>
                <a:buFont typeface="Trebuchet MS" panose="020B0603020202020204" pitchFamily="34" charset="0"/>
                <a:buChar char="–"/>
                <a:defRPr lang="en-US"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+mn-lt"/>
                </a:defRPr>
              </a:lvl3pPr>
              <a:lvl4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2"/>
                </a:buClr>
                <a:buFont typeface="Arial" panose="020B0604020202020204" pitchFamily="34" charset="0"/>
                <a:buChar char="​"/>
                <a:defRPr lang="en-US"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  <a:sym typeface="+mn-lt"/>
                </a:defRPr>
              </a:lvl4pPr>
              <a:lvl5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Font typeface="Arial" panose="020B0604020202020204" pitchFamily="34" charset="0"/>
                <a:buChar char="​"/>
                <a:defRPr lang="en-US"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+mn-lt"/>
                </a:defRPr>
              </a:lvl5pPr>
              <a:lvl6pPr marL="269875" indent="-15240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lang="en-US" sz="1600" kern="1200" smtClean="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+mn-lt"/>
                </a:defRPr>
              </a:lvl6pPr>
              <a:lvl7pPr marL="0" indent="0" algn="l" defTabSz="914400" rtl="0" eaLnBrk="1" latinLnBrk="0" hangingPunct="1">
                <a:lnSpc>
                  <a:spcPct val="90000"/>
                </a:lnSpc>
                <a:spcBef>
                  <a:spcPts val="900"/>
                </a:spcBef>
                <a:spcAft>
                  <a:spcPts val="900"/>
                </a:spcAft>
                <a:buFont typeface="Arial" panose="020B0604020202020204" pitchFamily="34" charset="0"/>
                <a:buChar char="​"/>
                <a:defRPr lang="en-US" sz="4400" kern="1200" baseline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+mn-lt"/>
                </a:defRPr>
              </a:lvl7pPr>
              <a:lvl8pPr marL="0" indent="0" algn="l" defTabSz="914400" rtl="0" eaLnBrk="1" latinLnBrk="0" hangingPunct="1">
                <a:lnSpc>
                  <a:spcPct val="90000"/>
                </a:lnSpc>
                <a:spcBef>
                  <a:spcPts val="900"/>
                </a:spcBef>
                <a:spcAft>
                  <a:spcPts val="0"/>
                </a:spcAft>
                <a:buFont typeface="Arial" panose="020B0604020202020204" pitchFamily="34" charset="0"/>
                <a:buChar char="​"/>
                <a:defRPr lang="en-US" sz="5400" kern="1200" baseline="0" smtClean="0">
                  <a:solidFill>
                    <a:schemeClr val="tx2"/>
                  </a:solidFill>
                  <a:latin typeface="+mn-lt"/>
                  <a:ea typeface="+mn-ea"/>
                  <a:cs typeface="+mn-cs"/>
                  <a:sym typeface="+mn-lt"/>
                </a:defRPr>
              </a:lvl8pPr>
              <a:lvl9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900"/>
                </a:spcAft>
                <a:buFont typeface="Arial" panose="020B0604020202020204" pitchFamily="34" charset="0"/>
                <a:buChar char="​"/>
                <a:defRPr lang="en-US" sz="2400" kern="1200" baseline="0" dirty="0">
                  <a:solidFill>
                    <a:schemeClr val="tx2"/>
                  </a:solidFill>
                  <a:latin typeface="+mn-lt"/>
                  <a:ea typeface="+mn-ea"/>
                  <a:cs typeface="+mn-cs"/>
                  <a:sym typeface="+mn-lt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 typeface="Arial" panose="020B0604020202020204" pitchFamily="34" charset="0"/>
                <a:buChar char="​"/>
                <a:tabLst/>
                <a:defRPr/>
              </a:pPr>
              <a:r>
                <a:rPr kumimoji="0" lang="ru-RU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EB8B2D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+mn-lt"/>
                </a:rPr>
                <a:t>8-е классы</a:t>
              </a:r>
              <a:endPara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EB8B2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+mn-lt"/>
              </a:endParaRPr>
            </a:p>
          </p:txBody>
        </p:sp>
        <p:cxnSp>
          <p:nvCxnSpPr>
            <p:cNvPr id="567" name="Straight Connector 196">
              <a:extLst>
                <a:ext uri="{FF2B5EF4-FFF2-40B4-BE49-F238E27FC236}">
                  <a16:creationId xmlns:a16="http://schemas.microsoft.com/office/drawing/2014/main" xmlns="" id="{6C0540F6-EC0E-4871-B6EA-DB9D5BA3504A}"/>
                </a:ext>
              </a:extLst>
            </p:cNvPr>
            <p:cNvCxnSpPr>
              <a:cxnSpLocks/>
            </p:cNvCxnSpPr>
            <p:nvPr/>
          </p:nvCxnSpPr>
          <p:spPr>
            <a:xfrm>
              <a:off x="2178060" y="2902999"/>
              <a:ext cx="0" cy="683171"/>
            </a:xfrm>
            <a:prstGeom prst="line">
              <a:avLst/>
            </a:prstGeom>
            <a:noFill/>
            <a:ln w="9525" cap="flat" cmpd="sng" algn="ctr">
              <a:solidFill>
                <a:srgbClr val="FFFFFF">
                  <a:lumMod val="75000"/>
                </a:srgbClr>
              </a:solidFill>
              <a:prstDash val="solid"/>
              <a:miter lim="800000"/>
            </a:ln>
            <a:effectLst/>
          </p:spPr>
        </p:cxnSp>
      </p:grpSp>
      <p:grpSp>
        <p:nvGrpSpPr>
          <p:cNvPr id="568" name="Группа 567">
            <a:extLst>
              <a:ext uri="{FF2B5EF4-FFF2-40B4-BE49-F238E27FC236}">
                <a16:creationId xmlns:a16="http://schemas.microsoft.com/office/drawing/2014/main" xmlns="" id="{A55E0C68-0811-4BFA-A4F8-0B474C70AD5D}"/>
              </a:ext>
            </a:extLst>
          </p:cNvPr>
          <p:cNvGrpSpPr/>
          <p:nvPr/>
        </p:nvGrpSpPr>
        <p:grpSpPr>
          <a:xfrm>
            <a:off x="3180590" y="3956876"/>
            <a:ext cx="2050741" cy="1705569"/>
            <a:chOff x="3180590" y="3956876"/>
            <a:chExt cx="2050741" cy="1705569"/>
          </a:xfrm>
        </p:grpSpPr>
        <p:sp>
          <p:nvSpPr>
            <p:cNvPr id="569" name="Текст 2">
              <a:extLst>
                <a:ext uri="{FF2B5EF4-FFF2-40B4-BE49-F238E27FC236}">
                  <a16:creationId xmlns:a16="http://schemas.microsoft.com/office/drawing/2014/main" xmlns="" id="{8270416A-BDA2-4AAA-B9A8-B1872DC746BF}"/>
                </a:ext>
              </a:extLst>
            </p:cNvPr>
            <p:cNvSpPr txBox="1">
              <a:spLocks/>
            </p:cNvSpPr>
            <p:nvPr/>
          </p:nvSpPr>
          <p:spPr>
            <a:xfrm>
              <a:off x="3180590" y="5416224"/>
              <a:ext cx="2050741" cy="246221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​"/>
                <a:defRPr lang="en-US"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+mn-lt"/>
                </a:defRPr>
              </a:lvl1pPr>
              <a:lvl2pPr marL="284400" indent="-1728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lang="en-US"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+mn-lt"/>
                </a:defRPr>
              </a:lvl2pPr>
              <a:lvl3pPr marL="511200" indent="-165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2"/>
                </a:buClr>
                <a:buFont typeface="Trebuchet MS" panose="020B0603020202020204" pitchFamily="34" charset="0"/>
                <a:buChar char="–"/>
                <a:defRPr lang="en-US"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+mn-lt"/>
                </a:defRPr>
              </a:lvl3pPr>
              <a:lvl4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2"/>
                </a:buClr>
                <a:buFont typeface="Arial" panose="020B0604020202020204" pitchFamily="34" charset="0"/>
                <a:buChar char="​"/>
                <a:defRPr lang="en-US"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  <a:sym typeface="+mn-lt"/>
                </a:defRPr>
              </a:lvl4pPr>
              <a:lvl5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Font typeface="Arial" panose="020B0604020202020204" pitchFamily="34" charset="0"/>
                <a:buChar char="​"/>
                <a:defRPr lang="en-US"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+mn-lt"/>
                </a:defRPr>
              </a:lvl5pPr>
              <a:lvl6pPr marL="269875" indent="-15240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lang="en-US" sz="1600" kern="1200" smtClean="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+mn-lt"/>
                </a:defRPr>
              </a:lvl6pPr>
              <a:lvl7pPr marL="0" indent="0" algn="l" defTabSz="914400" rtl="0" eaLnBrk="1" latinLnBrk="0" hangingPunct="1">
                <a:lnSpc>
                  <a:spcPct val="90000"/>
                </a:lnSpc>
                <a:spcBef>
                  <a:spcPts val="900"/>
                </a:spcBef>
                <a:spcAft>
                  <a:spcPts val="900"/>
                </a:spcAft>
                <a:buFont typeface="Arial" panose="020B0604020202020204" pitchFamily="34" charset="0"/>
                <a:buChar char="​"/>
                <a:defRPr lang="en-US" sz="4400" kern="1200" baseline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+mn-lt"/>
                </a:defRPr>
              </a:lvl7pPr>
              <a:lvl8pPr marL="0" indent="0" algn="l" defTabSz="914400" rtl="0" eaLnBrk="1" latinLnBrk="0" hangingPunct="1">
                <a:lnSpc>
                  <a:spcPct val="90000"/>
                </a:lnSpc>
                <a:spcBef>
                  <a:spcPts val="900"/>
                </a:spcBef>
                <a:spcAft>
                  <a:spcPts val="0"/>
                </a:spcAft>
                <a:buFont typeface="Arial" panose="020B0604020202020204" pitchFamily="34" charset="0"/>
                <a:buChar char="​"/>
                <a:defRPr lang="en-US" sz="5400" kern="1200" baseline="0" smtClean="0">
                  <a:solidFill>
                    <a:schemeClr val="tx2"/>
                  </a:solidFill>
                  <a:latin typeface="+mn-lt"/>
                  <a:ea typeface="+mn-ea"/>
                  <a:cs typeface="+mn-cs"/>
                  <a:sym typeface="+mn-lt"/>
                </a:defRPr>
              </a:lvl8pPr>
              <a:lvl9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900"/>
                </a:spcAft>
                <a:buFont typeface="Arial" panose="020B0604020202020204" pitchFamily="34" charset="0"/>
                <a:buChar char="​"/>
                <a:defRPr lang="en-US" sz="2400" kern="1200" baseline="0" dirty="0">
                  <a:solidFill>
                    <a:schemeClr val="tx2"/>
                  </a:solidFill>
                  <a:latin typeface="+mn-lt"/>
                  <a:ea typeface="+mn-ea"/>
                  <a:cs typeface="+mn-cs"/>
                  <a:sym typeface="+mn-lt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 typeface="Arial" panose="020B0604020202020204" pitchFamily="34" charset="0"/>
                <a:buChar char="​"/>
                <a:tabLst/>
                <a:defRPr/>
              </a:pPr>
              <a:r>
                <a:rPr kumimoji="0" lang="ru-RU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EB8B2D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+mn-lt"/>
                </a:rPr>
                <a:t>9-е классы</a:t>
              </a:r>
              <a:endPara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EB8B2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+mn-lt"/>
              </a:endParaRPr>
            </a:p>
          </p:txBody>
        </p:sp>
        <p:cxnSp>
          <p:nvCxnSpPr>
            <p:cNvPr id="570" name="Straight Connector 205">
              <a:extLst>
                <a:ext uri="{FF2B5EF4-FFF2-40B4-BE49-F238E27FC236}">
                  <a16:creationId xmlns:a16="http://schemas.microsoft.com/office/drawing/2014/main" xmlns="" id="{27E69324-918C-4F3B-BF22-C7145013D856}"/>
                </a:ext>
              </a:extLst>
            </p:cNvPr>
            <p:cNvCxnSpPr>
              <a:cxnSpLocks/>
            </p:cNvCxnSpPr>
            <p:nvPr/>
          </p:nvCxnSpPr>
          <p:spPr>
            <a:xfrm>
              <a:off x="3244953" y="3956876"/>
              <a:ext cx="0" cy="1334760"/>
            </a:xfrm>
            <a:prstGeom prst="line">
              <a:avLst/>
            </a:prstGeom>
            <a:noFill/>
            <a:ln w="9525" cap="flat" cmpd="sng" algn="ctr">
              <a:solidFill>
                <a:srgbClr val="FFFFFF">
                  <a:lumMod val="75000"/>
                </a:srgbClr>
              </a:solidFill>
              <a:prstDash val="solid"/>
              <a:miter lim="800000"/>
            </a:ln>
            <a:effectLst/>
          </p:spPr>
        </p:cxnSp>
      </p:grpSp>
      <p:grpSp>
        <p:nvGrpSpPr>
          <p:cNvPr id="571" name="Группа 570">
            <a:extLst>
              <a:ext uri="{FF2B5EF4-FFF2-40B4-BE49-F238E27FC236}">
                <a16:creationId xmlns:a16="http://schemas.microsoft.com/office/drawing/2014/main" xmlns="" id="{4C005D15-F5D1-4485-B215-6529C2725E76}"/>
              </a:ext>
            </a:extLst>
          </p:cNvPr>
          <p:cNvGrpSpPr/>
          <p:nvPr/>
        </p:nvGrpSpPr>
        <p:grpSpPr>
          <a:xfrm>
            <a:off x="4305963" y="1906550"/>
            <a:ext cx="2050741" cy="1652502"/>
            <a:chOff x="4305963" y="1745587"/>
            <a:chExt cx="2050741" cy="1813464"/>
          </a:xfrm>
        </p:grpSpPr>
        <p:sp>
          <p:nvSpPr>
            <p:cNvPr id="572" name="Текст 2">
              <a:extLst>
                <a:ext uri="{FF2B5EF4-FFF2-40B4-BE49-F238E27FC236}">
                  <a16:creationId xmlns:a16="http://schemas.microsoft.com/office/drawing/2014/main" xmlns="" id="{77ECA745-F7E1-4DEF-B2FD-295F60692460}"/>
                </a:ext>
              </a:extLst>
            </p:cNvPr>
            <p:cNvSpPr txBox="1">
              <a:spLocks/>
            </p:cNvSpPr>
            <p:nvPr/>
          </p:nvSpPr>
          <p:spPr>
            <a:xfrm>
              <a:off x="4305963" y="1745587"/>
              <a:ext cx="2050741" cy="246222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​"/>
                <a:defRPr lang="en-US"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+mn-lt"/>
                </a:defRPr>
              </a:lvl1pPr>
              <a:lvl2pPr marL="284400" indent="-1728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lang="en-US"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+mn-lt"/>
                </a:defRPr>
              </a:lvl2pPr>
              <a:lvl3pPr marL="511200" indent="-165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2"/>
                </a:buClr>
                <a:buFont typeface="Trebuchet MS" panose="020B0603020202020204" pitchFamily="34" charset="0"/>
                <a:buChar char="–"/>
                <a:defRPr lang="en-US"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+mn-lt"/>
                </a:defRPr>
              </a:lvl3pPr>
              <a:lvl4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2"/>
                </a:buClr>
                <a:buFont typeface="Arial" panose="020B0604020202020204" pitchFamily="34" charset="0"/>
                <a:buChar char="​"/>
                <a:defRPr lang="en-US"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  <a:sym typeface="+mn-lt"/>
                </a:defRPr>
              </a:lvl4pPr>
              <a:lvl5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Font typeface="Arial" panose="020B0604020202020204" pitchFamily="34" charset="0"/>
                <a:buChar char="​"/>
                <a:defRPr lang="en-US"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+mn-lt"/>
                </a:defRPr>
              </a:lvl5pPr>
              <a:lvl6pPr marL="269875" indent="-15240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lang="en-US" sz="1600" kern="1200" smtClean="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+mn-lt"/>
                </a:defRPr>
              </a:lvl6pPr>
              <a:lvl7pPr marL="0" indent="0" algn="l" defTabSz="914400" rtl="0" eaLnBrk="1" latinLnBrk="0" hangingPunct="1">
                <a:lnSpc>
                  <a:spcPct val="90000"/>
                </a:lnSpc>
                <a:spcBef>
                  <a:spcPts val="900"/>
                </a:spcBef>
                <a:spcAft>
                  <a:spcPts val="900"/>
                </a:spcAft>
                <a:buFont typeface="Arial" panose="020B0604020202020204" pitchFamily="34" charset="0"/>
                <a:buChar char="​"/>
                <a:defRPr lang="en-US" sz="4400" kern="1200" baseline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+mn-lt"/>
                </a:defRPr>
              </a:lvl7pPr>
              <a:lvl8pPr marL="0" indent="0" algn="l" defTabSz="914400" rtl="0" eaLnBrk="1" latinLnBrk="0" hangingPunct="1">
                <a:lnSpc>
                  <a:spcPct val="90000"/>
                </a:lnSpc>
                <a:spcBef>
                  <a:spcPts val="900"/>
                </a:spcBef>
                <a:spcAft>
                  <a:spcPts val="0"/>
                </a:spcAft>
                <a:buFont typeface="Arial" panose="020B0604020202020204" pitchFamily="34" charset="0"/>
                <a:buChar char="​"/>
                <a:defRPr lang="en-US" sz="5400" kern="1200" baseline="0" smtClean="0">
                  <a:solidFill>
                    <a:schemeClr val="tx2"/>
                  </a:solidFill>
                  <a:latin typeface="+mn-lt"/>
                  <a:ea typeface="+mn-ea"/>
                  <a:cs typeface="+mn-cs"/>
                  <a:sym typeface="+mn-lt"/>
                </a:defRPr>
              </a:lvl8pPr>
              <a:lvl9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900"/>
                </a:spcAft>
                <a:buFont typeface="Arial" panose="020B0604020202020204" pitchFamily="34" charset="0"/>
                <a:buChar char="​"/>
                <a:defRPr lang="en-US" sz="2400" kern="1200" baseline="0" dirty="0">
                  <a:solidFill>
                    <a:schemeClr val="tx2"/>
                  </a:solidFill>
                  <a:latin typeface="+mn-lt"/>
                  <a:ea typeface="+mn-ea"/>
                  <a:cs typeface="+mn-cs"/>
                  <a:sym typeface="+mn-lt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 typeface="Arial" panose="020B0604020202020204" pitchFamily="34" charset="0"/>
                <a:buChar char="​"/>
                <a:tabLst/>
                <a:defRPr/>
              </a:pPr>
              <a:r>
                <a:rPr kumimoji="0" lang="ru-RU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+mn-lt"/>
                </a:rPr>
                <a:t>СПО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+mn-lt"/>
              </a:endParaRPr>
            </a:p>
          </p:txBody>
        </p:sp>
        <p:cxnSp>
          <p:nvCxnSpPr>
            <p:cNvPr id="573" name="Straight Connector 206">
              <a:extLst>
                <a:ext uri="{FF2B5EF4-FFF2-40B4-BE49-F238E27FC236}">
                  <a16:creationId xmlns:a16="http://schemas.microsoft.com/office/drawing/2014/main" xmlns="" id="{25F70D8F-EF37-4167-AA18-E8B8F0583CDE}"/>
                </a:ext>
              </a:extLst>
            </p:cNvPr>
            <p:cNvCxnSpPr>
              <a:cxnSpLocks/>
            </p:cNvCxnSpPr>
            <p:nvPr/>
          </p:nvCxnSpPr>
          <p:spPr>
            <a:xfrm>
              <a:off x="4305963" y="2119745"/>
              <a:ext cx="601" cy="1439306"/>
            </a:xfrm>
            <a:prstGeom prst="line">
              <a:avLst/>
            </a:prstGeom>
            <a:noFill/>
            <a:ln w="9525" cap="flat" cmpd="sng" algn="ctr">
              <a:solidFill>
                <a:srgbClr val="FFFFFF">
                  <a:lumMod val="75000"/>
                </a:srgbClr>
              </a:solidFill>
              <a:prstDash val="solid"/>
              <a:miter lim="800000"/>
            </a:ln>
            <a:effectLst/>
          </p:spPr>
        </p:cxnSp>
      </p:grpSp>
      <p:grpSp>
        <p:nvGrpSpPr>
          <p:cNvPr id="574" name="Группа 573">
            <a:extLst>
              <a:ext uri="{FF2B5EF4-FFF2-40B4-BE49-F238E27FC236}">
                <a16:creationId xmlns:a16="http://schemas.microsoft.com/office/drawing/2014/main" xmlns="" id="{94172386-C51D-482B-9A4E-1DFD420FFB32}"/>
              </a:ext>
            </a:extLst>
          </p:cNvPr>
          <p:cNvGrpSpPr/>
          <p:nvPr/>
        </p:nvGrpSpPr>
        <p:grpSpPr>
          <a:xfrm>
            <a:off x="5315011" y="3956876"/>
            <a:ext cx="1799758" cy="763265"/>
            <a:chOff x="5315011" y="3956876"/>
            <a:chExt cx="1799758" cy="763265"/>
          </a:xfrm>
        </p:grpSpPr>
        <p:sp>
          <p:nvSpPr>
            <p:cNvPr id="575" name="Текст 2">
              <a:extLst>
                <a:ext uri="{FF2B5EF4-FFF2-40B4-BE49-F238E27FC236}">
                  <a16:creationId xmlns:a16="http://schemas.microsoft.com/office/drawing/2014/main" xmlns="" id="{87C169F9-E558-4BE4-B4CA-89E92D3B2BEF}"/>
                </a:ext>
              </a:extLst>
            </p:cNvPr>
            <p:cNvSpPr txBox="1">
              <a:spLocks/>
            </p:cNvSpPr>
            <p:nvPr/>
          </p:nvSpPr>
          <p:spPr>
            <a:xfrm>
              <a:off x="5315011" y="4473920"/>
              <a:ext cx="1799758" cy="246221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​"/>
                <a:defRPr lang="en-US"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+mn-lt"/>
                </a:defRPr>
              </a:lvl1pPr>
              <a:lvl2pPr marL="284400" indent="-1728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lang="en-US"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+mn-lt"/>
                </a:defRPr>
              </a:lvl2pPr>
              <a:lvl3pPr marL="511200" indent="-165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2"/>
                </a:buClr>
                <a:buFont typeface="Trebuchet MS" panose="020B0603020202020204" pitchFamily="34" charset="0"/>
                <a:buChar char="–"/>
                <a:defRPr lang="en-US"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+mn-lt"/>
                </a:defRPr>
              </a:lvl3pPr>
              <a:lvl4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2"/>
                </a:buClr>
                <a:buFont typeface="Arial" panose="020B0604020202020204" pitchFamily="34" charset="0"/>
                <a:buChar char="​"/>
                <a:defRPr lang="en-US"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  <a:sym typeface="+mn-lt"/>
                </a:defRPr>
              </a:lvl4pPr>
              <a:lvl5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Font typeface="Arial" panose="020B0604020202020204" pitchFamily="34" charset="0"/>
                <a:buChar char="​"/>
                <a:defRPr lang="en-US"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+mn-lt"/>
                </a:defRPr>
              </a:lvl5pPr>
              <a:lvl6pPr marL="269875" indent="-15240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lang="en-US" sz="1600" kern="1200" smtClean="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+mn-lt"/>
                </a:defRPr>
              </a:lvl6pPr>
              <a:lvl7pPr marL="0" indent="0" algn="l" defTabSz="914400" rtl="0" eaLnBrk="1" latinLnBrk="0" hangingPunct="1">
                <a:lnSpc>
                  <a:spcPct val="90000"/>
                </a:lnSpc>
                <a:spcBef>
                  <a:spcPts val="900"/>
                </a:spcBef>
                <a:spcAft>
                  <a:spcPts val="900"/>
                </a:spcAft>
                <a:buFont typeface="Arial" panose="020B0604020202020204" pitchFamily="34" charset="0"/>
                <a:buChar char="​"/>
                <a:defRPr lang="en-US" sz="4400" kern="1200" baseline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+mn-lt"/>
                </a:defRPr>
              </a:lvl7pPr>
              <a:lvl8pPr marL="0" indent="0" algn="l" defTabSz="914400" rtl="0" eaLnBrk="1" latinLnBrk="0" hangingPunct="1">
                <a:lnSpc>
                  <a:spcPct val="90000"/>
                </a:lnSpc>
                <a:spcBef>
                  <a:spcPts val="900"/>
                </a:spcBef>
                <a:spcAft>
                  <a:spcPts val="0"/>
                </a:spcAft>
                <a:buFont typeface="Arial" panose="020B0604020202020204" pitchFamily="34" charset="0"/>
                <a:buChar char="​"/>
                <a:defRPr lang="en-US" sz="5400" kern="1200" baseline="0" smtClean="0">
                  <a:solidFill>
                    <a:schemeClr val="tx2"/>
                  </a:solidFill>
                  <a:latin typeface="+mn-lt"/>
                  <a:ea typeface="+mn-ea"/>
                  <a:cs typeface="+mn-cs"/>
                  <a:sym typeface="+mn-lt"/>
                </a:defRPr>
              </a:lvl8pPr>
              <a:lvl9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900"/>
                </a:spcAft>
                <a:buFont typeface="Arial" panose="020B0604020202020204" pitchFamily="34" charset="0"/>
                <a:buChar char="​"/>
                <a:defRPr lang="en-US" sz="2400" kern="1200" baseline="0" dirty="0">
                  <a:solidFill>
                    <a:schemeClr val="tx2"/>
                  </a:solidFill>
                  <a:latin typeface="+mn-lt"/>
                  <a:ea typeface="+mn-ea"/>
                  <a:cs typeface="+mn-cs"/>
                  <a:sym typeface="+mn-lt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 typeface="Arial" panose="020B0604020202020204" pitchFamily="34" charset="0"/>
                <a:buChar char="​"/>
                <a:tabLst/>
                <a:defRPr/>
              </a:pPr>
              <a:r>
                <a:rPr lang="ru-RU" sz="1600" b="1" dirty="0" smtClean="0">
                  <a:solidFill>
                    <a:srgbClr val="CD441F"/>
                  </a:solidFill>
                  <a:latin typeface="Arial" panose="020B0604020202020204"/>
                </a:rPr>
                <a:t>10</a:t>
              </a:r>
              <a:r>
                <a:rPr kumimoji="0" lang="ru-RU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D441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+mn-lt"/>
                </a:rPr>
                <a:t>-е классы</a:t>
              </a:r>
              <a:endPara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CD441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+mn-lt"/>
              </a:endParaRPr>
            </a:p>
          </p:txBody>
        </p:sp>
        <p:cxnSp>
          <p:nvCxnSpPr>
            <p:cNvPr id="576" name="Straight Connector 209">
              <a:extLst>
                <a:ext uri="{FF2B5EF4-FFF2-40B4-BE49-F238E27FC236}">
                  <a16:creationId xmlns:a16="http://schemas.microsoft.com/office/drawing/2014/main" xmlns="" id="{5DB96980-1EE4-4192-8CBD-8D8A3FC69ACE}"/>
                </a:ext>
              </a:extLst>
            </p:cNvPr>
            <p:cNvCxnSpPr>
              <a:cxnSpLocks/>
            </p:cNvCxnSpPr>
            <p:nvPr/>
          </p:nvCxnSpPr>
          <p:spPr>
            <a:xfrm>
              <a:off x="5379373" y="3956876"/>
              <a:ext cx="0" cy="396006"/>
            </a:xfrm>
            <a:prstGeom prst="line">
              <a:avLst/>
            </a:prstGeom>
            <a:noFill/>
            <a:ln w="9525" cap="flat" cmpd="sng" algn="ctr">
              <a:solidFill>
                <a:srgbClr val="FFFFFF">
                  <a:lumMod val="75000"/>
                </a:srgbClr>
              </a:solidFill>
              <a:prstDash val="solid"/>
              <a:miter lim="800000"/>
            </a:ln>
            <a:effectLst/>
          </p:spPr>
        </p:cxnSp>
      </p:grpSp>
      <p:grpSp>
        <p:nvGrpSpPr>
          <p:cNvPr id="577" name="Группа 576">
            <a:extLst>
              <a:ext uri="{FF2B5EF4-FFF2-40B4-BE49-F238E27FC236}">
                <a16:creationId xmlns:a16="http://schemas.microsoft.com/office/drawing/2014/main" xmlns="" id="{512ABF12-1D14-4891-B84B-19DEE8F5DB46}"/>
              </a:ext>
            </a:extLst>
          </p:cNvPr>
          <p:cNvGrpSpPr/>
          <p:nvPr/>
        </p:nvGrpSpPr>
        <p:grpSpPr>
          <a:xfrm>
            <a:off x="6368416" y="2346321"/>
            <a:ext cx="2050741" cy="1251458"/>
            <a:chOff x="6368416" y="2346321"/>
            <a:chExt cx="2050741" cy="1251458"/>
          </a:xfrm>
        </p:grpSpPr>
        <p:sp>
          <p:nvSpPr>
            <p:cNvPr id="578" name="Текст 2">
              <a:extLst>
                <a:ext uri="{FF2B5EF4-FFF2-40B4-BE49-F238E27FC236}">
                  <a16:creationId xmlns:a16="http://schemas.microsoft.com/office/drawing/2014/main" xmlns="" id="{1E58E071-0862-4E6B-BAF2-FB58A26D9486}"/>
                </a:ext>
              </a:extLst>
            </p:cNvPr>
            <p:cNvSpPr txBox="1">
              <a:spLocks/>
            </p:cNvSpPr>
            <p:nvPr/>
          </p:nvSpPr>
          <p:spPr>
            <a:xfrm>
              <a:off x="6368416" y="2346321"/>
              <a:ext cx="2050741" cy="246221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​"/>
                <a:defRPr lang="en-US"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+mn-lt"/>
                </a:defRPr>
              </a:lvl1pPr>
              <a:lvl2pPr marL="284400" indent="-1728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lang="en-US"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+mn-lt"/>
                </a:defRPr>
              </a:lvl2pPr>
              <a:lvl3pPr marL="511200" indent="-165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2"/>
                </a:buClr>
                <a:buFont typeface="Trebuchet MS" panose="020B0603020202020204" pitchFamily="34" charset="0"/>
                <a:buChar char="–"/>
                <a:defRPr lang="en-US"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+mn-lt"/>
                </a:defRPr>
              </a:lvl3pPr>
              <a:lvl4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2"/>
                </a:buClr>
                <a:buFont typeface="Arial" panose="020B0604020202020204" pitchFamily="34" charset="0"/>
                <a:buChar char="​"/>
                <a:defRPr lang="en-US"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  <a:sym typeface="+mn-lt"/>
                </a:defRPr>
              </a:lvl4pPr>
              <a:lvl5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Font typeface="Arial" panose="020B0604020202020204" pitchFamily="34" charset="0"/>
                <a:buChar char="​"/>
                <a:defRPr lang="en-US"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+mn-lt"/>
                </a:defRPr>
              </a:lvl5pPr>
              <a:lvl6pPr marL="269875" indent="-15240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lang="en-US" sz="1600" kern="1200" smtClean="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+mn-lt"/>
                </a:defRPr>
              </a:lvl6pPr>
              <a:lvl7pPr marL="0" indent="0" algn="l" defTabSz="914400" rtl="0" eaLnBrk="1" latinLnBrk="0" hangingPunct="1">
                <a:lnSpc>
                  <a:spcPct val="90000"/>
                </a:lnSpc>
                <a:spcBef>
                  <a:spcPts val="900"/>
                </a:spcBef>
                <a:spcAft>
                  <a:spcPts val="900"/>
                </a:spcAft>
                <a:buFont typeface="Arial" panose="020B0604020202020204" pitchFamily="34" charset="0"/>
                <a:buChar char="​"/>
                <a:defRPr lang="en-US" sz="4400" kern="1200" baseline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+mn-lt"/>
                </a:defRPr>
              </a:lvl7pPr>
              <a:lvl8pPr marL="0" indent="0" algn="l" defTabSz="914400" rtl="0" eaLnBrk="1" latinLnBrk="0" hangingPunct="1">
                <a:lnSpc>
                  <a:spcPct val="90000"/>
                </a:lnSpc>
                <a:spcBef>
                  <a:spcPts val="900"/>
                </a:spcBef>
                <a:spcAft>
                  <a:spcPts val="0"/>
                </a:spcAft>
                <a:buFont typeface="Arial" panose="020B0604020202020204" pitchFamily="34" charset="0"/>
                <a:buChar char="​"/>
                <a:defRPr lang="en-US" sz="5400" kern="1200" baseline="0" smtClean="0">
                  <a:solidFill>
                    <a:schemeClr val="tx2"/>
                  </a:solidFill>
                  <a:latin typeface="+mn-lt"/>
                  <a:ea typeface="+mn-ea"/>
                  <a:cs typeface="+mn-cs"/>
                  <a:sym typeface="+mn-lt"/>
                </a:defRPr>
              </a:lvl8pPr>
              <a:lvl9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900"/>
                </a:spcAft>
                <a:buFont typeface="Arial" panose="020B0604020202020204" pitchFamily="34" charset="0"/>
                <a:buChar char="​"/>
                <a:defRPr lang="en-US" sz="2400" kern="1200" baseline="0" dirty="0">
                  <a:solidFill>
                    <a:schemeClr val="tx2"/>
                  </a:solidFill>
                  <a:latin typeface="+mn-lt"/>
                  <a:ea typeface="+mn-ea"/>
                  <a:cs typeface="+mn-cs"/>
                  <a:sym typeface="+mn-lt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 typeface="Arial" panose="020B0604020202020204" pitchFamily="34" charset="0"/>
                <a:buChar char="​"/>
                <a:tabLst/>
                <a:defRPr/>
              </a:pPr>
              <a:r>
                <a:rPr kumimoji="0" lang="ru-RU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D441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+mn-lt"/>
                </a:rPr>
                <a:t>11-е классы</a:t>
              </a:r>
              <a:endPara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CD441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+mn-lt"/>
              </a:endParaRPr>
            </a:p>
          </p:txBody>
        </p:sp>
        <p:cxnSp>
          <p:nvCxnSpPr>
            <p:cNvPr id="579" name="Straight Connector 211">
              <a:extLst>
                <a:ext uri="{FF2B5EF4-FFF2-40B4-BE49-F238E27FC236}">
                  <a16:creationId xmlns:a16="http://schemas.microsoft.com/office/drawing/2014/main" xmlns="" id="{9B0D0D38-33A9-4F47-B08B-8A60F519FF2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36539" y="2678323"/>
              <a:ext cx="3198" cy="919456"/>
            </a:xfrm>
            <a:prstGeom prst="line">
              <a:avLst/>
            </a:prstGeom>
            <a:noFill/>
            <a:ln w="9525" cap="flat" cmpd="sng" algn="ctr">
              <a:solidFill>
                <a:srgbClr val="FFFFFF">
                  <a:lumMod val="75000"/>
                </a:srgbClr>
              </a:solidFill>
              <a:prstDash val="solid"/>
              <a:miter lim="800000"/>
            </a:ln>
            <a:effectLst/>
          </p:spPr>
        </p:cxnSp>
      </p:grpSp>
      <p:grpSp>
        <p:nvGrpSpPr>
          <p:cNvPr id="580" name="Группа 579">
            <a:extLst>
              <a:ext uri="{FF2B5EF4-FFF2-40B4-BE49-F238E27FC236}">
                <a16:creationId xmlns:a16="http://schemas.microsoft.com/office/drawing/2014/main" xmlns="" id="{03198076-352B-4714-987A-BD6D920D009E}"/>
              </a:ext>
            </a:extLst>
          </p:cNvPr>
          <p:cNvGrpSpPr/>
          <p:nvPr/>
        </p:nvGrpSpPr>
        <p:grpSpPr>
          <a:xfrm>
            <a:off x="7449430" y="3996062"/>
            <a:ext cx="2050741" cy="1933123"/>
            <a:chOff x="7449430" y="3996062"/>
            <a:chExt cx="2050741" cy="1933123"/>
          </a:xfrm>
        </p:grpSpPr>
        <p:sp>
          <p:nvSpPr>
            <p:cNvPr id="581" name="Текст 2">
              <a:extLst>
                <a:ext uri="{FF2B5EF4-FFF2-40B4-BE49-F238E27FC236}">
                  <a16:creationId xmlns:a16="http://schemas.microsoft.com/office/drawing/2014/main" xmlns="" id="{4BF43C43-4583-46E4-ACE2-685C49D306B2}"/>
                </a:ext>
              </a:extLst>
            </p:cNvPr>
            <p:cNvSpPr txBox="1">
              <a:spLocks/>
            </p:cNvSpPr>
            <p:nvPr/>
          </p:nvSpPr>
          <p:spPr>
            <a:xfrm>
              <a:off x="7449430" y="5416224"/>
              <a:ext cx="2050741" cy="512961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​"/>
                <a:defRPr lang="en-US"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+mn-lt"/>
                </a:defRPr>
              </a:lvl1pPr>
              <a:lvl2pPr marL="284400" indent="-1728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lang="en-US"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+mn-lt"/>
                </a:defRPr>
              </a:lvl2pPr>
              <a:lvl3pPr marL="511200" indent="-165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2"/>
                </a:buClr>
                <a:buFont typeface="Trebuchet MS" panose="020B0603020202020204" pitchFamily="34" charset="0"/>
                <a:buChar char="–"/>
                <a:defRPr lang="en-US"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+mn-lt"/>
                </a:defRPr>
              </a:lvl3pPr>
              <a:lvl4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2"/>
                </a:buClr>
                <a:buFont typeface="Arial" panose="020B0604020202020204" pitchFamily="34" charset="0"/>
                <a:buChar char="​"/>
                <a:defRPr lang="en-US"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  <a:sym typeface="+mn-lt"/>
                </a:defRPr>
              </a:lvl4pPr>
              <a:lvl5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Font typeface="Arial" panose="020B0604020202020204" pitchFamily="34" charset="0"/>
                <a:buChar char="​"/>
                <a:defRPr lang="en-US"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+mn-lt"/>
                </a:defRPr>
              </a:lvl5pPr>
              <a:lvl6pPr marL="269875" indent="-15240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lang="en-US" sz="1600" kern="1200" smtClean="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+mn-lt"/>
                </a:defRPr>
              </a:lvl6pPr>
              <a:lvl7pPr marL="0" indent="0" algn="l" defTabSz="914400" rtl="0" eaLnBrk="1" latinLnBrk="0" hangingPunct="1">
                <a:lnSpc>
                  <a:spcPct val="90000"/>
                </a:lnSpc>
                <a:spcBef>
                  <a:spcPts val="900"/>
                </a:spcBef>
                <a:spcAft>
                  <a:spcPts val="900"/>
                </a:spcAft>
                <a:buFont typeface="Arial" panose="020B0604020202020204" pitchFamily="34" charset="0"/>
                <a:buChar char="​"/>
                <a:defRPr lang="en-US" sz="4400" kern="1200" baseline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+mn-lt"/>
                </a:defRPr>
              </a:lvl7pPr>
              <a:lvl8pPr marL="0" indent="0" algn="l" defTabSz="914400" rtl="0" eaLnBrk="1" latinLnBrk="0" hangingPunct="1">
                <a:lnSpc>
                  <a:spcPct val="90000"/>
                </a:lnSpc>
                <a:spcBef>
                  <a:spcPts val="900"/>
                </a:spcBef>
                <a:spcAft>
                  <a:spcPts val="0"/>
                </a:spcAft>
                <a:buFont typeface="Arial" panose="020B0604020202020204" pitchFamily="34" charset="0"/>
                <a:buChar char="​"/>
                <a:defRPr lang="en-US" sz="5400" kern="1200" baseline="0" smtClean="0">
                  <a:solidFill>
                    <a:schemeClr val="tx2"/>
                  </a:solidFill>
                  <a:latin typeface="+mn-lt"/>
                  <a:ea typeface="+mn-ea"/>
                  <a:cs typeface="+mn-cs"/>
                  <a:sym typeface="+mn-lt"/>
                </a:defRPr>
              </a:lvl8pPr>
              <a:lvl9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900"/>
                </a:spcAft>
                <a:buFont typeface="Arial" panose="020B0604020202020204" pitchFamily="34" charset="0"/>
                <a:buChar char="​"/>
                <a:defRPr lang="en-US" sz="2400" kern="1200" baseline="0" dirty="0">
                  <a:solidFill>
                    <a:schemeClr val="tx2"/>
                  </a:solidFill>
                  <a:latin typeface="+mn-lt"/>
                  <a:ea typeface="+mn-ea"/>
                  <a:cs typeface="+mn-cs"/>
                  <a:sym typeface="+mn-lt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 typeface="Arial" panose="020B0604020202020204" pitchFamily="34" charset="0"/>
                <a:buChar char="​"/>
                <a:tabLst/>
                <a:defRPr/>
              </a:pPr>
              <a:r>
                <a:rPr lang="ru-RU" sz="1600" b="1" dirty="0">
                  <a:solidFill>
                    <a:srgbClr val="88192B"/>
                  </a:solidFill>
                  <a:latin typeface="Arial" panose="020B0604020202020204"/>
                </a:rPr>
                <a:t>ТУ УГМК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 typeface="Arial" panose="020B0604020202020204" pitchFamily="34" charset="0"/>
                <a:buChar char="​"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Euclid Circular B" panose="020B0504000000000000" pitchFamily="34" charset="-52"/>
                  <a:cs typeface="+mn-cs"/>
                  <a:sym typeface="+mn-lt"/>
                </a:rPr>
                <a:t>60-70 абитуриентов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+mn-lt"/>
              </a:endParaRPr>
            </a:p>
          </p:txBody>
        </p:sp>
        <p:cxnSp>
          <p:nvCxnSpPr>
            <p:cNvPr id="582" name="Straight Connector 212">
              <a:extLst>
                <a:ext uri="{FF2B5EF4-FFF2-40B4-BE49-F238E27FC236}">
                  <a16:creationId xmlns:a16="http://schemas.microsoft.com/office/drawing/2014/main" xmlns="" id="{083384AA-5C49-4D0B-8E5D-BA299DCB4AB5}"/>
                </a:ext>
              </a:extLst>
            </p:cNvPr>
            <p:cNvCxnSpPr>
              <a:cxnSpLocks/>
            </p:cNvCxnSpPr>
            <p:nvPr/>
          </p:nvCxnSpPr>
          <p:spPr>
            <a:xfrm>
              <a:off x="7513793" y="3996062"/>
              <a:ext cx="0" cy="1295574"/>
            </a:xfrm>
            <a:prstGeom prst="line">
              <a:avLst/>
            </a:prstGeom>
            <a:noFill/>
            <a:ln w="9525" cap="flat" cmpd="sng" algn="ctr">
              <a:solidFill>
                <a:srgbClr val="FFFFFF">
                  <a:lumMod val="75000"/>
                </a:srgbClr>
              </a:solidFill>
              <a:prstDash val="solid"/>
              <a:miter lim="800000"/>
            </a:ln>
            <a:effectLst/>
          </p:spPr>
        </p:cxnSp>
      </p:grpSp>
      <p:grpSp>
        <p:nvGrpSpPr>
          <p:cNvPr id="583" name="Группа 582">
            <a:extLst>
              <a:ext uri="{FF2B5EF4-FFF2-40B4-BE49-F238E27FC236}">
                <a16:creationId xmlns:a16="http://schemas.microsoft.com/office/drawing/2014/main" xmlns="" id="{5CF3647A-47FB-4C7F-865C-2AC82652C6B7}"/>
              </a:ext>
            </a:extLst>
          </p:cNvPr>
          <p:cNvGrpSpPr/>
          <p:nvPr/>
        </p:nvGrpSpPr>
        <p:grpSpPr>
          <a:xfrm>
            <a:off x="8497826" y="1608872"/>
            <a:ext cx="2050741" cy="1941554"/>
            <a:chOff x="8497826" y="1608872"/>
            <a:chExt cx="2050741" cy="1941554"/>
          </a:xfrm>
        </p:grpSpPr>
        <p:sp>
          <p:nvSpPr>
            <p:cNvPr id="584" name="Текст 2">
              <a:extLst>
                <a:ext uri="{FF2B5EF4-FFF2-40B4-BE49-F238E27FC236}">
                  <a16:creationId xmlns:a16="http://schemas.microsoft.com/office/drawing/2014/main" xmlns="" id="{9AA00809-4399-4A37-9CE1-A72E3968705E}"/>
                </a:ext>
              </a:extLst>
            </p:cNvPr>
            <p:cNvSpPr txBox="1">
              <a:spLocks/>
            </p:cNvSpPr>
            <p:nvPr/>
          </p:nvSpPr>
          <p:spPr>
            <a:xfrm>
              <a:off x="8497826" y="1608872"/>
              <a:ext cx="2050741" cy="512961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​"/>
                <a:defRPr lang="en-US"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+mn-lt"/>
                </a:defRPr>
              </a:lvl1pPr>
              <a:lvl2pPr marL="284400" indent="-1728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lang="en-US"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+mn-lt"/>
                </a:defRPr>
              </a:lvl2pPr>
              <a:lvl3pPr marL="511200" indent="-165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2"/>
                </a:buClr>
                <a:buFont typeface="Trebuchet MS" panose="020B0603020202020204" pitchFamily="34" charset="0"/>
                <a:buChar char="–"/>
                <a:defRPr lang="en-US"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+mn-lt"/>
                </a:defRPr>
              </a:lvl3pPr>
              <a:lvl4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2"/>
                </a:buClr>
                <a:buFont typeface="Arial" panose="020B0604020202020204" pitchFamily="34" charset="0"/>
                <a:buChar char="​"/>
                <a:defRPr lang="en-US"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  <a:sym typeface="+mn-lt"/>
                </a:defRPr>
              </a:lvl4pPr>
              <a:lvl5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Font typeface="Arial" panose="020B0604020202020204" pitchFamily="34" charset="0"/>
                <a:buChar char="​"/>
                <a:defRPr lang="en-US"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+mn-lt"/>
                </a:defRPr>
              </a:lvl5pPr>
              <a:lvl6pPr marL="269875" indent="-15240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lang="en-US" sz="1600" kern="1200" smtClean="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+mn-lt"/>
                </a:defRPr>
              </a:lvl6pPr>
              <a:lvl7pPr marL="0" indent="0" algn="l" defTabSz="914400" rtl="0" eaLnBrk="1" latinLnBrk="0" hangingPunct="1">
                <a:lnSpc>
                  <a:spcPct val="90000"/>
                </a:lnSpc>
                <a:spcBef>
                  <a:spcPts val="900"/>
                </a:spcBef>
                <a:spcAft>
                  <a:spcPts val="900"/>
                </a:spcAft>
                <a:buFont typeface="Arial" panose="020B0604020202020204" pitchFamily="34" charset="0"/>
                <a:buChar char="​"/>
                <a:defRPr lang="en-US" sz="4400" kern="1200" baseline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+mn-lt"/>
                </a:defRPr>
              </a:lvl7pPr>
              <a:lvl8pPr marL="0" indent="0" algn="l" defTabSz="914400" rtl="0" eaLnBrk="1" latinLnBrk="0" hangingPunct="1">
                <a:lnSpc>
                  <a:spcPct val="90000"/>
                </a:lnSpc>
                <a:spcBef>
                  <a:spcPts val="900"/>
                </a:spcBef>
                <a:spcAft>
                  <a:spcPts val="0"/>
                </a:spcAft>
                <a:buFont typeface="Arial" panose="020B0604020202020204" pitchFamily="34" charset="0"/>
                <a:buChar char="​"/>
                <a:defRPr lang="en-US" sz="5400" kern="1200" baseline="0" smtClean="0">
                  <a:solidFill>
                    <a:schemeClr val="tx2"/>
                  </a:solidFill>
                  <a:latin typeface="+mn-lt"/>
                  <a:ea typeface="+mn-ea"/>
                  <a:cs typeface="+mn-cs"/>
                  <a:sym typeface="+mn-lt"/>
                </a:defRPr>
              </a:lvl8pPr>
              <a:lvl9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900"/>
                </a:spcAft>
                <a:buFont typeface="Arial" panose="020B0604020202020204" pitchFamily="34" charset="0"/>
                <a:buChar char="​"/>
                <a:defRPr lang="en-US" sz="2400" kern="1200" baseline="0" dirty="0">
                  <a:solidFill>
                    <a:schemeClr val="tx2"/>
                  </a:solidFill>
                  <a:latin typeface="+mn-lt"/>
                  <a:ea typeface="+mn-ea"/>
                  <a:cs typeface="+mn-cs"/>
                  <a:sym typeface="+mn-lt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 typeface="Arial" panose="020B0604020202020204" pitchFamily="34" charset="0"/>
                <a:buChar char="​"/>
                <a:tabLst/>
                <a:defRPr/>
              </a:pPr>
              <a:r>
                <a:rPr kumimoji="0" lang="ru-RU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88192B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+mn-lt"/>
                </a:rPr>
                <a:t>Прочие ВУЗы</a:t>
              </a:r>
              <a:endPara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88192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+mn-lt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 typeface="Arial" panose="020B0604020202020204" pitchFamily="34" charset="0"/>
                <a:buChar char="​"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Euclid Circular B" panose="020B0504000000000000" pitchFamily="34" charset="-52"/>
                  <a:cs typeface="+mn-cs"/>
                  <a:sym typeface="+mn-lt"/>
                </a:rPr>
                <a:t>30-40 абитуриентов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+mn-lt"/>
              </a:endParaRPr>
            </a:p>
          </p:txBody>
        </p:sp>
        <p:cxnSp>
          <p:nvCxnSpPr>
            <p:cNvPr id="585" name="Straight Connector 213">
              <a:extLst>
                <a:ext uri="{FF2B5EF4-FFF2-40B4-BE49-F238E27FC236}">
                  <a16:creationId xmlns:a16="http://schemas.microsoft.com/office/drawing/2014/main" xmlns="" id="{C8656296-B9CE-4937-93E6-0921E9CB5FA5}"/>
                </a:ext>
              </a:extLst>
            </p:cNvPr>
            <p:cNvCxnSpPr>
              <a:cxnSpLocks/>
            </p:cNvCxnSpPr>
            <p:nvPr/>
          </p:nvCxnSpPr>
          <p:spPr>
            <a:xfrm>
              <a:off x="8571144" y="2255572"/>
              <a:ext cx="0" cy="1294854"/>
            </a:xfrm>
            <a:prstGeom prst="line">
              <a:avLst/>
            </a:prstGeom>
            <a:noFill/>
            <a:ln w="9525" cap="flat" cmpd="sng" algn="ctr">
              <a:solidFill>
                <a:srgbClr val="FFFFFF">
                  <a:lumMod val="75000"/>
                </a:srgbClr>
              </a:solidFill>
              <a:prstDash val="solid"/>
              <a:miter lim="800000"/>
            </a:ln>
            <a:effectLst/>
          </p:spPr>
        </p:cxnSp>
      </p:grpSp>
      <p:grpSp>
        <p:nvGrpSpPr>
          <p:cNvPr id="586" name="Группа 585">
            <a:extLst>
              <a:ext uri="{FF2B5EF4-FFF2-40B4-BE49-F238E27FC236}">
                <a16:creationId xmlns:a16="http://schemas.microsoft.com/office/drawing/2014/main" xmlns="" id="{E45AAF0E-379E-4982-AE43-9D051342A16F}"/>
              </a:ext>
            </a:extLst>
          </p:cNvPr>
          <p:cNvGrpSpPr/>
          <p:nvPr/>
        </p:nvGrpSpPr>
        <p:grpSpPr>
          <a:xfrm>
            <a:off x="9492408" y="3956876"/>
            <a:ext cx="1958618" cy="1276226"/>
            <a:chOff x="9492408" y="3956876"/>
            <a:chExt cx="1958618" cy="1276226"/>
          </a:xfrm>
        </p:grpSpPr>
        <p:sp>
          <p:nvSpPr>
            <p:cNvPr id="587" name="Текст 2">
              <a:extLst>
                <a:ext uri="{FF2B5EF4-FFF2-40B4-BE49-F238E27FC236}">
                  <a16:creationId xmlns:a16="http://schemas.microsoft.com/office/drawing/2014/main" xmlns="" id="{EC3D6006-A8CC-4E18-A4AA-5EEAACA938F8}"/>
                </a:ext>
              </a:extLst>
            </p:cNvPr>
            <p:cNvSpPr txBox="1">
              <a:spLocks/>
            </p:cNvSpPr>
            <p:nvPr/>
          </p:nvSpPr>
          <p:spPr>
            <a:xfrm>
              <a:off x="9492408" y="4473920"/>
              <a:ext cx="1958618" cy="759182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​"/>
                <a:defRPr lang="en-US"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+mn-lt"/>
                </a:defRPr>
              </a:lvl1pPr>
              <a:lvl2pPr marL="284400" indent="-1728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lang="en-US"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+mn-lt"/>
                </a:defRPr>
              </a:lvl2pPr>
              <a:lvl3pPr marL="511200" indent="-165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2"/>
                </a:buClr>
                <a:buFont typeface="Trebuchet MS" panose="020B0603020202020204" pitchFamily="34" charset="0"/>
                <a:buChar char="–"/>
                <a:defRPr lang="en-US"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+mn-lt"/>
                </a:defRPr>
              </a:lvl3pPr>
              <a:lvl4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2"/>
                </a:buClr>
                <a:buFont typeface="Arial" panose="020B0604020202020204" pitchFamily="34" charset="0"/>
                <a:buChar char="​"/>
                <a:defRPr lang="en-US"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  <a:sym typeface="+mn-lt"/>
                </a:defRPr>
              </a:lvl4pPr>
              <a:lvl5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Font typeface="Arial" panose="020B0604020202020204" pitchFamily="34" charset="0"/>
                <a:buChar char="​"/>
                <a:defRPr lang="en-US"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+mn-lt"/>
                </a:defRPr>
              </a:lvl5pPr>
              <a:lvl6pPr marL="269875" indent="-15240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lang="en-US" sz="1600" kern="1200" smtClean="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+mn-lt"/>
                </a:defRPr>
              </a:lvl6pPr>
              <a:lvl7pPr marL="0" indent="0" algn="l" defTabSz="914400" rtl="0" eaLnBrk="1" latinLnBrk="0" hangingPunct="1">
                <a:lnSpc>
                  <a:spcPct val="90000"/>
                </a:lnSpc>
                <a:spcBef>
                  <a:spcPts val="900"/>
                </a:spcBef>
                <a:spcAft>
                  <a:spcPts val="900"/>
                </a:spcAft>
                <a:buFont typeface="Arial" panose="020B0604020202020204" pitchFamily="34" charset="0"/>
                <a:buChar char="​"/>
                <a:defRPr lang="en-US" sz="4400" kern="1200" baseline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+mn-lt"/>
                </a:defRPr>
              </a:lvl7pPr>
              <a:lvl8pPr marL="0" indent="0" algn="l" defTabSz="914400" rtl="0" eaLnBrk="1" latinLnBrk="0" hangingPunct="1">
                <a:lnSpc>
                  <a:spcPct val="90000"/>
                </a:lnSpc>
                <a:spcBef>
                  <a:spcPts val="900"/>
                </a:spcBef>
                <a:spcAft>
                  <a:spcPts val="0"/>
                </a:spcAft>
                <a:buFont typeface="Arial" panose="020B0604020202020204" pitchFamily="34" charset="0"/>
                <a:buChar char="​"/>
                <a:defRPr lang="en-US" sz="5400" kern="1200" baseline="0" smtClean="0">
                  <a:solidFill>
                    <a:schemeClr val="tx2"/>
                  </a:solidFill>
                  <a:latin typeface="+mn-lt"/>
                  <a:ea typeface="+mn-ea"/>
                  <a:cs typeface="+mn-cs"/>
                  <a:sym typeface="+mn-lt"/>
                </a:defRPr>
              </a:lvl8pPr>
              <a:lvl9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900"/>
                </a:spcAft>
                <a:buFont typeface="Arial" panose="020B0604020202020204" pitchFamily="34" charset="0"/>
                <a:buChar char="​"/>
                <a:defRPr lang="en-US" sz="2400" kern="1200" baseline="0" dirty="0">
                  <a:solidFill>
                    <a:schemeClr val="tx2"/>
                  </a:solidFill>
                  <a:latin typeface="+mn-lt"/>
                  <a:ea typeface="+mn-ea"/>
                  <a:cs typeface="+mn-cs"/>
                  <a:sym typeface="+mn-lt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 typeface="Arial" panose="020B0604020202020204" pitchFamily="34" charset="0"/>
                <a:buChar char="​"/>
                <a:tabLst/>
                <a:defRPr/>
              </a:pPr>
              <a:r>
                <a:rPr kumimoji="0" lang="ru-RU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88192B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+mn-lt"/>
                </a:rPr>
                <a:t>Трудоустройство в Организации УГМК</a:t>
              </a:r>
              <a:endPara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88192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+mn-lt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 typeface="Arial" panose="020B0604020202020204" pitchFamily="34" charset="0"/>
                <a:buChar char="​"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Euclid Circular B" panose="020B0504000000000000" pitchFamily="34" charset="-52"/>
                  <a:cs typeface="+mn-cs"/>
                  <a:sym typeface="+mn-lt"/>
                </a:rPr>
                <a:t>100-130 выпускников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+mn-lt"/>
              </a:endParaRPr>
            </a:p>
          </p:txBody>
        </p:sp>
        <p:cxnSp>
          <p:nvCxnSpPr>
            <p:cNvPr id="588" name="Straight Connector 215">
              <a:extLst>
                <a:ext uri="{FF2B5EF4-FFF2-40B4-BE49-F238E27FC236}">
                  <a16:creationId xmlns:a16="http://schemas.microsoft.com/office/drawing/2014/main" xmlns="" id="{CEEAC25D-685D-4065-B74E-FCA5881F8624}"/>
                </a:ext>
              </a:extLst>
            </p:cNvPr>
            <p:cNvCxnSpPr>
              <a:cxnSpLocks/>
            </p:cNvCxnSpPr>
            <p:nvPr/>
          </p:nvCxnSpPr>
          <p:spPr>
            <a:xfrm>
              <a:off x="9648211" y="3956876"/>
              <a:ext cx="0" cy="396006"/>
            </a:xfrm>
            <a:prstGeom prst="line">
              <a:avLst/>
            </a:prstGeom>
            <a:noFill/>
            <a:ln w="9525" cap="flat" cmpd="sng" algn="ctr">
              <a:solidFill>
                <a:srgbClr val="FFFFFF">
                  <a:lumMod val="75000"/>
                </a:srgbClr>
              </a:solidFill>
              <a:prstDash val="solid"/>
              <a:miter lim="800000"/>
            </a:ln>
            <a:effectLst/>
          </p:spPr>
        </p:cxnSp>
      </p:grpSp>
      <p:grpSp>
        <p:nvGrpSpPr>
          <p:cNvPr id="209" name="Группа 208">
            <a:extLst>
              <a:ext uri="{FF2B5EF4-FFF2-40B4-BE49-F238E27FC236}">
                <a16:creationId xmlns:a16="http://schemas.microsoft.com/office/drawing/2014/main" xmlns="" id="{02009106-27A6-454F-BD66-4876545E2AF4}"/>
              </a:ext>
            </a:extLst>
          </p:cNvPr>
          <p:cNvGrpSpPr/>
          <p:nvPr/>
        </p:nvGrpSpPr>
        <p:grpSpPr>
          <a:xfrm>
            <a:off x="837631" y="3494710"/>
            <a:ext cx="550305" cy="550305"/>
            <a:chOff x="1729142" y="2873137"/>
            <a:chExt cx="550305" cy="550305"/>
          </a:xfrm>
        </p:grpSpPr>
        <p:sp>
          <p:nvSpPr>
            <p:cNvPr id="210" name="Овал 209">
              <a:extLst>
                <a:ext uri="{FF2B5EF4-FFF2-40B4-BE49-F238E27FC236}">
                  <a16:creationId xmlns:a16="http://schemas.microsoft.com/office/drawing/2014/main" xmlns="" id="{48D5BFAD-1C73-4365-8A0A-9F05E0A2D542}"/>
                </a:ext>
              </a:extLst>
            </p:cNvPr>
            <p:cNvSpPr/>
            <p:nvPr/>
          </p:nvSpPr>
          <p:spPr>
            <a:xfrm>
              <a:off x="1729142" y="2873137"/>
              <a:ext cx="550305" cy="550305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rgbClr val="EB8B2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211" name="Группа 210">
              <a:extLst>
                <a:ext uri="{FF2B5EF4-FFF2-40B4-BE49-F238E27FC236}">
                  <a16:creationId xmlns:a16="http://schemas.microsoft.com/office/drawing/2014/main" xmlns="" id="{BBB32C02-4096-49B3-9CA0-2FB2201D6B12}"/>
                </a:ext>
              </a:extLst>
            </p:cNvPr>
            <p:cNvGrpSpPr/>
            <p:nvPr/>
          </p:nvGrpSpPr>
          <p:grpSpPr>
            <a:xfrm>
              <a:off x="1845329" y="2996127"/>
              <a:ext cx="325450" cy="300742"/>
              <a:chOff x="1845329" y="2996127"/>
              <a:chExt cx="325450" cy="300742"/>
            </a:xfrm>
          </p:grpSpPr>
          <p:sp>
            <p:nvSpPr>
              <p:cNvPr id="212" name="Рисунок 61">
                <a:extLst>
                  <a:ext uri="{FF2B5EF4-FFF2-40B4-BE49-F238E27FC236}">
                    <a16:creationId xmlns:a16="http://schemas.microsoft.com/office/drawing/2014/main" xmlns="" id="{B000E3CD-095C-4B2B-943A-9F3760CB3172}"/>
                  </a:ext>
                </a:extLst>
              </p:cNvPr>
              <p:cNvSpPr/>
              <p:nvPr/>
            </p:nvSpPr>
            <p:spPr>
              <a:xfrm>
                <a:off x="1845329" y="3130674"/>
                <a:ext cx="107050" cy="101751"/>
              </a:xfrm>
              <a:custGeom>
                <a:avLst/>
                <a:gdLst>
                  <a:gd name="connsiteX0" fmla="*/ 101680 w 107050"/>
                  <a:gd name="connsiteY0" fmla="*/ 101751 h 101751"/>
                  <a:gd name="connsiteX1" fmla="*/ 5370 w 107050"/>
                  <a:gd name="connsiteY1" fmla="*/ 101751 h 101751"/>
                  <a:gd name="connsiteX2" fmla="*/ 0 w 107050"/>
                  <a:gd name="connsiteY2" fmla="*/ 96381 h 101751"/>
                  <a:gd name="connsiteX3" fmla="*/ 94484 w 107050"/>
                  <a:gd name="connsiteY3" fmla="*/ 0 h 101751"/>
                  <a:gd name="connsiteX4" fmla="*/ 99854 w 107050"/>
                  <a:gd name="connsiteY4" fmla="*/ 5370 h 101751"/>
                  <a:gd name="connsiteX5" fmla="*/ 94484 w 107050"/>
                  <a:gd name="connsiteY5" fmla="*/ 10741 h 101751"/>
                  <a:gd name="connsiteX6" fmla="*/ 10884 w 107050"/>
                  <a:gd name="connsiteY6" fmla="*/ 91011 h 101751"/>
                  <a:gd name="connsiteX7" fmla="*/ 101680 w 107050"/>
                  <a:gd name="connsiteY7" fmla="*/ 91011 h 101751"/>
                  <a:gd name="connsiteX8" fmla="*/ 107050 w 107050"/>
                  <a:gd name="connsiteY8" fmla="*/ 96381 h 101751"/>
                  <a:gd name="connsiteX9" fmla="*/ 101680 w 107050"/>
                  <a:gd name="connsiteY9" fmla="*/ 101751 h 101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7050" h="101751">
                    <a:moveTo>
                      <a:pt x="101680" y="101751"/>
                    </a:moveTo>
                    <a:lnTo>
                      <a:pt x="5370" y="101751"/>
                    </a:lnTo>
                    <a:cubicBezTo>
                      <a:pt x="2404" y="101751"/>
                      <a:pt x="0" y="99347"/>
                      <a:pt x="0" y="96381"/>
                    </a:cubicBezTo>
                    <a:cubicBezTo>
                      <a:pt x="0" y="43250"/>
                      <a:pt x="42390" y="0"/>
                      <a:pt x="94484" y="0"/>
                    </a:cubicBezTo>
                    <a:cubicBezTo>
                      <a:pt x="97449" y="0"/>
                      <a:pt x="99854" y="2405"/>
                      <a:pt x="99854" y="5370"/>
                    </a:cubicBezTo>
                    <a:cubicBezTo>
                      <a:pt x="99854" y="8336"/>
                      <a:pt x="97449" y="10741"/>
                      <a:pt x="94484" y="10741"/>
                    </a:cubicBezTo>
                    <a:cubicBezTo>
                      <a:pt x="49802" y="11247"/>
                      <a:pt x="13205" y="46387"/>
                      <a:pt x="10884" y="91011"/>
                    </a:cubicBezTo>
                    <a:lnTo>
                      <a:pt x="101680" y="91011"/>
                    </a:lnTo>
                    <a:cubicBezTo>
                      <a:pt x="104646" y="91011"/>
                      <a:pt x="107050" y="93415"/>
                      <a:pt x="107050" y="96381"/>
                    </a:cubicBezTo>
                    <a:cubicBezTo>
                      <a:pt x="107050" y="99347"/>
                      <a:pt x="104646" y="101751"/>
                      <a:pt x="101680" y="101751"/>
                    </a:cubicBezTo>
                    <a:close/>
                  </a:path>
                </a:pathLst>
              </a:custGeom>
              <a:solidFill>
                <a:srgbClr val="000000"/>
              </a:solidFill>
              <a:ln w="34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3" name="Рисунок 61">
                <a:extLst>
                  <a:ext uri="{FF2B5EF4-FFF2-40B4-BE49-F238E27FC236}">
                    <a16:creationId xmlns:a16="http://schemas.microsoft.com/office/drawing/2014/main" xmlns="" id="{D8A8FCEB-F729-41C4-BF07-9EFE69D4DF54}"/>
                  </a:ext>
                </a:extLst>
              </p:cNvPr>
              <p:cNvSpPr/>
              <p:nvPr/>
            </p:nvSpPr>
            <p:spPr>
              <a:xfrm>
                <a:off x="1880774" y="2996127"/>
                <a:ext cx="118149" cy="118149"/>
              </a:xfrm>
              <a:custGeom>
                <a:avLst/>
                <a:gdLst>
                  <a:gd name="connsiteX0" fmla="*/ 59075 w 118149"/>
                  <a:gd name="connsiteY0" fmla="*/ 118149 h 118149"/>
                  <a:gd name="connsiteX1" fmla="*/ 0 w 118149"/>
                  <a:gd name="connsiteY1" fmla="*/ 59075 h 118149"/>
                  <a:gd name="connsiteX2" fmla="*/ 59075 w 118149"/>
                  <a:gd name="connsiteY2" fmla="*/ 0 h 118149"/>
                  <a:gd name="connsiteX3" fmla="*/ 118149 w 118149"/>
                  <a:gd name="connsiteY3" fmla="*/ 59075 h 118149"/>
                  <a:gd name="connsiteX4" fmla="*/ 59075 w 118149"/>
                  <a:gd name="connsiteY4" fmla="*/ 118149 h 118149"/>
                  <a:gd name="connsiteX5" fmla="*/ 59075 w 118149"/>
                  <a:gd name="connsiteY5" fmla="*/ 10741 h 118149"/>
                  <a:gd name="connsiteX6" fmla="*/ 10741 w 118149"/>
                  <a:gd name="connsiteY6" fmla="*/ 59075 h 118149"/>
                  <a:gd name="connsiteX7" fmla="*/ 59075 w 118149"/>
                  <a:gd name="connsiteY7" fmla="*/ 107408 h 118149"/>
                  <a:gd name="connsiteX8" fmla="*/ 107408 w 118149"/>
                  <a:gd name="connsiteY8" fmla="*/ 59075 h 118149"/>
                  <a:gd name="connsiteX9" fmla="*/ 59075 w 118149"/>
                  <a:gd name="connsiteY9" fmla="*/ 10741 h 118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8149" h="118149">
                    <a:moveTo>
                      <a:pt x="59075" y="118149"/>
                    </a:moveTo>
                    <a:cubicBezTo>
                      <a:pt x="26449" y="118149"/>
                      <a:pt x="0" y="91701"/>
                      <a:pt x="0" y="59075"/>
                    </a:cubicBezTo>
                    <a:cubicBezTo>
                      <a:pt x="0" y="26449"/>
                      <a:pt x="26449" y="0"/>
                      <a:pt x="59075" y="0"/>
                    </a:cubicBezTo>
                    <a:cubicBezTo>
                      <a:pt x="91701" y="0"/>
                      <a:pt x="118149" y="26449"/>
                      <a:pt x="118149" y="59075"/>
                    </a:cubicBezTo>
                    <a:cubicBezTo>
                      <a:pt x="118110" y="91684"/>
                      <a:pt x="91684" y="118110"/>
                      <a:pt x="59075" y="118149"/>
                    </a:cubicBezTo>
                    <a:close/>
                    <a:moveTo>
                      <a:pt x="59075" y="10741"/>
                    </a:moveTo>
                    <a:cubicBezTo>
                      <a:pt x="32381" y="10741"/>
                      <a:pt x="10741" y="32381"/>
                      <a:pt x="10741" y="59075"/>
                    </a:cubicBezTo>
                    <a:cubicBezTo>
                      <a:pt x="10741" y="85768"/>
                      <a:pt x="32381" y="107408"/>
                      <a:pt x="59075" y="107408"/>
                    </a:cubicBezTo>
                    <a:cubicBezTo>
                      <a:pt x="85768" y="107408"/>
                      <a:pt x="107408" y="85768"/>
                      <a:pt x="107408" y="59075"/>
                    </a:cubicBezTo>
                    <a:cubicBezTo>
                      <a:pt x="107369" y="32397"/>
                      <a:pt x="85752" y="10780"/>
                      <a:pt x="59075" y="10741"/>
                    </a:cubicBezTo>
                    <a:close/>
                  </a:path>
                </a:pathLst>
              </a:custGeom>
              <a:solidFill>
                <a:srgbClr val="000000"/>
              </a:solidFill>
              <a:ln w="34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4" name="Рисунок 61">
                <a:extLst>
                  <a:ext uri="{FF2B5EF4-FFF2-40B4-BE49-F238E27FC236}">
                    <a16:creationId xmlns:a16="http://schemas.microsoft.com/office/drawing/2014/main" xmlns="" id="{D46EC87A-0165-4D0E-BFEC-34D3E6D3A27F}"/>
                  </a:ext>
                </a:extLst>
              </p:cNvPr>
              <p:cNvSpPr/>
              <p:nvPr/>
            </p:nvSpPr>
            <p:spPr>
              <a:xfrm>
                <a:off x="1883312" y="3150469"/>
                <a:ext cx="61942" cy="24922"/>
              </a:xfrm>
              <a:custGeom>
                <a:avLst/>
                <a:gdLst>
                  <a:gd name="connsiteX0" fmla="*/ 56465 w 61942"/>
                  <a:gd name="connsiteY0" fmla="*/ 24922 h 24922"/>
                  <a:gd name="connsiteX1" fmla="*/ 2581 w 61942"/>
                  <a:gd name="connsiteY1" fmla="*/ 9993 h 24922"/>
                  <a:gd name="connsiteX2" fmla="*/ 791 w 61942"/>
                  <a:gd name="connsiteY2" fmla="*/ 2581 h 24922"/>
                  <a:gd name="connsiteX3" fmla="*/ 8202 w 61942"/>
                  <a:gd name="connsiteY3" fmla="*/ 791 h 24922"/>
                  <a:gd name="connsiteX4" fmla="*/ 56572 w 61942"/>
                  <a:gd name="connsiteY4" fmla="*/ 14181 h 24922"/>
                  <a:gd name="connsiteX5" fmla="*/ 61942 w 61942"/>
                  <a:gd name="connsiteY5" fmla="*/ 19552 h 24922"/>
                  <a:gd name="connsiteX6" fmla="*/ 56572 w 61942"/>
                  <a:gd name="connsiteY6" fmla="*/ 24922 h 24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1942" h="24922">
                    <a:moveTo>
                      <a:pt x="56465" y="24922"/>
                    </a:moveTo>
                    <a:cubicBezTo>
                      <a:pt x="37481" y="24936"/>
                      <a:pt x="18852" y="19774"/>
                      <a:pt x="2581" y="9993"/>
                    </a:cubicBezTo>
                    <a:cubicBezTo>
                      <a:pt x="40" y="8441"/>
                      <a:pt x="-761" y="5122"/>
                      <a:pt x="791" y="2581"/>
                    </a:cubicBezTo>
                    <a:cubicBezTo>
                      <a:pt x="2343" y="40"/>
                      <a:pt x="5662" y="-761"/>
                      <a:pt x="8202" y="791"/>
                    </a:cubicBezTo>
                    <a:cubicBezTo>
                      <a:pt x="22808" y="9570"/>
                      <a:pt x="39531" y="14200"/>
                      <a:pt x="56572" y="14181"/>
                    </a:cubicBezTo>
                    <a:cubicBezTo>
                      <a:pt x="59538" y="14181"/>
                      <a:pt x="61942" y="16586"/>
                      <a:pt x="61942" y="19552"/>
                    </a:cubicBezTo>
                    <a:cubicBezTo>
                      <a:pt x="61942" y="22518"/>
                      <a:pt x="59538" y="24922"/>
                      <a:pt x="56572" y="24922"/>
                    </a:cubicBezTo>
                    <a:close/>
                  </a:path>
                </a:pathLst>
              </a:custGeom>
              <a:solidFill>
                <a:srgbClr val="000000"/>
              </a:solidFill>
              <a:ln w="34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5" name="Рисунок 61">
                <a:extLst>
                  <a:ext uri="{FF2B5EF4-FFF2-40B4-BE49-F238E27FC236}">
                    <a16:creationId xmlns:a16="http://schemas.microsoft.com/office/drawing/2014/main" xmlns="" id="{280BCD9A-DA24-4651-B9C4-2703E91401F0}"/>
                  </a:ext>
                </a:extLst>
              </p:cNvPr>
              <p:cNvSpPr/>
              <p:nvPr/>
            </p:nvSpPr>
            <p:spPr>
              <a:xfrm>
                <a:off x="1887790" y="3023190"/>
                <a:ext cx="103936" cy="24600"/>
              </a:xfrm>
              <a:custGeom>
                <a:avLst/>
                <a:gdLst>
                  <a:gd name="connsiteX0" fmla="*/ 98566 w 103936"/>
                  <a:gd name="connsiteY0" fmla="*/ 24421 h 24600"/>
                  <a:gd name="connsiteX1" fmla="*/ 67489 w 103936"/>
                  <a:gd name="connsiteY1" fmla="*/ 12320 h 24600"/>
                  <a:gd name="connsiteX2" fmla="*/ 2078 w 103936"/>
                  <a:gd name="connsiteY2" fmla="*/ 12642 h 24600"/>
                  <a:gd name="connsiteX3" fmla="*/ 1129 w 103936"/>
                  <a:gd name="connsiteY3" fmla="*/ 5106 h 24600"/>
                  <a:gd name="connsiteX4" fmla="*/ 8665 w 103936"/>
                  <a:gd name="connsiteY4" fmla="*/ 4157 h 24600"/>
                  <a:gd name="connsiteX5" fmla="*/ 65699 w 103936"/>
                  <a:gd name="connsiteY5" fmla="*/ 899 h 24600"/>
                  <a:gd name="connsiteX6" fmla="*/ 73145 w 103936"/>
                  <a:gd name="connsiteY6" fmla="*/ 2397 h 24600"/>
                  <a:gd name="connsiteX7" fmla="*/ 73218 w 103936"/>
                  <a:gd name="connsiteY7" fmla="*/ 2510 h 24600"/>
                  <a:gd name="connsiteX8" fmla="*/ 98566 w 103936"/>
                  <a:gd name="connsiteY8" fmla="*/ 13860 h 24600"/>
                  <a:gd name="connsiteX9" fmla="*/ 103936 w 103936"/>
                  <a:gd name="connsiteY9" fmla="*/ 19230 h 24600"/>
                  <a:gd name="connsiteX10" fmla="*/ 98566 w 103936"/>
                  <a:gd name="connsiteY10" fmla="*/ 24600 h 24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3936" h="24600">
                    <a:moveTo>
                      <a:pt x="98566" y="24421"/>
                    </a:moveTo>
                    <a:cubicBezTo>
                      <a:pt x="86989" y="24803"/>
                      <a:pt x="75760" y="20430"/>
                      <a:pt x="67489" y="12320"/>
                    </a:cubicBezTo>
                    <a:cubicBezTo>
                      <a:pt x="56748" y="18335"/>
                      <a:pt x="26531" y="31654"/>
                      <a:pt x="2078" y="12642"/>
                    </a:cubicBezTo>
                    <a:cubicBezTo>
                      <a:pt x="-266" y="10823"/>
                      <a:pt x="-690" y="7449"/>
                      <a:pt x="1129" y="5106"/>
                    </a:cubicBezTo>
                    <a:cubicBezTo>
                      <a:pt x="2948" y="2762"/>
                      <a:pt x="6322" y="2338"/>
                      <a:pt x="8665" y="4157"/>
                    </a:cubicBezTo>
                    <a:cubicBezTo>
                      <a:pt x="32367" y="22595"/>
                      <a:pt x="65377" y="1114"/>
                      <a:pt x="65699" y="899"/>
                    </a:cubicBezTo>
                    <a:cubicBezTo>
                      <a:pt x="68169" y="-743"/>
                      <a:pt x="71502" y="-72"/>
                      <a:pt x="73145" y="2397"/>
                    </a:cubicBezTo>
                    <a:cubicBezTo>
                      <a:pt x="73170" y="2435"/>
                      <a:pt x="73194" y="2472"/>
                      <a:pt x="73218" y="2510"/>
                    </a:cubicBezTo>
                    <a:cubicBezTo>
                      <a:pt x="73504" y="2940"/>
                      <a:pt x="80915" y="13860"/>
                      <a:pt x="98566" y="13860"/>
                    </a:cubicBezTo>
                    <a:cubicBezTo>
                      <a:pt x="101532" y="13860"/>
                      <a:pt x="103936" y="16264"/>
                      <a:pt x="103936" y="19230"/>
                    </a:cubicBezTo>
                    <a:cubicBezTo>
                      <a:pt x="103936" y="22196"/>
                      <a:pt x="101532" y="24600"/>
                      <a:pt x="98566" y="24600"/>
                    </a:cubicBezTo>
                    <a:close/>
                  </a:path>
                </a:pathLst>
              </a:custGeom>
              <a:solidFill>
                <a:srgbClr val="000000"/>
              </a:solidFill>
              <a:ln w="34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6" name="Рисунок 61">
                <a:extLst>
                  <a:ext uri="{FF2B5EF4-FFF2-40B4-BE49-F238E27FC236}">
                    <a16:creationId xmlns:a16="http://schemas.microsoft.com/office/drawing/2014/main" xmlns="" id="{9D9ED747-59DB-48FE-9360-F0F3E838E15D}"/>
                  </a:ext>
                </a:extLst>
              </p:cNvPr>
              <p:cNvSpPr/>
              <p:nvPr/>
            </p:nvSpPr>
            <p:spPr>
              <a:xfrm>
                <a:off x="2060247" y="3118286"/>
                <a:ext cx="110532" cy="74756"/>
              </a:xfrm>
              <a:custGeom>
                <a:avLst/>
                <a:gdLst>
                  <a:gd name="connsiteX0" fmla="*/ 105159 w 110532"/>
                  <a:gd name="connsiteY0" fmla="*/ 74756 h 74756"/>
                  <a:gd name="connsiteX1" fmla="*/ 8492 w 110532"/>
                  <a:gd name="connsiteY1" fmla="*/ 74756 h 74756"/>
                  <a:gd name="connsiteX2" fmla="*/ 3121 w 110532"/>
                  <a:gd name="connsiteY2" fmla="*/ 69386 h 74756"/>
                  <a:gd name="connsiteX3" fmla="*/ 8492 w 110532"/>
                  <a:gd name="connsiteY3" fmla="*/ 64016 h 74756"/>
                  <a:gd name="connsiteX4" fmla="*/ 99538 w 110532"/>
                  <a:gd name="connsiteY4" fmla="*/ 64016 h 74756"/>
                  <a:gd name="connsiteX5" fmla="*/ 42504 w 110532"/>
                  <a:gd name="connsiteY5" fmla="*/ 10741 h 74756"/>
                  <a:gd name="connsiteX6" fmla="*/ 8456 w 110532"/>
                  <a:gd name="connsiteY6" fmla="*/ 22198 h 74756"/>
                  <a:gd name="connsiteX7" fmla="*/ 975 w 110532"/>
                  <a:gd name="connsiteY7" fmla="*/ 20887 h 74756"/>
                  <a:gd name="connsiteX8" fmla="*/ 1975 w 110532"/>
                  <a:gd name="connsiteY8" fmla="*/ 13641 h 74756"/>
                  <a:gd name="connsiteX9" fmla="*/ 42504 w 110532"/>
                  <a:gd name="connsiteY9" fmla="*/ 0 h 74756"/>
                  <a:gd name="connsiteX10" fmla="*/ 110529 w 110532"/>
                  <a:gd name="connsiteY10" fmla="*/ 69386 h 74756"/>
                  <a:gd name="connsiteX11" fmla="*/ 105159 w 110532"/>
                  <a:gd name="connsiteY11" fmla="*/ 74756 h 74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0532" h="74756">
                    <a:moveTo>
                      <a:pt x="105159" y="74756"/>
                    </a:moveTo>
                    <a:lnTo>
                      <a:pt x="8492" y="74756"/>
                    </a:lnTo>
                    <a:cubicBezTo>
                      <a:pt x="5526" y="74756"/>
                      <a:pt x="3121" y="72352"/>
                      <a:pt x="3121" y="69386"/>
                    </a:cubicBezTo>
                    <a:cubicBezTo>
                      <a:pt x="3121" y="66420"/>
                      <a:pt x="5526" y="64016"/>
                      <a:pt x="8492" y="64016"/>
                    </a:cubicBezTo>
                    <a:lnTo>
                      <a:pt x="99538" y="64016"/>
                    </a:lnTo>
                    <a:cubicBezTo>
                      <a:pt x="97153" y="34186"/>
                      <a:pt x="72427" y="11090"/>
                      <a:pt x="42504" y="10741"/>
                    </a:cubicBezTo>
                    <a:cubicBezTo>
                      <a:pt x="30204" y="10714"/>
                      <a:pt x="18238" y="14741"/>
                      <a:pt x="8456" y="22198"/>
                    </a:cubicBezTo>
                    <a:cubicBezTo>
                      <a:pt x="6028" y="23902"/>
                      <a:pt x="2679" y="23315"/>
                      <a:pt x="975" y="20887"/>
                    </a:cubicBezTo>
                    <a:cubicBezTo>
                      <a:pt x="-642" y="18583"/>
                      <a:pt x="-206" y="15421"/>
                      <a:pt x="1975" y="13641"/>
                    </a:cubicBezTo>
                    <a:cubicBezTo>
                      <a:pt x="13618" y="4762"/>
                      <a:pt x="27862" y="-32"/>
                      <a:pt x="42504" y="0"/>
                    </a:cubicBezTo>
                    <a:cubicBezTo>
                      <a:pt x="80433" y="413"/>
                      <a:pt x="110867" y="31456"/>
                      <a:pt x="110529" y="69386"/>
                    </a:cubicBezTo>
                    <a:cubicBezTo>
                      <a:pt x="110529" y="72352"/>
                      <a:pt x="108125" y="74756"/>
                      <a:pt x="105159" y="74756"/>
                    </a:cubicBezTo>
                    <a:close/>
                  </a:path>
                </a:pathLst>
              </a:custGeom>
              <a:solidFill>
                <a:srgbClr val="000000"/>
              </a:solidFill>
              <a:ln w="34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7" name="Рисунок 61">
                <a:extLst>
                  <a:ext uri="{FF2B5EF4-FFF2-40B4-BE49-F238E27FC236}">
                    <a16:creationId xmlns:a16="http://schemas.microsoft.com/office/drawing/2014/main" xmlns="" id="{EE01DCE1-A935-446C-84CA-A7274F7BA749}"/>
                  </a:ext>
                </a:extLst>
              </p:cNvPr>
              <p:cNvSpPr/>
              <p:nvPr/>
            </p:nvSpPr>
            <p:spPr>
              <a:xfrm>
                <a:off x="2056208" y="3014028"/>
                <a:ext cx="93087" cy="93087"/>
              </a:xfrm>
              <a:custGeom>
                <a:avLst/>
                <a:gdLst>
                  <a:gd name="connsiteX0" fmla="*/ 46544 w 93087"/>
                  <a:gd name="connsiteY0" fmla="*/ 93087 h 93087"/>
                  <a:gd name="connsiteX1" fmla="*/ 0 w 93087"/>
                  <a:gd name="connsiteY1" fmla="*/ 46544 h 93087"/>
                  <a:gd name="connsiteX2" fmla="*/ 46544 w 93087"/>
                  <a:gd name="connsiteY2" fmla="*/ 0 h 93087"/>
                  <a:gd name="connsiteX3" fmla="*/ 93087 w 93087"/>
                  <a:gd name="connsiteY3" fmla="*/ 46544 h 93087"/>
                  <a:gd name="connsiteX4" fmla="*/ 46544 w 93087"/>
                  <a:gd name="connsiteY4" fmla="*/ 93087 h 93087"/>
                  <a:gd name="connsiteX5" fmla="*/ 46544 w 93087"/>
                  <a:gd name="connsiteY5" fmla="*/ 10741 h 93087"/>
                  <a:gd name="connsiteX6" fmla="*/ 10741 w 93087"/>
                  <a:gd name="connsiteY6" fmla="*/ 46544 h 93087"/>
                  <a:gd name="connsiteX7" fmla="*/ 46544 w 93087"/>
                  <a:gd name="connsiteY7" fmla="*/ 82346 h 93087"/>
                  <a:gd name="connsiteX8" fmla="*/ 82346 w 93087"/>
                  <a:gd name="connsiteY8" fmla="*/ 46544 h 93087"/>
                  <a:gd name="connsiteX9" fmla="*/ 46544 w 93087"/>
                  <a:gd name="connsiteY9" fmla="*/ 10741 h 93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3087" h="93087">
                    <a:moveTo>
                      <a:pt x="46544" y="93087"/>
                    </a:moveTo>
                    <a:cubicBezTo>
                      <a:pt x="20838" y="93087"/>
                      <a:pt x="0" y="72249"/>
                      <a:pt x="0" y="46544"/>
                    </a:cubicBezTo>
                    <a:cubicBezTo>
                      <a:pt x="0" y="20838"/>
                      <a:pt x="20838" y="0"/>
                      <a:pt x="46544" y="0"/>
                    </a:cubicBezTo>
                    <a:cubicBezTo>
                      <a:pt x="72249" y="0"/>
                      <a:pt x="93087" y="20838"/>
                      <a:pt x="93087" y="46544"/>
                    </a:cubicBezTo>
                    <a:cubicBezTo>
                      <a:pt x="93087" y="72249"/>
                      <a:pt x="72249" y="93087"/>
                      <a:pt x="46544" y="93087"/>
                    </a:cubicBezTo>
                    <a:close/>
                    <a:moveTo>
                      <a:pt x="46544" y="10741"/>
                    </a:moveTo>
                    <a:cubicBezTo>
                      <a:pt x="26770" y="10741"/>
                      <a:pt x="10741" y="26770"/>
                      <a:pt x="10741" y="46544"/>
                    </a:cubicBezTo>
                    <a:cubicBezTo>
                      <a:pt x="10741" y="66317"/>
                      <a:pt x="26770" y="82346"/>
                      <a:pt x="46544" y="82346"/>
                    </a:cubicBezTo>
                    <a:cubicBezTo>
                      <a:pt x="66317" y="82346"/>
                      <a:pt x="82346" y="66317"/>
                      <a:pt x="82346" y="46544"/>
                    </a:cubicBezTo>
                    <a:cubicBezTo>
                      <a:pt x="82346" y="26770"/>
                      <a:pt x="66317" y="10741"/>
                      <a:pt x="46544" y="10741"/>
                    </a:cubicBezTo>
                    <a:close/>
                  </a:path>
                </a:pathLst>
              </a:custGeom>
              <a:solidFill>
                <a:srgbClr val="000000"/>
              </a:solidFill>
              <a:ln w="34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8" name="Рисунок 61">
                <a:extLst>
                  <a:ext uri="{FF2B5EF4-FFF2-40B4-BE49-F238E27FC236}">
                    <a16:creationId xmlns:a16="http://schemas.microsoft.com/office/drawing/2014/main" xmlns="" id="{B1AB6DF4-8E44-45B9-A033-33D7C2357650}"/>
                  </a:ext>
                </a:extLst>
              </p:cNvPr>
              <p:cNvSpPr/>
              <p:nvPr/>
            </p:nvSpPr>
            <p:spPr>
              <a:xfrm>
                <a:off x="2084792" y="3019985"/>
                <a:ext cx="64524" cy="45600"/>
              </a:xfrm>
              <a:custGeom>
                <a:avLst/>
                <a:gdLst>
                  <a:gd name="connsiteX0" fmla="*/ 45671 w 64524"/>
                  <a:gd name="connsiteY0" fmla="*/ 45599 h 45600"/>
                  <a:gd name="connsiteX1" fmla="*/ 58 w 64524"/>
                  <a:gd name="connsiteY1" fmla="*/ 6216 h 45600"/>
                  <a:gd name="connsiteX2" fmla="*/ 4641 w 64524"/>
                  <a:gd name="connsiteY2" fmla="*/ 58 h 45600"/>
                  <a:gd name="connsiteX3" fmla="*/ 10799 w 64524"/>
                  <a:gd name="connsiteY3" fmla="*/ 4641 h 45600"/>
                  <a:gd name="connsiteX4" fmla="*/ 51225 w 64524"/>
                  <a:gd name="connsiteY4" fmla="*/ 34450 h 45600"/>
                  <a:gd name="connsiteX5" fmla="*/ 57343 w 64524"/>
                  <a:gd name="connsiteY5" fmla="*/ 32961 h 45600"/>
                  <a:gd name="connsiteX6" fmla="*/ 64217 w 64524"/>
                  <a:gd name="connsiteY6" fmla="*/ 36255 h 45600"/>
                  <a:gd name="connsiteX7" fmla="*/ 60923 w 64524"/>
                  <a:gd name="connsiteY7" fmla="*/ 43129 h 45600"/>
                  <a:gd name="connsiteX8" fmla="*/ 45671 w 64524"/>
                  <a:gd name="connsiteY8" fmla="*/ 45599 h 4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4524" h="45600">
                    <a:moveTo>
                      <a:pt x="45671" y="45599"/>
                    </a:moveTo>
                    <a:cubicBezTo>
                      <a:pt x="22873" y="45415"/>
                      <a:pt x="3565" y="28743"/>
                      <a:pt x="58" y="6216"/>
                    </a:cubicBezTo>
                    <a:cubicBezTo>
                      <a:pt x="-377" y="3250"/>
                      <a:pt x="1675" y="493"/>
                      <a:pt x="4641" y="58"/>
                    </a:cubicBezTo>
                    <a:cubicBezTo>
                      <a:pt x="7607" y="-377"/>
                      <a:pt x="10364" y="1675"/>
                      <a:pt x="10799" y="4641"/>
                    </a:cubicBezTo>
                    <a:cubicBezTo>
                      <a:pt x="13731" y="24036"/>
                      <a:pt x="31830" y="37382"/>
                      <a:pt x="51225" y="34450"/>
                    </a:cubicBezTo>
                    <a:cubicBezTo>
                      <a:pt x="53304" y="34136"/>
                      <a:pt x="55351" y="33638"/>
                      <a:pt x="57343" y="32961"/>
                    </a:cubicBezTo>
                    <a:cubicBezTo>
                      <a:pt x="60150" y="31972"/>
                      <a:pt x="63228" y="33447"/>
                      <a:pt x="64217" y="36255"/>
                    </a:cubicBezTo>
                    <a:cubicBezTo>
                      <a:pt x="65205" y="39062"/>
                      <a:pt x="63731" y="42140"/>
                      <a:pt x="60923" y="43129"/>
                    </a:cubicBezTo>
                    <a:cubicBezTo>
                      <a:pt x="56014" y="44804"/>
                      <a:pt x="50858" y="45639"/>
                      <a:pt x="45671" y="45599"/>
                    </a:cubicBezTo>
                    <a:close/>
                  </a:path>
                </a:pathLst>
              </a:custGeom>
              <a:solidFill>
                <a:srgbClr val="000000"/>
              </a:solidFill>
              <a:ln w="34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9" name="Рисунок 61">
                <a:extLst>
                  <a:ext uri="{FF2B5EF4-FFF2-40B4-BE49-F238E27FC236}">
                    <a16:creationId xmlns:a16="http://schemas.microsoft.com/office/drawing/2014/main" xmlns="" id="{6EAD5B8D-CEED-4362-8250-BF99F8E77BBD}"/>
                  </a:ext>
                </a:extLst>
              </p:cNvPr>
              <p:cNvSpPr/>
              <p:nvPr/>
            </p:nvSpPr>
            <p:spPr>
              <a:xfrm>
                <a:off x="2138554" y="3056991"/>
                <a:ext cx="28939" cy="96667"/>
              </a:xfrm>
              <a:custGeom>
                <a:avLst/>
                <a:gdLst>
                  <a:gd name="connsiteX0" fmla="*/ 16111 w 28939"/>
                  <a:gd name="connsiteY0" fmla="*/ 96667 h 96667"/>
                  <a:gd name="connsiteX1" fmla="*/ 10741 w 28939"/>
                  <a:gd name="connsiteY1" fmla="*/ 91297 h 96667"/>
                  <a:gd name="connsiteX2" fmla="*/ 11815 w 28939"/>
                  <a:gd name="connsiteY2" fmla="*/ 88075 h 96667"/>
                  <a:gd name="connsiteX3" fmla="*/ 9846 w 28939"/>
                  <a:gd name="connsiteY3" fmla="*/ 41531 h 96667"/>
                  <a:gd name="connsiteX4" fmla="*/ 0 w 28939"/>
                  <a:gd name="connsiteY4" fmla="*/ 5370 h 96667"/>
                  <a:gd name="connsiteX5" fmla="*/ 5370 w 28939"/>
                  <a:gd name="connsiteY5" fmla="*/ 0 h 96667"/>
                  <a:gd name="connsiteX6" fmla="*/ 10741 w 28939"/>
                  <a:gd name="connsiteY6" fmla="*/ 5370 h 96667"/>
                  <a:gd name="connsiteX7" fmla="*/ 19727 w 28939"/>
                  <a:gd name="connsiteY7" fmla="*/ 37271 h 96667"/>
                  <a:gd name="connsiteX8" fmla="*/ 20408 w 28939"/>
                  <a:gd name="connsiteY8" fmla="*/ 94555 h 96667"/>
                  <a:gd name="connsiteX9" fmla="*/ 16111 w 28939"/>
                  <a:gd name="connsiteY9" fmla="*/ 96667 h 966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8939" h="96667">
                    <a:moveTo>
                      <a:pt x="16111" y="96667"/>
                    </a:moveTo>
                    <a:cubicBezTo>
                      <a:pt x="13145" y="96667"/>
                      <a:pt x="10741" y="94263"/>
                      <a:pt x="10741" y="91297"/>
                    </a:cubicBezTo>
                    <a:cubicBezTo>
                      <a:pt x="10741" y="90135"/>
                      <a:pt x="11118" y="89004"/>
                      <a:pt x="11815" y="88075"/>
                    </a:cubicBezTo>
                    <a:cubicBezTo>
                      <a:pt x="23200" y="72930"/>
                      <a:pt x="17006" y="58323"/>
                      <a:pt x="9846" y="41531"/>
                    </a:cubicBezTo>
                    <a:cubicBezTo>
                      <a:pt x="5012" y="30074"/>
                      <a:pt x="0" y="18331"/>
                      <a:pt x="0" y="5370"/>
                    </a:cubicBezTo>
                    <a:cubicBezTo>
                      <a:pt x="0" y="2405"/>
                      <a:pt x="2405" y="0"/>
                      <a:pt x="5370" y="0"/>
                    </a:cubicBezTo>
                    <a:cubicBezTo>
                      <a:pt x="8336" y="0"/>
                      <a:pt x="10741" y="2405"/>
                      <a:pt x="10741" y="5370"/>
                    </a:cubicBezTo>
                    <a:cubicBezTo>
                      <a:pt x="10741" y="16111"/>
                      <a:pt x="15288" y="26852"/>
                      <a:pt x="19727" y="37271"/>
                    </a:cubicBezTo>
                    <a:cubicBezTo>
                      <a:pt x="27497" y="55530"/>
                      <a:pt x="35516" y="74398"/>
                      <a:pt x="20408" y="94555"/>
                    </a:cubicBezTo>
                    <a:cubicBezTo>
                      <a:pt x="19386" y="95894"/>
                      <a:pt x="17795" y="96676"/>
                      <a:pt x="16111" y="96667"/>
                    </a:cubicBezTo>
                    <a:close/>
                  </a:path>
                </a:pathLst>
              </a:custGeom>
              <a:solidFill>
                <a:srgbClr val="000000"/>
              </a:solidFill>
              <a:ln w="34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1" name="Рисунок 61">
                <a:extLst>
                  <a:ext uri="{FF2B5EF4-FFF2-40B4-BE49-F238E27FC236}">
                    <a16:creationId xmlns:a16="http://schemas.microsoft.com/office/drawing/2014/main" xmlns="" id="{5EB3BEF0-2A04-4359-AB7A-8EF96A4314BE}"/>
                  </a:ext>
                </a:extLst>
              </p:cNvPr>
              <p:cNvSpPr/>
              <p:nvPr/>
            </p:nvSpPr>
            <p:spPr>
              <a:xfrm>
                <a:off x="2040752" y="3057135"/>
                <a:ext cx="26268" cy="60327"/>
              </a:xfrm>
              <a:custGeom>
                <a:avLst/>
                <a:gdLst>
                  <a:gd name="connsiteX0" fmla="*/ 5503 w 26268"/>
                  <a:gd name="connsiteY0" fmla="*/ 60328 h 60327"/>
                  <a:gd name="connsiteX1" fmla="*/ 3820 w 26268"/>
                  <a:gd name="connsiteY1" fmla="*/ 60041 h 60327"/>
                  <a:gd name="connsiteX2" fmla="*/ 212 w 26268"/>
                  <a:gd name="connsiteY2" fmla="*/ 53473 h 60327"/>
                  <a:gd name="connsiteX3" fmla="*/ 240 w 26268"/>
                  <a:gd name="connsiteY3" fmla="*/ 53382 h 60327"/>
                  <a:gd name="connsiteX4" fmla="*/ 1744 w 26268"/>
                  <a:gd name="connsiteY4" fmla="*/ 49802 h 60327"/>
                  <a:gd name="connsiteX5" fmla="*/ 15528 w 26268"/>
                  <a:gd name="connsiteY5" fmla="*/ 5370 h 60327"/>
                  <a:gd name="connsiteX6" fmla="*/ 20898 w 26268"/>
                  <a:gd name="connsiteY6" fmla="*/ 0 h 60327"/>
                  <a:gd name="connsiteX7" fmla="*/ 26268 w 26268"/>
                  <a:gd name="connsiteY7" fmla="*/ 5370 h 60327"/>
                  <a:gd name="connsiteX8" fmla="*/ 11661 w 26268"/>
                  <a:gd name="connsiteY8" fmla="*/ 53955 h 60327"/>
                  <a:gd name="connsiteX9" fmla="*/ 10479 w 26268"/>
                  <a:gd name="connsiteY9" fmla="*/ 56819 h 60327"/>
                  <a:gd name="connsiteX10" fmla="*/ 5503 w 26268"/>
                  <a:gd name="connsiteY10" fmla="*/ 60328 h 60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6268" h="60327">
                    <a:moveTo>
                      <a:pt x="5503" y="60328"/>
                    </a:moveTo>
                    <a:cubicBezTo>
                      <a:pt x="4930" y="60325"/>
                      <a:pt x="4361" y="60228"/>
                      <a:pt x="3820" y="60041"/>
                    </a:cubicBezTo>
                    <a:cubicBezTo>
                      <a:pt x="1010" y="59224"/>
                      <a:pt x="-605" y="56283"/>
                      <a:pt x="212" y="53473"/>
                    </a:cubicBezTo>
                    <a:cubicBezTo>
                      <a:pt x="221" y="53443"/>
                      <a:pt x="231" y="53412"/>
                      <a:pt x="240" y="53382"/>
                    </a:cubicBezTo>
                    <a:cubicBezTo>
                      <a:pt x="240" y="52952"/>
                      <a:pt x="920" y="51628"/>
                      <a:pt x="1744" y="49802"/>
                    </a:cubicBezTo>
                    <a:cubicBezTo>
                      <a:pt x="5324" y="41674"/>
                      <a:pt x="15528" y="16971"/>
                      <a:pt x="15528" y="5370"/>
                    </a:cubicBezTo>
                    <a:cubicBezTo>
                      <a:pt x="15528" y="2405"/>
                      <a:pt x="17932" y="0"/>
                      <a:pt x="20898" y="0"/>
                    </a:cubicBezTo>
                    <a:cubicBezTo>
                      <a:pt x="23864" y="0"/>
                      <a:pt x="26268" y="2405"/>
                      <a:pt x="26268" y="5370"/>
                    </a:cubicBezTo>
                    <a:cubicBezTo>
                      <a:pt x="26268" y="17687"/>
                      <a:pt x="17926" y="38989"/>
                      <a:pt x="11661" y="53955"/>
                    </a:cubicBezTo>
                    <a:cubicBezTo>
                      <a:pt x="11052" y="55423"/>
                      <a:pt x="10623" y="56425"/>
                      <a:pt x="10479" y="56819"/>
                    </a:cubicBezTo>
                    <a:cubicBezTo>
                      <a:pt x="9691" y="58894"/>
                      <a:pt x="7722" y="60283"/>
                      <a:pt x="5503" y="60328"/>
                    </a:cubicBezTo>
                    <a:close/>
                  </a:path>
                </a:pathLst>
              </a:custGeom>
              <a:solidFill>
                <a:srgbClr val="000000"/>
              </a:solidFill>
              <a:ln w="34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2" name="Рисунок 61">
                <a:extLst>
                  <a:ext uri="{FF2B5EF4-FFF2-40B4-BE49-F238E27FC236}">
                    <a16:creationId xmlns:a16="http://schemas.microsoft.com/office/drawing/2014/main" xmlns="" id="{3E84D4B0-4755-4A28-B66E-111EEE2CFE3C}"/>
                  </a:ext>
                </a:extLst>
              </p:cNvPr>
              <p:cNvSpPr/>
              <p:nvPr/>
            </p:nvSpPr>
            <p:spPr>
              <a:xfrm>
                <a:off x="1938846" y="3223474"/>
                <a:ext cx="136050" cy="73395"/>
              </a:xfrm>
              <a:custGeom>
                <a:avLst/>
                <a:gdLst>
                  <a:gd name="connsiteX0" fmla="*/ 130680 w 136050"/>
                  <a:gd name="connsiteY0" fmla="*/ 73396 h 73395"/>
                  <a:gd name="connsiteX1" fmla="*/ 5370 w 136050"/>
                  <a:gd name="connsiteY1" fmla="*/ 73396 h 73395"/>
                  <a:gd name="connsiteX2" fmla="*/ 0 w 136050"/>
                  <a:gd name="connsiteY2" fmla="*/ 68025 h 73395"/>
                  <a:gd name="connsiteX3" fmla="*/ 68025 w 136050"/>
                  <a:gd name="connsiteY3" fmla="*/ 0 h 73395"/>
                  <a:gd name="connsiteX4" fmla="*/ 136051 w 136050"/>
                  <a:gd name="connsiteY4" fmla="*/ 68025 h 73395"/>
                  <a:gd name="connsiteX5" fmla="*/ 130680 w 136050"/>
                  <a:gd name="connsiteY5" fmla="*/ 73396 h 73395"/>
                  <a:gd name="connsiteX6" fmla="*/ 10956 w 136050"/>
                  <a:gd name="connsiteY6" fmla="*/ 62655 h 73395"/>
                  <a:gd name="connsiteX7" fmla="*/ 125059 w 136050"/>
                  <a:gd name="connsiteY7" fmla="*/ 62655 h 73395"/>
                  <a:gd name="connsiteX8" fmla="*/ 62849 w 136050"/>
                  <a:gd name="connsiteY8" fmla="*/ 10762 h 73395"/>
                  <a:gd name="connsiteX9" fmla="*/ 10956 w 136050"/>
                  <a:gd name="connsiteY9" fmla="*/ 62655 h 73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6050" h="73395">
                    <a:moveTo>
                      <a:pt x="130680" y="73396"/>
                    </a:moveTo>
                    <a:lnTo>
                      <a:pt x="5370" y="73396"/>
                    </a:lnTo>
                    <a:cubicBezTo>
                      <a:pt x="2405" y="73396"/>
                      <a:pt x="0" y="70991"/>
                      <a:pt x="0" y="68025"/>
                    </a:cubicBezTo>
                    <a:cubicBezTo>
                      <a:pt x="0" y="30456"/>
                      <a:pt x="30456" y="0"/>
                      <a:pt x="68025" y="0"/>
                    </a:cubicBezTo>
                    <a:cubicBezTo>
                      <a:pt x="105595" y="0"/>
                      <a:pt x="136051" y="30456"/>
                      <a:pt x="136051" y="68025"/>
                    </a:cubicBezTo>
                    <a:cubicBezTo>
                      <a:pt x="136051" y="70991"/>
                      <a:pt x="133646" y="73396"/>
                      <a:pt x="130680" y="73396"/>
                    </a:cubicBezTo>
                    <a:close/>
                    <a:moveTo>
                      <a:pt x="10956" y="62655"/>
                    </a:moveTo>
                    <a:lnTo>
                      <a:pt x="125059" y="62655"/>
                    </a:lnTo>
                    <a:cubicBezTo>
                      <a:pt x="122210" y="31146"/>
                      <a:pt x="94358" y="7912"/>
                      <a:pt x="62849" y="10762"/>
                    </a:cubicBezTo>
                    <a:cubicBezTo>
                      <a:pt x="35287" y="13253"/>
                      <a:pt x="13448" y="35093"/>
                      <a:pt x="10956" y="62655"/>
                    </a:cubicBezTo>
                    <a:close/>
                  </a:path>
                </a:pathLst>
              </a:custGeom>
              <a:solidFill>
                <a:srgbClr val="000000"/>
              </a:solidFill>
              <a:ln w="34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3" name="Рисунок 61">
                <a:extLst>
                  <a:ext uri="{FF2B5EF4-FFF2-40B4-BE49-F238E27FC236}">
                    <a16:creationId xmlns:a16="http://schemas.microsoft.com/office/drawing/2014/main" xmlns="" id="{59C9E2DA-DBAF-4F86-97A6-82FAACE90BF3}"/>
                  </a:ext>
                </a:extLst>
              </p:cNvPr>
              <p:cNvSpPr/>
              <p:nvPr/>
            </p:nvSpPr>
            <p:spPr>
              <a:xfrm>
                <a:off x="1959540" y="3117856"/>
                <a:ext cx="93087" cy="93087"/>
              </a:xfrm>
              <a:custGeom>
                <a:avLst/>
                <a:gdLst>
                  <a:gd name="connsiteX0" fmla="*/ 46544 w 93087"/>
                  <a:gd name="connsiteY0" fmla="*/ 93087 h 93087"/>
                  <a:gd name="connsiteX1" fmla="*/ 0 w 93087"/>
                  <a:gd name="connsiteY1" fmla="*/ 46544 h 93087"/>
                  <a:gd name="connsiteX2" fmla="*/ 46544 w 93087"/>
                  <a:gd name="connsiteY2" fmla="*/ 0 h 93087"/>
                  <a:gd name="connsiteX3" fmla="*/ 93087 w 93087"/>
                  <a:gd name="connsiteY3" fmla="*/ 46544 h 93087"/>
                  <a:gd name="connsiteX4" fmla="*/ 46544 w 93087"/>
                  <a:gd name="connsiteY4" fmla="*/ 93087 h 93087"/>
                  <a:gd name="connsiteX5" fmla="*/ 46544 w 93087"/>
                  <a:gd name="connsiteY5" fmla="*/ 10741 h 93087"/>
                  <a:gd name="connsiteX6" fmla="*/ 10741 w 93087"/>
                  <a:gd name="connsiteY6" fmla="*/ 46544 h 93087"/>
                  <a:gd name="connsiteX7" fmla="*/ 46544 w 93087"/>
                  <a:gd name="connsiteY7" fmla="*/ 82346 h 93087"/>
                  <a:gd name="connsiteX8" fmla="*/ 82346 w 93087"/>
                  <a:gd name="connsiteY8" fmla="*/ 46544 h 93087"/>
                  <a:gd name="connsiteX9" fmla="*/ 46544 w 93087"/>
                  <a:gd name="connsiteY9" fmla="*/ 10741 h 93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3087" h="93087">
                    <a:moveTo>
                      <a:pt x="46544" y="93087"/>
                    </a:moveTo>
                    <a:cubicBezTo>
                      <a:pt x="20838" y="93087"/>
                      <a:pt x="0" y="72249"/>
                      <a:pt x="0" y="46544"/>
                    </a:cubicBezTo>
                    <a:cubicBezTo>
                      <a:pt x="0" y="20838"/>
                      <a:pt x="20838" y="0"/>
                      <a:pt x="46544" y="0"/>
                    </a:cubicBezTo>
                    <a:cubicBezTo>
                      <a:pt x="72249" y="0"/>
                      <a:pt x="93087" y="20838"/>
                      <a:pt x="93087" y="46544"/>
                    </a:cubicBezTo>
                    <a:cubicBezTo>
                      <a:pt x="93087" y="72249"/>
                      <a:pt x="72249" y="93087"/>
                      <a:pt x="46544" y="93087"/>
                    </a:cubicBezTo>
                    <a:close/>
                    <a:moveTo>
                      <a:pt x="46544" y="10741"/>
                    </a:moveTo>
                    <a:cubicBezTo>
                      <a:pt x="26770" y="10741"/>
                      <a:pt x="10741" y="26770"/>
                      <a:pt x="10741" y="46544"/>
                    </a:cubicBezTo>
                    <a:cubicBezTo>
                      <a:pt x="10741" y="66317"/>
                      <a:pt x="26770" y="82346"/>
                      <a:pt x="46544" y="82346"/>
                    </a:cubicBezTo>
                    <a:cubicBezTo>
                      <a:pt x="66317" y="82346"/>
                      <a:pt x="82346" y="66317"/>
                      <a:pt x="82346" y="46544"/>
                    </a:cubicBezTo>
                    <a:cubicBezTo>
                      <a:pt x="82346" y="26770"/>
                      <a:pt x="66317" y="10741"/>
                      <a:pt x="46544" y="10741"/>
                    </a:cubicBezTo>
                    <a:close/>
                  </a:path>
                </a:pathLst>
              </a:custGeom>
              <a:solidFill>
                <a:srgbClr val="000000"/>
              </a:solidFill>
              <a:ln w="34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4" name="Рисунок 61">
                <a:extLst>
                  <a:ext uri="{FF2B5EF4-FFF2-40B4-BE49-F238E27FC236}">
                    <a16:creationId xmlns:a16="http://schemas.microsoft.com/office/drawing/2014/main" xmlns="" id="{1B8414C8-3941-42E5-BDBB-59C05E0BD0DB}"/>
                  </a:ext>
                </a:extLst>
              </p:cNvPr>
              <p:cNvSpPr/>
              <p:nvPr/>
            </p:nvSpPr>
            <p:spPr>
              <a:xfrm>
                <a:off x="1964890" y="3238061"/>
                <a:ext cx="83784" cy="20715"/>
              </a:xfrm>
              <a:custGeom>
                <a:avLst/>
                <a:gdLst>
                  <a:gd name="connsiteX0" fmla="*/ 41982 w 83784"/>
                  <a:gd name="connsiteY0" fmla="*/ 20715 h 20715"/>
                  <a:gd name="connsiteX1" fmla="*/ 2599 w 83784"/>
                  <a:gd name="connsiteY1" fmla="*/ 9974 h 20715"/>
                  <a:gd name="connsiteX2" fmla="*/ 773 w 83784"/>
                  <a:gd name="connsiteY2" fmla="*/ 2599 h 20715"/>
                  <a:gd name="connsiteX3" fmla="*/ 8148 w 83784"/>
                  <a:gd name="connsiteY3" fmla="*/ 773 h 20715"/>
                  <a:gd name="connsiteX4" fmla="*/ 75636 w 83784"/>
                  <a:gd name="connsiteY4" fmla="*/ 773 h 20715"/>
                  <a:gd name="connsiteX5" fmla="*/ 83012 w 83784"/>
                  <a:gd name="connsiteY5" fmla="*/ 2599 h 20715"/>
                  <a:gd name="connsiteX6" fmla="*/ 81186 w 83784"/>
                  <a:gd name="connsiteY6" fmla="*/ 9974 h 20715"/>
                  <a:gd name="connsiteX7" fmla="*/ 41982 w 83784"/>
                  <a:gd name="connsiteY7" fmla="*/ 20715 h 207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3784" h="20715">
                    <a:moveTo>
                      <a:pt x="41982" y="20715"/>
                    </a:moveTo>
                    <a:cubicBezTo>
                      <a:pt x="28121" y="20789"/>
                      <a:pt x="14503" y="17075"/>
                      <a:pt x="2599" y="9974"/>
                    </a:cubicBezTo>
                    <a:cubicBezTo>
                      <a:pt x="58" y="8442"/>
                      <a:pt x="-760" y="5140"/>
                      <a:pt x="773" y="2599"/>
                    </a:cubicBezTo>
                    <a:cubicBezTo>
                      <a:pt x="2305" y="58"/>
                      <a:pt x="5607" y="-760"/>
                      <a:pt x="8148" y="773"/>
                    </a:cubicBezTo>
                    <a:cubicBezTo>
                      <a:pt x="28916" y="13242"/>
                      <a:pt x="54868" y="13242"/>
                      <a:pt x="75636" y="773"/>
                    </a:cubicBezTo>
                    <a:cubicBezTo>
                      <a:pt x="78177" y="-760"/>
                      <a:pt x="81479" y="58"/>
                      <a:pt x="83012" y="2599"/>
                    </a:cubicBezTo>
                    <a:cubicBezTo>
                      <a:pt x="84544" y="5140"/>
                      <a:pt x="83727" y="8442"/>
                      <a:pt x="81186" y="9974"/>
                    </a:cubicBezTo>
                    <a:cubicBezTo>
                      <a:pt x="69333" y="17042"/>
                      <a:pt x="55782" y="20755"/>
                      <a:pt x="41982" y="20715"/>
                    </a:cubicBezTo>
                    <a:close/>
                  </a:path>
                </a:pathLst>
              </a:custGeom>
              <a:solidFill>
                <a:srgbClr val="000000"/>
              </a:solidFill>
              <a:ln w="34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5" name="Рисунок 61">
                <a:extLst>
                  <a:ext uri="{FF2B5EF4-FFF2-40B4-BE49-F238E27FC236}">
                    <a16:creationId xmlns:a16="http://schemas.microsoft.com/office/drawing/2014/main" xmlns="" id="{478114CF-3B7A-4111-BE0A-783CFEDB2F98}"/>
                  </a:ext>
                </a:extLst>
              </p:cNvPr>
              <p:cNvSpPr/>
              <p:nvPr/>
            </p:nvSpPr>
            <p:spPr>
              <a:xfrm>
                <a:off x="1971856" y="3146498"/>
                <a:ext cx="70495" cy="8632"/>
              </a:xfrm>
              <a:custGeom>
                <a:avLst/>
                <a:gdLst>
                  <a:gd name="connsiteX0" fmla="*/ 0 w 70495"/>
                  <a:gd name="connsiteY0" fmla="*/ 2148 h 8632"/>
                  <a:gd name="connsiteX1" fmla="*/ 43679 w 70495"/>
                  <a:gd name="connsiteY1" fmla="*/ 0 h 8632"/>
                  <a:gd name="connsiteX2" fmla="*/ 70496 w 70495"/>
                  <a:gd name="connsiteY2" fmla="*/ 1396 h 8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0495" h="8632">
                    <a:moveTo>
                      <a:pt x="0" y="2148"/>
                    </a:moveTo>
                    <a:cubicBezTo>
                      <a:pt x="20372" y="17901"/>
                      <a:pt x="43679" y="0"/>
                      <a:pt x="43679" y="0"/>
                    </a:cubicBezTo>
                    <a:cubicBezTo>
                      <a:pt x="43679" y="0"/>
                      <a:pt x="59039" y="16684"/>
                      <a:pt x="70496" y="1396"/>
                    </a:cubicBezTo>
                  </a:path>
                </a:pathLst>
              </a:custGeom>
              <a:solidFill>
                <a:srgbClr val="FFFFFF"/>
              </a:solidFill>
              <a:ln w="34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6" name="Рисунок 61">
                <a:extLst>
                  <a:ext uri="{FF2B5EF4-FFF2-40B4-BE49-F238E27FC236}">
                    <a16:creationId xmlns:a16="http://schemas.microsoft.com/office/drawing/2014/main" xmlns="" id="{36823691-AA10-409B-9D8D-4B23F95E0AD5}"/>
                  </a:ext>
                </a:extLst>
              </p:cNvPr>
              <p:cNvSpPr/>
              <p:nvPr/>
            </p:nvSpPr>
            <p:spPr>
              <a:xfrm>
                <a:off x="1966485" y="3141077"/>
                <a:ext cx="81202" cy="19385"/>
              </a:xfrm>
              <a:custGeom>
                <a:avLst/>
                <a:gdLst>
                  <a:gd name="connsiteX0" fmla="*/ 24096 w 81202"/>
                  <a:gd name="connsiteY0" fmla="*/ 19384 h 19385"/>
                  <a:gd name="connsiteX1" fmla="*/ 2078 w 81202"/>
                  <a:gd name="connsiteY1" fmla="*/ 11830 h 19385"/>
                  <a:gd name="connsiteX2" fmla="*/ 1129 w 81202"/>
                  <a:gd name="connsiteY2" fmla="*/ 4294 h 19385"/>
                  <a:gd name="connsiteX3" fmla="*/ 8665 w 81202"/>
                  <a:gd name="connsiteY3" fmla="*/ 3345 h 19385"/>
                  <a:gd name="connsiteX4" fmla="*/ 45793 w 81202"/>
                  <a:gd name="connsiteY4" fmla="*/ 1089 h 19385"/>
                  <a:gd name="connsiteX5" fmla="*/ 52953 w 81202"/>
                  <a:gd name="connsiteY5" fmla="*/ 1698 h 19385"/>
                  <a:gd name="connsiteX6" fmla="*/ 64876 w 81202"/>
                  <a:gd name="connsiteY6" fmla="*/ 7820 h 19385"/>
                  <a:gd name="connsiteX7" fmla="*/ 71535 w 81202"/>
                  <a:gd name="connsiteY7" fmla="*/ 3524 h 19385"/>
                  <a:gd name="connsiteX8" fmla="*/ 79054 w 81202"/>
                  <a:gd name="connsiteY8" fmla="*/ 2450 h 19385"/>
                  <a:gd name="connsiteX9" fmla="*/ 80128 w 81202"/>
                  <a:gd name="connsiteY9" fmla="*/ 9968 h 19385"/>
                  <a:gd name="connsiteX10" fmla="*/ 65377 w 81202"/>
                  <a:gd name="connsiteY10" fmla="*/ 18561 h 19385"/>
                  <a:gd name="connsiteX11" fmla="*/ 48514 w 81202"/>
                  <a:gd name="connsiteY11" fmla="*/ 12188 h 19385"/>
                  <a:gd name="connsiteX12" fmla="*/ 24096 w 81202"/>
                  <a:gd name="connsiteY12" fmla="*/ 19384 h 19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1202" h="19385">
                    <a:moveTo>
                      <a:pt x="24096" y="19384"/>
                    </a:moveTo>
                    <a:cubicBezTo>
                      <a:pt x="16111" y="19445"/>
                      <a:pt x="8344" y="16780"/>
                      <a:pt x="2078" y="11830"/>
                    </a:cubicBezTo>
                    <a:cubicBezTo>
                      <a:pt x="-266" y="10011"/>
                      <a:pt x="-690" y="6637"/>
                      <a:pt x="1129" y="4294"/>
                    </a:cubicBezTo>
                    <a:cubicBezTo>
                      <a:pt x="2948" y="1950"/>
                      <a:pt x="6322" y="1526"/>
                      <a:pt x="8665" y="3345"/>
                    </a:cubicBezTo>
                    <a:cubicBezTo>
                      <a:pt x="25278" y="16377"/>
                      <a:pt x="44969" y="1841"/>
                      <a:pt x="45793" y="1089"/>
                    </a:cubicBezTo>
                    <a:cubicBezTo>
                      <a:pt x="47984" y="-570"/>
                      <a:pt x="51074" y="-307"/>
                      <a:pt x="52953" y="1698"/>
                    </a:cubicBezTo>
                    <a:cubicBezTo>
                      <a:pt x="54600" y="3488"/>
                      <a:pt x="59935" y="8107"/>
                      <a:pt x="64876" y="7820"/>
                    </a:cubicBezTo>
                    <a:cubicBezTo>
                      <a:pt x="67636" y="7481"/>
                      <a:pt x="70089" y="5899"/>
                      <a:pt x="71535" y="3524"/>
                    </a:cubicBezTo>
                    <a:cubicBezTo>
                      <a:pt x="73315" y="1151"/>
                      <a:pt x="76681" y="670"/>
                      <a:pt x="79054" y="2450"/>
                    </a:cubicBezTo>
                    <a:cubicBezTo>
                      <a:pt x="81426" y="4229"/>
                      <a:pt x="81907" y="7596"/>
                      <a:pt x="80128" y="9968"/>
                    </a:cubicBezTo>
                    <a:cubicBezTo>
                      <a:pt x="76798" y="14953"/>
                      <a:pt x="71356" y="18124"/>
                      <a:pt x="65377" y="18561"/>
                    </a:cubicBezTo>
                    <a:cubicBezTo>
                      <a:pt x="59177" y="18507"/>
                      <a:pt x="53200" y="16248"/>
                      <a:pt x="48514" y="12188"/>
                    </a:cubicBezTo>
                    <a:cubicBezTo>
                      <a:pt x="41159" y="16714"/>
                      <a:pt x="32731" y="19199"/>
                      <a:pt x="24096" y="19384"/>
                    </a:cubicBezTo>
                    <a:close/>
                  </a:path>
                </a:pathLst>
              </a:custGeom>
              <a:solidFill>
                <a:srgbClr val="000000"/>
              </a:solidFill>
              <a:ln w="34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227" name="Группа 226">
            <a:extLst>
              <a:ext uri="{FF2B5EF4-FFF2-40B4-BE49-F238E27FC236}">
                <a16:creationId xmlns:a16="http://schemas.microsoft.com/office/drawing/2014/main" xmlns="" id="{02009106-27A6-454F-BD66-4876545E2AF4}"/>
              </a:ext>
            </a:extLst>
          </p:cNvPr>
          <p:cNvGrpSpPr/>
          <p:nvPr/>
        </p:nvGrpSpPr>
        <p:grpSpPr>
          <a:xfrm>
            <a:off x="1890670" y="3496889"/>
            <a:ext cx="550305" cy="550305"/>
            <a:chOff x="1729142" y="2873137"/>
            <a:chExt cx="550305" cy="550305"/>
          </a:xfrm>
        </p:grpSpPr>
        <p:sp>
          <p:nvSpPr>
            <p:cNvPr id="228" name="Овал 227">
              <a:extLst>
                <a:ext uri="{FF2B5EF4-FFF2-40B4-BE49-F238E27FC236}">
                  <a16:creationId xmlns:a16="http://schemas.microsoft.com/office/drawing/2014/main" xmlns="" id="{48D5BFAD-1C73-4365-8A0A-9F05E0A2D542}"/>
                </a:ext>
              </a:extLst>
            </p:cNvPr>
            <p:cNvSpPr/>
            <p:nvPr/>
          </p:nvSpPr>
          <p:spPr>
            <a:xfrm>
              <a:off x="1729142" y="2873137"/>
              <a:ext cx="550305" cy="550305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rgbClr val="EB8B2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229" name="Группа 228">
              <a:extLst>
                <a:ext uri="{FF2B5EF4-FFF2-40B4-BE49-F238E27FC236}">
                  <a16:creationId xmlns:a16="http://schemas.microsoft.com/office/drawing/2014/main" xmlns="" id="{BBB32C02-4096-49B3-9CA0-2FB2201D6B12}"/>
                </a:ext>
              </a:extLst>
            </p:cNvPr>
            <p:cNvGrpSpPr/>
            <p:nvPr/>
          </p:nvGrpSpPr>
          <p:grpSpPr>
            <a:xfrm>
              <a:off x="1845329" y="2996127"/>
              <a:ext cx="325450" cy="300742"/>
              <a:chOff x="1845329" y="2996127"/>
              <a:chExt cx="325450" cy="300742"/>
            </a:xfrm>
          </p:grpSpPr>
          <p:sp>
            <p:nvSpPr>
              <p:cNvPr id="230" name="Рисунок 61">
                <a:extLst>
                  <a:ext uri="{FF2B5EF4-FFF2-40B4-BE49-F238E27FC236}">
                    <a16:creationId xmlns:a16="http://schemas.microsoft.com/office/drawing/2014/main" xmlns="" id="{B000E3CD-095C-4B2B-943A-9F3760CB3172}"/>
                  </a:ext>
                </a:extLst>
              </p:cNvPr>
              <p:cNvSpPr/>
              <p:nvPr/>
            </p:nvSpPr>
            <p:spPr>
              <a:xfrm>
                <a:off x="1845329" y="3130674"/>
                <a:ext cx="107050" cy="101751"/>
              </a:xfrm>
              <a:custGeom>
                <a:avLst/>
                <a:gdLst>
                  <a:gd name="connsiteX0" fmla="*/ 101680 w 107050"/>
                  <a:gd name="connsiteY0" fmla="*/ 101751 h 101751"/>
                  <a:gd name="connsiteX1" fmla="*/ 5370 w 107050"/>
                  <a:gd name="connsiteY1" fmla="*/ 101751 h 101751"/>
                  <a:gd name="connsiteX2" fmla="*/ 0 w 107050"/>
                  <a:gd name="connsiteY2" fmla="*/ 96381 h 101751"/>
                  <a:gd name="connsiteX3" fmla="*/ 94484 w 107050"/>
                  <a:gd name="connsiteY3" fmla="*/ 0 h 101751"/>
                  <a:gd name="connsiteX4" fmla="*/ 99854 w 107050"/>
                  <a:gd name="connsiteY4" fmla="*/ 5370 h 101751"/>
                  <a:gd name="connsiteX5" fmla="*/ 94484 w 107050"/>
                  <a:gd name="connsiteY5" fmla="*/ 10741 h 101751"/>
                  <a:gd name="connsiteX6" fmla="*/ 10884 w 107050"/>
                  <a:gd name="connsiteY6" fmla="*/ 91011 h 101751"/>
                  <a:gd name="connsiteX7" fmla="*/ 101680 w 107050"/>
                  <a:gd name="connsiteY7" fmla="*/ 91011 h 101751"/>
                  <a:gd name="connsiteX8" fmla="*/ 107050 w 107050"/>
                  <a:gd name="connsiteY8" fmla="*/ 96381 h 101751"/>
                  <a:gd name="connsiteX9" fmla="*/ 101680 w 107050"/>
                  <a:gd name="connsiteY9" fmla="*/ 101751 h 101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7050" h="101751">
                    <a:moveTo>
                      <a:pt x="101680" y="101751"/>
                    </a:moveTo>
                    <a:lnTo>
                      <a:pt x="5370" y="101751"/>
                    </a:lnTo>
                    <a:cubicBezTo>
                      <a:pt x="2404" y="101751"/>
                      <a:pt x="0" y="99347"/>
                      <a:pt x="0" y="96381"/>
                    </a:cubicBezTo>
                    <a:cubicBezTo>
                      <a:pt x="0" y="43250"/>
                      <a:pt x="42390" y="0"/>
                      <a:pt x="94484" y="0"/>
                    </a:cubicBezTo>
                    <a:cubicBezTo>
                      <a:pt x="97449" y="0"/>
                      <a:pt x="99854" y="2405"/>
                      <a:pt x="99854" y="5370"/>
                    </a:cubicBezTo>
                    <a:cubicBezTo>
                      <a:pt x="99854" y="8336"/>
                      <a:pt x="97449" y="10741"/>
                      <a:pt x="94484" y="10741"/>
                    </a:cubicBezTo>
                    <a:cubicBezTo>
                      <a:pt x="49802" y="11247"/>
                      <a:pt x="13205" y="46387"/>
                      <a:pt x="10884" y="91011"/>
                    </a:cubicBezTo>
                    <a:lnTo>
                      <a:pt x="101680" y="91011"/>
                    </a:lnTo>
                    <a:cubicBezTo>
                      <a:pt x="104646" y="91011"/>
                      <a:pt x="107050" y="93415"/>
                      <a:pt x="107050" y="96381"/>
                    </a:cubicBezTo>
                    <a:cubicBezTo>
                      <a:pt x="107050" y="99347"/>
                      <a:pt x="104646" y="101751"/>
                      <a:pt x="101680" y="101751"/>
                    </a:cubicBezTo>
                    <a:close/>
                  </a:path>
                </a:pathLst>
              </a:custGeom>
              <a:solidFill>
                <a:srgbClr val="000000"/>
              </a:solidFill>
              <a:ln w="34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1" name="Рисунок 61">
                <a:extLst>
                  <a:ext uri="{FF2B5EF4-FFF2-40B4-BE49-F238E27FC236}">
                    <a16:creationId xmlns:a16="http://schemas.microsoft.com/office/drawing/2014/main" xmlns="" id="{D8A8FCEB-F729-41C4-BF07-9EFE69D4DF54}"/>
                  </a:ext>
                </a:extLst>
              </p:cNvPr>
              <p:cNvSpPr/>
              <p:nvPr/>
            </p:nvSpPr>
            <p:spPr>
              <a:xfrm>
                <a:off x="1880774" y="2996127"/>
                <a:ext cx="118149" cy="118149"/>
              </a:xfrm>
              <a:custGeom>
                <a:avLst/>
                <a:gdLst>
                  <a:gd name="connsiteX0" fmla="*/ 59075 w 118149"/>
                  <a:gd name="connsiteY0" fmla="*/ 118149 h 118149"/>
                  <a:gd name="connsiteX1" fmla="*/ 0 w 118149"/>
                  <a:gd name="connsiteY1" fmla="*/ 59075 h 118149"/>
                  <a:gd name="connsiteX2" fmla="*/ 59075 w 118149"/>
                  <a:gd name="connsiteY2" fmla="*/ 0 h 118149"/>
                  <a:gd name="connsiteX3" fmla="*/ 118149 w 118149"/>
                  <a:gd name="connsiteY3" fmla="*/ 59075 h 118149"/>
                  <a:gd name="connsiteX4" fmla="*/ 59075 w 118149"/>
                  <a:gd name="connsiteY4" fmla="*/ 118149 h 118149"/>
                  <a:gd name="connsiteX5" fmla="*/ 59075 w 118149"/>
                  <a:gd name="connsiteY5" fmla="*/ 10741 h 118149"/>
                  <a:gd name="connsiteX6" fmla="*/ 10741 w 118149"/>
                  <a:gd name="connsiteY6" fmla="*/ 59075 h 118149"/>
                  <a:gd name="connsiteX7" fmla="*/ 59075 w 118149"/>
                  <a:gd name="connsiteY7" fmla="*/ 107408 h 118149"/>
                  <a:gd name="connsiteX8" fmla="*/ 107408 w 118149"/>
                  <a:gd name="connsiteY8" fmla="*/ 59075 h 118149"/>
                  <a:gd name="connsiteX9" fmla="*/ 59075 w 118149"/>
                  <a:gd name="connsiteY9" fmla="*/ 10741 h 118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8149" h="118149">
                    <a:moveTo>
                      <a:pt x="59075" y="118149"/>
                    </a:moveTo>
                    <a:cubicBezTo>
                      <a:pt x="26449" y="118149"/>
                      <a:pt x="0" y="91701"/>
                      <a:pt x="0" y="59075"/>
                    </a:cubicBezTo>
                    <a:cubicBezTo>
                      <a:pt x="0" y="26449"/>
                      <a:pt x="26449" y="0"/>
                      <a:pt x="59075" y="0"/>
                    </a:cubicBezTo>
                    <a:cubicBezTo>
                      <a:pt x="91701" y="0"/>
                      <a:pt x="118149" y="26449"/>
                      <a:pt x="118149" y="59075"/>
                    </a:cubicBezTo>
                    <a:cubicBezTo>
                      <a:pt x="118110" y="91684"/>
                      <a:pt x="91684" y="118110"/>
                      <a:pt x="59075" y="118149"/>
                    </a:cubicBezTo>
                    <a:close/>
                    <a:moveTo>
                      <a:pt x="59075" y="10741"/>
                    </a:moveTo>
                    <a:cubicBezTo>
                      <a:pt x="32381" y="10741"/>
                      <a:pt x="10741" y="32381"/>
                      <a:pt x="10741" y="59075"/>
                    </a:cubicBezTo>
                    <a:cubicBezTo>
                      <a:pt x="10741" y="85768"/>
                      <a:pt x="32381" y="107408"/>
                      <a:pt x="59075" y="107408"/>
                    </a:cubicBezTo>
                    <a:cubicBezTo>
                      <a:pt x="85768" y="107408"/>
                      <a:pt x="107408" y="85768"/>
                      <a:pt x="107408" y="59075"/>
                    </a:cubicBezTo>
                    <a:cubicBezTo>
                      <a:pt x="107369" y="32397"/>
                      <a:pt x="85752" y="10780"/>
                      <a:pt x="59075" y="10741"/>
                    </a:cubicBezTo>
                    <a:close/>
                  </a:path>
                </a:pathLst>
              </a:custGeom>
              <a:solidFill>
                <a:srgbClr val="000000"/>
              </a:solidFill>
              <a:ln w="34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2" name="Рисунок 61">
                <a:extLst>
                  <a:ext uri="{FF2B5EF4-FFF2-40B4-BE49-F238E27FC236}">
                    <a16:creationId xmlns:a16="http://schemas.microsoft.com/office/drawing/2014/main" xmlns="" id="{D46EC87A-0165-4D0E-BFEC-34D3E6D3A27F}"/>
                  </a:ext>
                </a:extLst>
              </p:cNvPr>
              <p:cNvSpPr/>
              <p:nvPr/>
            </p:nvSpPr>
            <p:spPr>
              <a:xfrm>
                <a:off x="1883312" y="3150469"/>
                <a:ext cx="61942" cy="24922"/>
              </a:xfrm>
              <a:custGeom>
                <a:avLst/>
                <a:gdLst>
                  <a:gd name="connsiteX0" fmla="*/ 56465 w 61942"/>
                  <a:gd name="connsiteY0" fmla="*/ 24922 h 24922"/>
                  <a:gd name="connsiteX1" fmla="*/ 2581 w 61942"/>
                  <a:gd name="connsiteY1" fmla="*/ 9993 h 24922"/>
                  <a:gd name="connsiteX2" fmla="*/ 791 w 61942"/>
                  <a:gd name="connsiteY2" fmla="*/ 2581 h 24922"/>
                  <a:gd name="connsiteX3" fmla="*/ 8202 w 61942"/>
                  <a:gd name="connsiteY3" fmla="*/ 791 h 24922"/>
                  <a:gd name="connsiteX4" fmla="*/ 56572 w 61942"/>
                  <a:gd name="connsiteY4" fmla="*/ 14181 h 24922"/>
                  <a:gd name="connsiteX5" fmla="*/ 61942 w 61942"/>
                  <a:gd name="connsiteY5" fmla="*/ 19552 h 24922"/>
                  <a:gd name="connsiteX6" fmla="*/ 56572 w 61942"/>
                  <a:gd name="connsiteY6" fmla="*/ 24922 h 24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1942" h="24922">
                    <a:moveTo>
                      <a:pt x="56465" y="24922"/>
                    </a:moveTo>
                    <a:cubicBezTo>
                      <a:pt x="37481" y="24936"/>
                      <a:pt x="18852" y="19774"/>
                      <a:pt x="2581" y="9993"/>
                    </a:cubicBezTo>
                    <a:cubicBezTo>
                      <a:pt x="40" y="8441"/>
                      <a:pt x="-761" y="5122"/>
                      <a:pt x="791" y="2581"/>
                    </a:cubicBezTo>
                    <a:cubicBezTo>
                      <a:pt x="2343" y="40"/>
                      <a:pt x="5662" y="-761"/>
                      <a:pt x="8202" y="791"/>
                    </a:cubicBezTo>
                    <a:cubicBezTo>
                      <a:pt x="22808" y="9570"/>
                      <a:pt x="39531" y="14200"/>
                      <a:pt x="56572" y="14181"/>
                    </a:cubicBezTo>
                    <a:cubicBezTo>
                      <a:pt x="59538" y="14181"/>
                      <a:pt x="61942" y="16586"/>
                      <a:pt x="61942" y="19552"/>
                    </a:cubicBezTo>
                    <a:cubicBezTo>
                      <a:pt x="61942" y="22518"/>
                      <a:pt x="59538" y="24922"/>
                      <a:pt x="56572" y="24922"/>
                    </a:cubicBezTo>
                    <a:close/>
                  </a:path>
                </a:pathLst>
              </a:custGeom>
              <a:solidFill>
                <a:srgbClr val="000000"/>
              </a:solidFill>
              <a:ln w="34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3" name="Рисунок 61">
                <a:extLst>
                  <a:ext uri="{FF2B5EF4-FFF2-40B4-BE49-F238E27FC236}">
                    <a16:creationId xmlns:a16="http://schemas.microsoft.com/office/drawing/2014/main" xmlns="" id="{280BCD9A-DA24-4651-B9C4-2703E91401F0}"/>
                  </a:ext>
                </a:extLst>
              </p:cNvPr>
              <p:cNvSpPr/>
              <p:nvPr/>
            </p:nvSpPr>
            <p:spPr>
              <a:xfrm>
                <a:off x="1887790" y="3023190"/>
                <a:ext cx="103936" cy="24600"/>
              </a:xfrm>
              <a:custGeom>
                <a:avLst/>
                <a:gdLst>
                  <a:gd name="connsiteX0" fmla="*/ 98566 w 103936"/>
                  <a:gd name="connsiteY0" fmla="*/ 24421 h 24600"/>
                  <a:gd name="connsiteX1" fmla="*/ 67489 w 103936"/>
                  <a:gd name="connsiteY1" fmla="*/ 12320 h 24600"/>
                  <a:gd name="connsiteX2" fmla="*/ 2078 w 103936"/>
                  <a:gd name="connsiteY2" fmla="*/ 12642 h 24600"/>
                  <a:gd name="connsiteX3" fmla="*/ 1129 w 103936"/>
                  <a:gd name="connsiteY3" fmla="*/ 5106 h 24600"/>
                  <a:gd name="connsiteX4" fmla="*/ 8665 w 103936"/>
                  <a:gd name="connsiteY4" fmla="*/ 4157 h 24600"/>
                  <a:gd name="connsiteX5" fmla="*/ 65699 w 103936"/>
                  <a:gd name="connsiteY5" fmla="*/ 899 h 24600"/>
                  <a:gd name="connsiteX6" fmla="*/ 73145 w 103936"/>
                  <a:gd name="connsiteY6" fmla="*/ 2397 h 24600"/>
                  <a:gd name="connsiteX7" fmla="*/ 73218 w 103936"/>
                  <a:gd name="connsiteY7" fmla="*/ 2510 h 24600"/>
                  <a:gd name="connsiteX8" fmla="*/ 98566 w 103936"/>
                  <a:gd name="connsiteY8" fmla="*/ 13860 h 24600"/>
                  <a:gd name="connsiteX9" fmla="*/ 103936 w 103936"/>
                  <a:gd name="connsiteY9" fmla="*/ 19230 h 24600"/>
                  <a:gd name="connsiteX10" fmla="*/ 98566 w 103936"/>
                  <a:gd name="connsiteY10" fmla="*/ 24600 h 24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3936" h="24600">
                    <a:moveTo>
                      <a:pt x="98566" y="24421"/>
                    </a:moveTo>
                    <a:cubicBezTo>
                      <a:pt x="86989" y="24803"/>
                      <a:pt x="75760" y="20430"/>
                      <a:pt x="67489" y="12320"/>
                    </a:cubicBezTo>
                    <a:cubicBezTo>
                      <a:pt x="56748" y="18335"/>
                      <a:pt x="26531" y="31654"/>
                      <a:pt x="2078" y="12642"/>
                    </a:cubicBezTo>
                    <a:cubicBezTo>
                      <a:pt x="-266" y="10823"/>
                      <a:pt x="-690" y="7449"/>
                      <a:pt x="1129" y="5106"/>
                    </a:cubicBezTo>
                    <a:cubicBezTo>
                      <a:pt x="2948" y="2762"/>
                      <a:pt x="6322" y="2338"/>
                      <a:pt x="8665" y="4157"/>
                    </a:cubicBezTo>
                    <a:cubicBezTo>
                      <a:pt x="32367" y="22595"/>
                      <a:pt x="65377" y="1114"/>
                      <a:pt x="65699" y="899"/>
                    </a:cubicBezTo>
                    <a:cubicBezTo>
                      <a:pt x="68169" y="-743"/>
                      <a:pt x="71502" y="-72"/>
                      <a:pt x="73145" y="2397"/>
                    </a:cubicBezTo>
                    <a:cubicBezTo>
                      <a:pt x="73170" y="2435"/>
                      <a:pt x="73194" y="2472"/>
                      <a:pt x="73218" y="2510"/>
                    </a:cubicBezTo>
                    <a:cubicBezTo>
                      <a:pt x="73504" y="2940"/>
                      <a:pt x="80915" y="13860"/>
                      <a:pt x="98566" y="13860"/>
                    </a:cubicBezTo>
                    <a:cubicBezTo>
                      <a:pt x="101532" y="13860"/>
                      <a:pt x="103936" y="16264"/>
                      <a:pt x="103936" y="19230"/>
                    </a:cubicBezTo>
                    <a:cubicBezTo>
                      <a:pt x="103936" y="22196"/>
                      <a:pt x="101532" y="24600"/>
                      <a:pt x="98566" y="24600"/>
                    </a:cubicBezTo>
                    <a:close/>
                  </a:path>
                </a:pathLst>
              </a:custGeom>
              <a:solidFill>
                <a:srgbClr val="000000"/>
              </a:solidFill>
              <a:ln w="34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4" name="Рисунок 61">
                <a:extLst>
                  <a:ext uri="{FF2B5EF4-FFF2-40B4-BE49-F238E27FC236}">
                    <a16:creationId xmlns:a16="http://schemas.microsoft.com/office/drawing/2014/main" xmlns="" id="{9D9ED747-59DB-48FE-9360-F0F3E838E15D}"/>
                  </a:ext>
                </a:extLst>
              </p:cNvPr>
              <p:cNvSpPr/>
              <p:nvPr/>
            </p:nvSpPr>
            <p:spPr>
              <a:xfrm>
                <a:off x="2060247" y="3118286"/>
                <a:ext cx="110532" cy="74756"/>
              </a:xfrm>
              <a:custGeom>
                <a:avLst/>
                <a:gdLst>
                  <a:gd name="connsiteX0" fmla="*/ 105159 w 110532"/>
                  <a:gd name="connsiteY0" fmla="*/ 74756 h 74756"/>
                  <a:gd name="connsiteX1" fmla="*/ 8492 w 110532"/>
                  <a:gd name="connsiteY1" fmla="*/ 74756 h 74756"/>
                  <a:gd name="connsiteX2" fmla="*/ 3121 w 110532"/>
                  <a:gd name="connsiteY2" fmla="*/ 69386 h 74756"/>
                  <a:gd name="connsiteX3" fmla="*/ 8492 w 110532"/>
                  <a:gd name="connsiteY3" fmla="*/ 64016 h 74756"/>
                  <a:gd name="connsiteX4" fmla="*/ 99538 w 110532"/>
                  <a:gd name="connsiteY4" fmla="*/ 64016 h 74756"/>
                  <a:gd name="connsiteX5" fmla="*/ 42504 w 110532"/>
                  <a:gd name="connsiteY5" fmla="*/ 10741 h 74756"/>
                  <a:gd name="connsiteX6" fmla="*/ 8456 w 110532"/>
                  <a:gd name="connsiteY6" fmla="*/ 22198 h 74756"/>
                  <a:gd name="connsiteX7" fmla="*/ 975 w 110532"/>
                  <a:gd name="connsiteY7" fmla="*/ 20887 h 74756"/>
                  <a:gd name="connsiteX8" fmla="*/ 1975 w 110532"/>
                  <a:gd name="connsiteY8" fmla="*/ 13641 h 74756"/>
                  <a:gd name="connsiteX9" fmla="*/ 42504 w 110532"/>
                  <a:gd name="connsiteY9" fmla="*/ 0 h 74756"/>
                  <a:gd name="connsiteX10" fmla="*/ 110529 w 110532"/>
                  <a:gd name="connsiteY10" fmla="*/ 69386 h 74756"/>
                  <a:gd name="connsiteX11" fmla="*/ 105159 w 110532"/>
                  <a:gd name="connsiteY11" fmla="*/ 74756 h 74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0532" h="74756">
                    <a:moveTo>
                      <a:pt x="105159" y="74756"/>
                    </a:moveTo>
                    <a:lnTo>
                      <a:pt x="8492" y="74756"/>
                    </a:lnTo>
                    <a:cubicBezTo>
                      <a:pt x="5526" y="74756"/>
                      <a:pt x="3121" y="72352"/>
                      <a:pt x="3121" y="69386"/>
                    </a:cubicBezTo>
                    <a:cubicBezTo>
                      <a:pt x="3121" y="66420"/>
                      <a:pt x="5526" y="64016"/>
                      <a:pt x="8492" y="64016"/>
                    </a:cubicBezTo>
                    <a:lnTo>
                      <a:pt x="99538" y="64016"/>
                    </a:lnTo>
                    <a:cubicBezTo>
                      <a:pt x="97153" y="34186"/>
                      <a:pt x="72427" y="11090"/>
                      <a:pt x="42504" y="10741"/>
                    </a:cubicBezTo>
                    <a:cubicBezTo>
                      <a:pt x="30204" y="10714"/>
                      <a:pt x="18238" y="14741"/>
                      <a:pt x="8456" y="22198"/>
                    </a:cubicBezTo>
                    <a:cubicBezTo>
                      <a:pt x="6028" y="23902"/>
                      <a:pt x="2679" y="23315"/>
                      <a:pt x="975" y="20887"/>
                    </a:cubicBezTo>
                    <a:cubicBezTo>
                      <a:pt x="-642" y="18583"/>
                      <a:pt x="-206" y="15421"/>
                      <a:pt x="1975" y="13641"/>
                    </a:cubicBezTo>
                    <a:cubicBezTo>
                      <a:pt x="13618" y="4762"/>
                      <a:pt x="27862" y="-32"/>
                      <a:pt x="42504" y="0"/>
                    </a:cubicBezTo>
                    <a:cubicBezTo>
                      <a:pt x="80433" y="413"/>
                      <a:pt x="110867" y="31456"/>
                      <a:pt x="110529" y="69386"/>
                    </a:cubicBezTo>
                    <a:cubicBezTo>
                      <a:pt x="110529" y="72352"/>
                      <a:pt x="108125" y="74756"/>
                      <a:pt x="105159" y="74756"/>
                    </a:cubicBezTo>
                    <a:close/>
                  </a:path>
                </a:pathLst>
              </a:custGeom>
              <a:solidFill>
                <a:srgbClr val="000000"/>
              </a:solidFill>
              <a:ln w="34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5" name="Рисунок 61">
                <a:extLst>
                  <a:ext uri="{FF2B5EF4-FFF2-40B4-BE49-F238E27FC236}">
                    <a16:creationId xmlns:a16="http://schemas.microsoft.com/office/drawing/2014/main" xmlns="" id="{EE01DCE1-A935-446C-84CA-A7274F7BA749}"/>
                  </a:ext>
                </a:extLst>
              </p:cNvPr>
              <p:cNvSpPr/>
              <p:nvPr/>
            </p:nvSpPr>
            <p:spPr>
              <a:xfrm>
                <a:off x="2056208" y="3014028"/>
                <a:ext cx="93087" cy="93087"/>
              </a:xfrm>
              <a:custGeom>
                <a:avLst/>
                <a:gdLst>
                  <a:gd name="connsiteX0" fmla="*/ 46544 w 93087"/>
                  <a:gd name="connsiteY0" fmla="*/ 93087 h 93087"/>
                  <a:gd name="connsiteX1" fmla="*/ 0 w 93087"/>
                  <a:gd name="connsiteY1" fmla="*/ 46544 h 93087"/>
                  <a:gd name="connsiteX2" fmla="*/ 46544 w 93087"/>
                  <a:gd name="connsiteY2" fmla="*/ 0 h 93087"/>
                  <a:gd name="connsiteX3" fmla="*/ 93087 w 93087"/>
                  <a:gd name="connsiteY3" fmla="*/ 46544 h 93087"/>
                  <a:gd name="connsiteX4" fmla="*/ 46544 w 93087"/>
                  <a:gd name="connsiteY4" fmla="*/ 93087 h 93087"/>
                  <a:gd name="connsiteX5" fmla="*/ 46544 w 93087"/>
                  <a:gd name="connsiteY5" fmla="*/ 10741 h 93087"/>
                  <a:gd name="connsiteX6" fmla="*/ 10741 w 93087"/>
                  <a:gd name="connsiteY6" fmla="*/ 46544 h 93087"/>
                  <a:gd name="connsiteX7" fmla="*/ 46544 w 93087"/>
                  <a:gd name="connsiteY7" fmla="*/ 82346 h 93087"/>
                  <a:gd name="connsiteX8" fmla="*/ 82346 w 93087"/>
                  <a:gd name="connsiteY8" fmla="*/ 46544 h 93087"/>
                  <a:gd name="connsiteX9" fmla="*/ 46544 w 93087"/>
                  <a:gd name="connsiteY9" fmla="*/ 10741 h 93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3087" h="93087">
                    <a:moveTo>
                      <a:pt x="46544" y="93087"/>
                    </a:moveTo>
                    <a:cubicBezTo>
                      <a:pt x="20838" y="93087"/>
                      <a:pt x="0" y="72249"/>
                      <a:pt x="0" y="46544"/>
                    </a:cubicBezTo>
                    <a:cubicBezTo>
                      <a:pt x="0" y="20838"/>
                      <a:pt x="20838" y="0"/>
                      <a:pt x="46544" y="0"/>
                    </a:cubicBezTo>
                    <a:cubicBezTo>
                      <a:pt x="72249" y="0"/>
                      <a:pt x="93087" y="20838"/>
                      <a:pt x="93087" y="46544"/>
                    </a:cubicBezTo>
                    <a:cubicBezTo>
                      <a:pt x="93087" y="72249"/>
                      <a:pt x="72249" y="93087"/>
                      <a:pt x="46544" y="93087"/>
                    </a:cubicBezTo>
                    <a:close/>
                    <a:moveTo>
                      <a:pt x="46544" y="10741"/>
                    </a:moveTo>
                    <a:cubicBezTo>
                      <a:pt x="26770" y="10741"/>
                      <a:pt x="10741" y="26770"/>
                      <a:pt x="10741" y="46544"/>
                    </a:cubicBezTo>
                    <a:cubicBezTo>
                      <a:pt x="10741" y="66317"/>
                      <a:pt x="26770" y="82346"/>
                      <a:pt x="46544" y="82346"/>
                    </a:cubicBezTo>
                    <a:cubicBezTo>
                      <a:pt x="66317" y="82346"/>
                      <a:pt x="82346" y="66317"/>
                      <a:pt x="82346" y="46544"/>
                    </a:cubicBezTo>
                    <a:cubicBezTo>
                      <a:pt x="82346" y="26770"/>
                      <a:pt x="66317" y="10741"/>
                      <a:pt x="46544" y="10741"/>
                    </a:cubicBezTo>
                    <a:close/>
                  </a:path>
                </a:pathLst>
              </a:custGeom>
              <a:solidFill>
                <a:srgbClr val="000000"/>
              </a:solidFill>
              <a:ln w="34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6" name="Рисунок 61">
                <a:extLst>
                  <a:ext uri="{FF2B5EF4-FFF2-40B4-BE49-F238E27FC236}">
                    <a16:creationId xmlns:a16="http://schemas.microsoft.com/office/drawing/2014/main" xmlns="" id="{B1AB6DF4-8E44-45B9-A033-33D7C2357650}"/>
                  </a:ext>
                </a:extLst>
              </p:cNvPr>
              <p:cNvSpPr/>
              <p:nvPr/>
            </p:nvSpPr>
            <p:spPr>
              <a:xfrm>
                <a:off x="2084792" y="3019985"/>
                <a:ext cx="64524" cy="45600"/>
              </a:xfrm>
              <a:custGeom>
                <a:avLst/>
                <a:gdLst>
                  <a:gd name="connsiteX0" fmla="*/ 45671 w 64524"/>
                  <a:gd name="connsiteY0" fmla="*/ 45599 h 45600"/>
                  <a:gd name="connsiteX1" fmla="*/ 58 w 64524"/>
                  <a:gd name="connsiteY1" fmla="*/ 6216 h 45600"/>
                  <a:gd name="connsiteX2" fmla="*/ 4641 w 64524"/>
                  <a:gd name="connsiteY2" fmla="*/ 58 h 45600"/>
                  <a:gd name="connsiteX3" fmla="*/ 10799 w 64524"/>
                  <a:gd name="connsiteY3" fmla="*/ 4641 h 45600"/>
                  <a:gd name="connsiteX4" fmla="*/ 51225 w 64524"/>
                  <a:gd name="connsiteY4" fmla="*/ 34450 h 45600"/>
                  <a:gd name="connsiteX5" fmla="*/ 57343 w 64524"/>
                  <a:gd name="connsiteY5" fmla="*/ 32961 h 45600"/>
                  <a:gd name="connsiteX6" fmla="*/ 64217 w 64524"/>
                  <a:gd name="connsiteY6" fmla="*/ 36255 h 45600"/>
                  <a:gd name="connsiteX7" fmla="*/ 60923 w 64524"/>
                  <a:gd name="connsiteY7" fmla="*/ 43129 h 45600"/>
                  <a:gd name="connsiteX8" fmla="*/ 45671 w 64524"/>
                  <a:gd name="connsiteY8" fmla="*/ 45599 h 4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4524" h="45600">
                    <a:moveTo>
                      <a:pt x="45671" y="45599"/>
                    </a:moveTo>
                    <a:cubicBezTo>
                      <a:pt x="22873" y="45415"/>
                      <a:pt x="3565" y="28743"/>
                      <a:pt x="58" y="6216"/>
                    </a:cubicBezTo>
                    <a:cubicBezTo>
                      <a:pt x="-377" y="3250"/>
                      <a:pt x="1675" y="493"/>
                      <a:pt x="4641" y="58"/>
                    </a:cubicBezTo>
                    <a:cubicBezTo>
                      <a:pt x="7607" y="-377"/>
                      <a:pt x="10364" y="1675"/>
                      <a:pt x="10799" y="4641"/>
                    </a:cubicBezTo>
                    <a:cubicBezTo>
                      <a:pt x="13731" y="24036"/>
                      <a:pt x="31830" y="37382"/>
                      <a:pt x="51225" y="34450"/>
                    </a:cubicBezTo>
                    <a:cubicBezTo>
                      <a:pt x="53304" y="34136"/>
                      <a:pt x="55351" y="33638"/>
                      <a:pt x="57343" y="32961"/>
                    </a:cubicBezTo>
                    <a:cubicBezTo>
                      <a:pt x="60150" y="31972"/>
                      <a:pt x="63228" y="33447"/>
                      <a:pt x="64217" y="36255"/>
                    </a:cubicBezTo>
                    <a:cubicBezTo>
                      <a:pt x="65205" y="39062"/>
                      <a:pt x="63731" y="42140"/>
                      <a:pt x="60923" y="43129"/>
                    </a:cubicBezTo>
                    <a:cubicBezTo>
                      <a:pt x="56014" y="44804"/>
                      <a:pt x="50858" y="45639"/>
                      <a:pt x="45671" y="45599"/>
                    </a:cubicBezTo>
                    <a:close/>
                  </a:path>
                </a:pathLst>
              </a:custGeom>
              <a:solidFill>
                <a:srgbClr val="000000"/>
              </a:solidFill>
              <a:ln w="34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7" name="Рисунок 61">
                <a:extLst>
                  <a:ext uri="{FF2B5EF4-FFF2-40B4-BE49-F238E27FC236}">
                    <a16:creationId xmlns:a16="http://schemas.microsoft.com/office/drawing/2014/main" xmlns="" id="{6EAD5B8D-CEED-4362-8250-BF99F8E77BBD}"/>
                  </a:ext>
                </a:extLst>
              </p:cNvPr>
              <p:cNvSpPr/>
              <p:nvPr/>
            </p:nvSpPr>
            <p:spPr>
              <a:xfrm>
                <a:off x="2138554" y="3056991"/>
                <a:ext cx="28939" cy="96667"/>
              </a:xfrm>
              <a:custGeom>
                <a:avLst/>
                <a:gdLst>
                  <a:gd name="connsiteX0" fmla="*/ 16111 w 28939"/>
                  <a:gd name="connsiteY0" fmla="*/ 96667 h 96667"/>
                  <a:gd name="connsiteX1" fmla="*/ 10741 w 28939"/>
                  <a:gd name="connsiteY1" fmla="*/ 91297 h 96667"/>
                  <a:gd name="connsiteX2" fmla="*/ 11815 w 28939"/>
                  <a:gd name="connsiteY2" fmla="*/ 88075 h 96667"/>
                  <a:gd name="connsiteX3" fmla="*/ 9846 w 28939"/>
                  <a:gd name="connsiteY3" fmla="*/ 41531 h 96667"/>
                  <a:gd name="connsiteX4" fmla="*/ 0 w 28939"/>
                  <a:gd name="connsiteY4" fmla="*/ 5370 h 96667"/>
                  <a:gd name="connsiteX5" fmla="*/ 5370 w 28939"/>
                  <a:gd name="connsiteY5" fmla="*/ 0 h 96667"/>
                  <a:gd name="connsiteX6" fmla="*/ 10741 w 28939"/>
                  <a:gd name="connsiteY6" fmla="*/ 5370 h 96667"/>
                  <a:gd name="connsiteX7" fmla="*/ 19727 w 28939"/>
                  <a:gd name="connsiteY7" fmla="*/ 37271 h 96667"/>
                  <a:gd name="connsiteX8" fmla="*/ 20408 w 28939"/>
                  <a:gd name="connsiteY8" fmla="*/ 94555 h 96667"/>
                  <a:gd name="connsiteX9" fmla="*/ 16111 w 28939"/>
                  <a:gd name="connsiteY9" fmla="*/ 96667 h 966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8939" h="96667">
                    <a:moveTo>
                      <a:pt x="16111" y="96667"/>
                    </a:moveTo>
                    <a:cubicBezTo>
                      <a:pt x="13145" y="96667"/>
                      <a:pt x="10741" y="94263"/>
                      <a:pt x="10741" y="91297"/>
                    </a:cubicBezTo>
                    <a:cubicBezTo>
                      <a:pt x="10741" y="90135"/>
                      <a:pt x="11118" y="89004"/>
                      <a:pt x="11815" y="88075"/>
                    </a:cubicBezTo>
                    <a:cubicBezTo>
                      <a:pt x="23200" y="72930"/>
                      <a:pt x="17006" y="58323"/>
                      <a:pt x="9846" y="41531"/>
                    </a:cubicBezTo>
                    <a:cubicBezTo>
                      <a:pt x="5012" y="30074"/>
                      <a:pt x="0" y="18331"/>
                      <a:pt x="0" y="5370"/>
                    </a:cubicBezTo>
                    <a:cubicBezTo>
                      <a:pt x="0" y="2405"/>
                      <a:pt x="2405" y="0"/>
                      <a:pt x="5370" y="0"/>
                    </a:cubicBezTo>
                    <a:cubicBezTo>
                      <a:pt x="8336" y="0"/>
                      <a:pt x="10741" y="2405"/>
                      <a:pt x="10741" y="5370"/>
                    </a:cubicBezTo>
                    <a:cubicBezTo>
                      <a:pt x="10741" y="16111"/>
                      <a:pt x="15288" y="26852"/>
                      <a:pt x="19727" y="37271"/>
                    </a:cubicBezTo>
                    <a:cubicBezTo>
                      <a:pt x="27497" y="55530"/>
                      <a:pt x="35516" y="74398"/>
                      <a:pt x="20408" y="94555"/>
                    </a:cubicBezTo>
                    <a:cubicBezTo>
                      <a:pt x="19386" y="95894"/>
                      <a:pt x="17795" y="96676"/>
                      <a:pt x="16111" y="96667"/>
                    </a:cubicBezTo>
                    <a:close/>
                  </a:path>
                </a:pathLst>
              </a:custGeom>
              <a:solidFill>
                <a:srgbClr val="000000"/>
              </a:solidFill>
              <a:ln w="34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8" name="Рисунок 61">
                <a:extLst>
                  <a:ext uri="{FF2B5EF4-FFF2-40B4-BE49-F238E27FC236}">
                    <a16:creationId xmlns:a16="http://schemas.microsoft.com/office/drawing/2014/main" xmlns="" id="{5EB3BEF0-2A04-4359-AB7A-8EF96A4314BE}"/>
                  </a:ext>
                </a:extLst>
              </p:cNvPr>
              <p:cNvSpPr/>
              <p:nvPr/>
            </p:nvSpPr>
            <p:spPr>
              <a:xfrm>
                <a:off x="2040752" y="3057135"/>
                <a:ext cx="26268" cy="60327"/>
              </a:xfrm>
              <a:custGeom>
                <a:avLst/>
                <a:gdLst>
                  <a:gd name="connsiteX0" fmla="*/ 5503 w 26268"/>
                  <a:gd name="connsiteY0" fmla="*/ 60328 h 60327"/>
                  <a:gd name="connsiteX1" fmla="*/ 3820 w 26268"/>
                  <a:gd name="connsiteY1" fmla="*/ 60041 h 60327"/>
                  <a:gd name="connsiteX2" fmla="*/ 212 w 26268"/>
                  <a:gd name="connsiteY2" fmla="*/ 53473 h 60327"/>
                  <a:gd name="connsiteX3" fmla="*/ 240 w 26268"/>
                  <a:gd name="connsiteY3" fmla="*/ 53382 h 60327"/>
                  <a:gd name="connsiteX4" fmla="*/ 1744 w 26268"/>
                  <a:gd name="connsiteY4" fmla="*/ 49802 h 60327"/>
                  <a:gd name="connsiteX5" fmla="*/ 15528 w 26268"/>
                  <a:gd name="connsiteY5" fmla="*/ 5370 h 60327"/>
                  <a:gd name="connsiteX6" fmla="*/ 20898 w 26268"/>
                  <a:gd name="connsiteY6" fmla="*/ 0 h 60327"/>
                  <a:gd name="connsiteX7" fmla="*/ 26268 w 26268"/>
                  <a:gd name="connsiteY7" fmla="*/ 5370 h 60327"/>
                  <a:gd name="connsiteX8" fmla="*/ 11661 w 26268"/>
                  <a:gd name="connsiteY8" fmla="*/ 53955 h 60327"/>
                  <a:gd name="connsiteX9" fmla="*/ 10479 w 26268"/>
                  <a:gd name="connsiteY9" fmla="*/ 56819 h 60327"/>
                  <a:gd name="connsiteX10" fmla="*/ 5503 w 26268"/>
                  <a:gd name="connsiteY10" fmla="*/ 60328 h 60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6268" h="60327">
                    <a:moveTo>
                      <a:pt x="5503" y="60328"/>
                    </a:moveTo>
                    <a:cubicBezTo>
                      <a:pt x="4930" y="60325"/>
                      <a:pt x="4361" y="60228"/>
                      <a:pt x="3820" y="60041"/>
                    </a:cubicBezTo>
                    <a:cubicBezTo>
                      <a:pt x="1010" y="59224"/>
                      <a:pt x="-605" y="56283"/>
                      <a:pt x="212" y="53473"/>
                    </a:cubicBezTo>
                    <a:cubicBezTo>
                      <a:pt x="221" y="53443"/>
                      <a:pt x="231" y="53412"/>
                      <a:pt x="240" y="53382"/>
                    </a:cubicBezTo>
                    <a:cubicBezTo>
                      <a:pt x="240" y="52952"/>
                      <a:pt x="920" y="51628"/>
                      <a:pt x="1744" y="49802"/>
                    </a:cubicBezTo>
                    <a:cubicBezTo>
                      <a:pt x="5324" y="41674"/>
                      <a:pt x="15528" y="16971"/>
                      <a:pt x="15528" y="5370"/>
                    </a:cubicBezTo>
                    <a:cubicBezTo>
                      <a:pt x="15528" y="2405"/>
                      <a:pt x="17932" y="0"/>
                      <a:pt x="20898" y="0"/>
                    </a:cubicBezTo>
                    <a:cubicBezTo>
                      <a:pt x="23864" y="0"/>
                      <a:pt x="26268" y="2405"/>
                      <a:pt x="26268" y="5370"/>
                    </a:cubicBezTo>
                    <a:cubicBezTo>
                      <a:pt x="26268" y="17687"/>
                      <a:pt x="17926" y="38989"/>
                      <a:pt x="11661" y="53955"/>
                    </a:cubicBezTo>
                    <a:cubicBezTo>
                      <a:pt x="11052" y="55423"/>
                      <a:pt x="10623" y="56425"/>
                      <a:pt x="10479" y="56819"/>
                    </a:cubicBezTo>
                    <a:cubicBezTo>
                      <a:pt x="9691" y="58894"/>
                      <a:pt x="7722" y="60283"/>
                      <a:pt x="5503" y="60328"/>
                    </a:cubicBezTo>
                    <a:close/>
                  </a:path>
                </a:pathLst>
              </a:custGeom>
              <a:solidFill>
                <a:srgbClr val="000000"/>
              </a:solidFill>
              <a:ln w="34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9" name="Рисунок 61">
                <a:extLst>
                  <a:ext uri="{FF2B5EF4-FFF2-40B4-BE49-F238E27FC236}">
                    <a16:creationId xmlns:a16="http://schemas.microsoft.com/office/drawing/2014/main" xmlns="" id="{3E84D4B0-4755-4A28-B66E-111EEE2CFE3C}"/>
                  </a:ext>
                </a:extLst>
              </p:cNvPr>
              <p:cNvSpPr/>
              <p:nvPr/>
            </p:nvSpPr>
            <p:spPr>
              <a:xfrm>
                <a:off x="1938846" y="3223474"/>
                <a:ext cx="136050" cy="73395"/>
              </a:xfrm>
              <a:custGeom>
                <a:avLst/>
                <a:gdLst>
                  <a:gd name="connsiteX0" fmla="*/ 130680 w 136050"/>
                  <a:gd name="connsiteY0" fmla="*/ 73396 h 73395"/>
                  <a:gd name="connsiteX1" fmla="*/ 5370 w 136050"/>
                  <a:gd name="connsiteY1" fmla="*/ 73396 h 73395"/>
                  <a:gd name="connsiteX2" fmla="*/ 0 w 136050"/>
                  <a:gd name="connsiteY2" fmla="*/ 68025 h 73395"/>
                  <a:gd name="connsiteX3" fmla="*/ 68025 w 136050"/>
                  <a:gd name="connsiteY3" fmla="*/ 0 h 73395"/>
                  <a:gd name="connsiteX4" fmla="*/ 136051 w 136050"/>
                  <a:gd name="connsiteY4" fmla="*/ 68025 h 73395"/>
                  <a:gd name="connsiteX5" fmla="*/ 130680 w 136050"/>
                  <a:gd name="connsiteY5" fmla="*/ 73396 h 73395"/>
                  <a:gd name="connsiteX6" fmla="*/ 10956 w 136050"/>
                  <a:gd name="connsiteY6" fmla="*/ 62655 h 73395"/>
                  <a:gd name="connsiteX7" fmla="*/ 125059 w 136050"/>
                  <a:gd name="connsiteY7" fmla="*/ 62655 h 73395"/>
                  <a:gd name="connsiteX8" fmla="*/ 62849 w 136050"/>
                  <a:gd name="connsiteY8" fmla="*/ 10762 h 73395"/>
                  <a:gd name="connsiteX9" fmla="*/ 10956 w 136050"/>
                  <a:gd name="connsiteY9" fmla="*/ 62655 h 73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6050" h="73395">
                    <a:moveTo>
                      <a:pt x="130680" y="73396"/>
                    </a:moveTo>
                    <a:lnTo>
                      <a:pt x="5370" y="73396"/>
                    </a:lnTo>
                    <a:cubicBezTo>
                      <a:pt x="2405" y="73396"/>
                      <a:pt x="0" y="70991"/>
                      <a:pt x="0" y="68025"/>
                    </a:cubicBezTo>
                    <a:cubicBezTo>
                      <a:pt x="0" y="30456"/>
                      <a:pt x="30456" y="0"/>
                      <a:pt x="68025" y="0"/>
                    </a:cubicBezTo>
                    <a:cubicBezTo>
                      <a:pt x="105595" y="0"/>
                      <a:pt x="136051" y="30456"/>
                      <a:pt x="136051" y="68025"/>
                    </a:cubicBezTo>
                    <a:cubicBezTo>
                      <a:pt x="136051" y="70991"/>
                      <a:pt x="133646" y="73396"/>
                      <a:pt x="130680" y="73396"/>
                    </a:cubicBezTo>
                    <a:close/>
                    <a:moveTo>
                      <a:pt x="10956" y="62655"/>
                    </a:moveTo>
                    <a:lnTo>
                      <a:pt x="125059" y="62655"/>
                    </a:lnTo>
                    <a:cubicBezTo>
                      <a:pt x="122210" y="31146"/>
                      <a:pt x="94358" y="7912"/>
                      <a:pt x="62849" y="10762"/>
                    </a:cubicBezTo>
                    <a:cubicBezTo>
                      <a:pt x="35287" y="13253"/>
                      <a:pt x="13448" y="35093"/>
                      <a:pt x="10956" y="62655"/>
                    </a:cubicBezTo>
                    <a:close/>
                  </a:path>
                </a:pathLst>
              </a:custGeom>
              <a:solidFill>
                <a:srgbClr val="000000"/>
              </a:solidFill>
              <a:ln w="34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0" name="Рисунок 61">
                <a:extLst>
                  <a:ext uri="{FF2B5EF4-FFF2-40B4-BE49-F238E27FC236}">
                    <a16:creationId xmlns:a16="http://schemas.microsoft.com/office/drawing/2014/main" xmlns="" id="{59C9E2DA-DBAF-4F86-97A6-82FAACE90BF3}"/>
                  </a:ext>
                </a:extLst>
              </p:cNvPr>
              <p:cNvSpPr/>
              <p:nvPr/>
            </p:nvSpPr>
            <p:spPr>
              <a:xfrm>
                <a:off x="1959540" y="3117856"/>
                <a:ext cx="93087" cy="93087"/>
              </a:xfrm>
              <a:custGeom>
                <a:avLst/>
                <a:gdLst>
                  <a:gd name="connsiteX0" fmla="*/ 46544 w 93087"/>
                  <a:gd name="connsiteY0" fmla="*/ 93087 h 93087"/>
                  <a:gd name="connsiteX1" fmla="*/ 0 w 93087"/>
                  <a:gd name="connsiteY1" fmla="*/ 46544 h 93087"/>
                  <a:gd name="connsiteX2" fmla="*/ 46544 w 93087"/>
                  <a:gd name="connsiteY2" fmla="*/ 0 h 93087"/>
                  <a:gd name="connsiteX3" fmla="*/ 93087 w 93087"/>
                  <a:gd name="connsiteY3" fmla="*/ 46544 h 93087"/>
                  <a:gd name="connsiteX4" fmla="*/ 46544 w 93087"/>
                  <a:gd name="connsiteY4" fmla="*/ 93087 h 93087"/>
                  <a:gd name="connsiteX5" fmla="*/ 46544 w 93087"/>
                  <a:gd name="connsiteY5" fmla="*/ 10741 h 93087"/>
                  <a:gd name="connsiteX6" fmla="*/ 10741 w 93087"/>
                  <a:gd name="connsiteY6" fmla="*/ 46544 h 93087"/>
                  <a:gd name="connsiteX7" fmla="*/ 46544 w 93087"/>
                  <a:gd name="connsiteY7" fmla="*/ 82346 h 93087"/>
                  <a:gd name="connsiteX8" fmla="*/ 82346 w 93087"/>
                  <a:gd name="connsiteY8" fmla="*/ 46544 h 93087"/>
                  <a:gd name="connsiteX9" fmla="*/ 46544 w 93087"/>
                  <a:gd name="connsiteY9" fmla="*/ 10741 h 93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3087" h="93087">
                    <a:moveTo>
                      <a:pt x="46544" y="93087"/>
                    </a:moveTo>
                    <a:cubicBezTo>
                      <a:pt x="20838" y="93087"/>
                      <a:pt x="0" y="72249"/>
                      <a:pt x="0" y="46544"/>
                    </a:cubicBezTo>
                    <a:cubicBezTo>
                      <a:pt x="0" y="20838"/>
                      <a:pt x="20838" y="0"/>
                      <a:pt x="46544" y="0"/>
                    </a:cubicBezTo>
                    <a:cubicBezTo>
                      <a:pt x="72249" y="0"/>
                      <a:pt x="93087" y="20838"/>
                      <a:pt x="93087" y="46544"/>
                    </a:cubicBezTo>
                    <a:cubicBezTo>
                      <a:pt x="93087" y="72249"/>
                      <a:pt x="72249" y="93087"/>
                      <a:pt x="46544" y="93087"/>
                    </a:cubicBezTo>
                    <a:close/>
                    <a:moveTo>
                      <a:pt x="46544" y="10741"/>
                    </a:moveTo>
                    <a:cubicBezTo>
                      <a:pt x="26770" y="10741"/>
                      <a:pt x="10741" y="26770"/>
                      <a:pt x="10741" y="46544"/>
                    </a:cubicBezTo>
                    <a:cubicBezTo>
                      <a:pt x="10741" y="66317"/>
                      <a:pt x="26770" y="82346"/>
                      <a:pt x="46544" y="82346"/>
                    </a:cubicBezTo>
                    <a:cubicBezTo>
                      <a:pt x="66317" y="82346"/>
                      <a:pt x="82346" y="66317"/>
                      <a:pt x="82346" y="46544"/>
                    </a:cubicBezTo>
                    <a:cubicBezTo>
                      <a:pt x="82346" y="26770"/>
                      <a:pt x="66317" y="10741"/>
                      <a:pt x="46544" y="10741"/>
                    </a:cubicBezTo>
                    <a:close/>
                  </a:path>
                </a:pathLst>
              </a:custGeom>
              <a:solidFill>
                <a:srgbClr val="000000"/>
              </a:solidFill>
              <a:ln w="34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1" name="Рисунок 61">
                <a:extLst>
                  <a:ext uri="{FF2B5EF4-FFF2-40B4-BE49-F238E27FC236}">
                    <a16:creationId xmlns:a16="http://schemas.microsoft.com/office/drawing/2014/main" xmlns="" id="{1B8414C8-3941-42E5-BDBB-59C05E0BD0DB}"/>
                  </a:ext>
                </a:extLst>
              </p:cNvPr>
              <p:cNvSpPr/>
              <p:nvPr/>
            </p:nvSpPr>
            <p:spPr>
              <a:xfrm>
                <a:off x="1964890" y="3238061"/>
                <a:ext cx="83784" cy="20715"/>
              </a:xfrm>
              <a:custGeom>
                <a:avLst/>
                <a:gdLst>
                  <a:gd name="connsiteX0" fmla="*/ 41982 w 83784"/>
                  <a:gd name="connsiteY0" fmla="*/ 20715 h 20715"/>
                  <a:gd name="connsiteX1" fmla="*/ 2599 w 83784"/>
                  <a:gd name="connsiteY1" fmla="*/ 9974 h 20715"/>
                  <a:gd name="connsiteX2" fmla="*/ 773 w 83784"/>
                  <a:gd name="connsiteY2" fmla="*/ 2599 h 20715"/>
                  <a:gd name="connsiteX3" fmla="*/ 8148 w 83784"/>
                  <a:gd name="connsiteY3" fmla="*/ 773 h 20715"/>
                  <a:gd name="connsiteX4" fmla="*/ 75636 w 83784"/>
                  <a:gd name="connsiteY4" fmla="*/ 773 h 20715"/>
                  <a:gd name="connsiteX5" fmla="*/ 83012 w 83784"/>
                  <a:gd name="connsiteY5" fmla="*/ 2599 h 20715"/>
                  <a:gd name="connsiteX6" fmla="*/ 81186 w 83784"/>
                  <a:gd name="connsiteY6" fmla="*/ 9974 h 20715"/>
                  <a:gd name="connsiteX7" fmla="*/ 41982 w 83784"/>
                  <a:gd name="connsiteY7" fmla="*/ 20715 h 207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3784" h="20715">
                    <a:moveTo>
                      <a:pt x="41982" y="20715"/>
                    </a:moveTo>
                    <a:cubicBezTo>
                      <a:pt x="28121" y="20789"/>
                      <a:pt x="14503" y="17075"/>
                      <a:pt x="2599" y="9974"/>
                    </a:cubicBezTo>
                    <a:cubicBezTo>
                      <a:pt x="58" y="8442"/>
                      <a:pt x="-760" y="5140"/>
                      <a:pt x="773" y="2599"/>
                    </a:cubicBezTo>
                    <a:cubicBezTo>
                      <a:pt x="2305" y="58"/>
                      <a:pt x="5607" y="-760"/>
                      <a:pt x="8148" y="773"/>
                    </a:cubicBezTo>
                    <a:cubicBezTo>
                      <a:pt x="28916" y="13242"/>
                      <a:pt x="54868" y="13242"/>
                      <a:pt x="75636" y="773"/>
                    </a:cubicBezTo>
                    <a:cubicBezTo>
                      <a:pt x="78177" y="-760"/>
                      <a:pt x="81479" y="58"/>
                      <a:pt x="83012" y="2599"/>
                    </a:cubicBezTo>
                    <a:cubicBezTo>
                      <a:pt x="84544" y="5140"/>
                      <a:pt x="83727" y="8442"/>
                      <a:pt x="81186" y="9974"/>
                    </a:cubicBezTo>
                    <a:cubicBezTo>
                      <a:pt x="69333" y="17042"/>
                      <a:pt x="55782" y="20755"/>
                      <a:pt x="41982" y="20715"/>
                    </a:cubicBezTo>
                    <a:close/>
                  </a:path>
                </a:pathLst>
              </a:custGeom>
              <a:solidFill>
                <a:srgbClr val="000000"/>
              </a:solidFill>
              <a:ln w="34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2" name="Рисунок 61">
                <a:extLst>
                  <a:ext uri="{FF2B5EF4-FFF2-40B4-BE49-F238E27FC236}">
                    <a16:creationId xmlns:a16="http://schemas.microsoft.com/office/drawing/2014/main" xmlns="" id="{478114CF-3B7A-4111-BE0A-783CFEDB2F98}"/>
                  </a:ext>
                </a:extLst>
              </p:cNvPr>
              <p:cNvSpPr/>
              <p:nvPr/>
            </p:nvSpPr>
            <p:spPr>
              <a:xfrm>
                <a:off x="1971856" y="3146498"/>
                <a:ext cx="70495" cy="8632"/>
              </a:xfrm>
              <a:custGeom>
                <a:avLst/>
                <a:gdLst>
                  <a:gd name="connsiteX0" fmla="*/ 0 w 70495"/>
                  <a:gd name="connsiteY0" fmla="*/ 2148 h 8632"/>
                  <a:gd name="connsiteX1" fmla="*/ 43679 w 70495"/>
                  <a:gd name="connsiteY1" fmla="*/ 0 h 8632"/>
                  <a:gd name="connsiteX2" fmla="*/ 70496 w 70495"/>
                  <a:gd name="connsiteY2" fmla="*/ 1396 h 8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0495" h="8632">
                    <a:moveTo>
                      <a:pt x="0" y="2148"/>
                    </a:moveTo>
                    <a:cubicBezTo>
                      <a:pt x="20372" y="17901"/>
                      <a:pt x="43679" y="0"/>
                      <a:pt x="43679" y="0"/>
                    </a:cubicBezTo>
                    <a:cubicBezTo>
                      <a:pt x="43679" y="0"/>
                      <a:pt x="59039" y="16684"/>
                      <a:pt x="70496" y="1396"/>
                    </a:cubicBezTo>
                  </a:path>
                </a:pathLst>
              </a:custGeom>
              <a:solidFill>
                <a:srgbClr val="FFFFFF"/>
              </a:solidFill>
              <a:ln w="34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3" name="Рисунок 61">
                <a:extLst>
                  <a:ext uri="{FF2B5EF4-FFF2-40B4-BE49-F238E27FC236}">
                    <a16:creationId xmlns:a16="http://schemas.microsoft.com/office/drawing/2014/main" xmlns="" id="{36823691-AA10-409B-9D8D-4B23F95E0AD5}"/>
                  </a:ext>
                </a:extLst>
              </p:cNvPr>
              <p:cNvSpPr/>
              <p:nvPr/>
            </p:nvSpPr>
            <p:spPr>
              <a:xfrm>
                <a:off x="1966485" y="3141077"/>
                <a:ext cx="81202" cy="19385"/>
              </a:xfrm>
              <a:custGeom>
                <a:avLst/>
                <a:gdLst>
                  <a:gd name="connsiteX0" fmla="*/ 24096 w 81202"/>
                  <a:gd name="connsiteY0" fmla="*/ 19384 h 19385"/>
                  <a:gd name="connsiteX1" fmla="*/ 2078 w 81202"/>
                  <a:gd name="connsiteY1" fmla="*/ 11830 h 19385"/>
                  <a:gd name="connsiteX2" fmla="*/ 1129 w 81202"/>
                  <a:gd name="connsiteY2" fmla="*/ 4294 h 19385"/>
                  <a:gd name="connsiteX3" fmla="*/ 8665 w 81202"/>
                  <a:gd name="connsiteY3" fmla="*/ 3345 h 19385"/>
                  <a:gd name="connsiteX4" fmla="*/ 45793 w 81202"/>
                  <a:gd name="connsiteY4" fmla="*/ 1089 h 19385"/>
                  <a:gd name="connsiteX5" fmla="*/ 52953 w 81202"/>
                  <a:gd name="connsiteY5" fmla="*/ 1698 h 19385"/>
                  <a:gd name="connsiteX6" fmla="*/ 64876 w 81202"/>
                  <a:gd name="connsiteY6" fmla="*/ 7820 h 19385"/>
                  <a:gd name="connsiteX7" fmla="*/ 71535 w 81202"/>
                  <a:gd name="connsiteY7" fmla="*/ 3524 h 19385"/>
                  <a:gd name="connsiteX8" fmla="*/ 79054 w 81202"/>
                  <a:gd name="connsiteY8" fmla="*/ 2450 h 19385"/>
                  <a:gd name="connsiteX9" fmla="*/ 80128 w 81202"/>
                  <a:gd name="connsiteY9" fmla="*/ 9968 h 19385"/>
                  <a:gd name="connsiteX10" fmla="*/ 65377 w 81202"/>
                  <a:gd name="connsiteY10" fmla="*/ 18561 h 19385"/>
                  <a:gd name="connsiteX11" fmla="*/ 48514 w 81202"/>
                  <a:gd name="connsiteY11" fmla="*/ 12188 h 19385"/>
                  <a:gd name="connsiteX12" fmla="*/ 24096 w 81202"/>
                  <a:gd name="connsiteY12" fmla="*/ 19384 h 19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1202" h="19385">
                    <a:moveTo>
                      <a:pt x="24096" y="19384"/>
                    </a:moveTo>
                    <a:cubicBezTo>
                      <a:pt x="16111" y="19445"/>
                      <a:pt x="8344" y="16780"/>
                      <a:pt x="2078" y="11830"/>
                    </a:cubicBezTo>
                    <a:cubicBezTo>
                      <a:pt x="-266" y="10011"/>
                      <a:pt x="-690" y="6637"/>
                      <a:pt x="1129" y="4294"/>
                    </a:cubicBezTo>
                    <a:cubicBezTo>
                      <a:pt x="2948" y="1950"/>
                      <a:pt x="6322" y="1526"/>
                      <a:pt x="8665" y="3345"/>
                    </a:cubicBezTo>
                    <a:cubicBezTo>
                      <a:pt x="25278" y="16377"/>
                      <a:pt x="44969" y="1841"/>
                      <a:pt x="45793" y="1089"/>
                    </a:cubicBezTo>
                    <a:cubicBezTo>
                      <a:pt x="47984" y="-570"/>
                      <a:pt x="51074" y="-307"/>
                      <a:pt x="52953" y="1698"/>
                    </a:cubicBezTo>
                    <a:cubicBezTo>
                      <a:pt x="54600" y="3488"/>
                      <a:pt x="59935" y="8107"/>
                      <a:pt x="64876" y="7820"/>
                    </a:cubicBezTo>
                    <a:cubicBezTo>
                      <a:pt x="67636" y="7481"/>
                      <a:pt x="70089" y="5899"/>
                      <a:pt x="71535" y="3524"/>
                    </a:cubicBezTo>
                    <a:cubicBezTo>
                      <a:pt x="73315" y="1151"/>
                      <a:pt x="76681" y="670"/>
                      <a:pt x="79054" y="2450"/>
                    </a:cubicBezTo>
                    <a:cubicBezTo>
                      <a:pt x="81426" y="4229"/>
                      <a:pt x="81907" y="7596"/>
                      <a:pt x="80128" y="9968"/>
                    </a:cubicBezTo>
                    <a:cubicBezTo>
                      <a:pt x="76798" y="14953"/>
                      <a:pt x="71356" y="18124"/>
                      <a:pt x="65377" y="18561"/>
                    </a:cubicBezTo>
                    <a:cubicBezTo>
                      <a:pt x="59177" y="18507"/>
                      <a:pt x="53200" y="16248"/>
                      <a:pt x="48514" y="12188"/>
                    </a:cubicBezTo>
                    <a:cubicBezTo>
                      <a:pt x="41159" y="16714"/>
                      <a:pt x="32731" y="19199"/>
                      <a:pt x="24096" y="19384"/>
                    </a:cubicBezTo>
                    <a:close/>
                  </a:path>
                </a:pathLst>
              </a:custGeom>
              <a:solidFill>
                <a:srgbClr val="000000"/>
              </a:solidFill>
              <a:ln w="34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244" name="Группа 243">
            <a:extLst>
              <a:ext uri="{FF2B5EF4-FFF2-40B4-BE49-F238E27FC236}">
                <a16:creationId xmlns:a16="http://schemas.microsoft.com/office/drawing/2014/main" xmlns="" id="{02009106-27A6-454F-BD66-4876545E2AF4}"/>
              </a:ext>
            </a:extLst>
          </p:cNvPr>
          <p:cNvGrpSpPr/>
          <p:nvPr/>
        </p:nvGrpSpPr>
        <p:grpSpPr>
          <a:xfrm>
            <a:off x="2973667" y="3489676"/>
            <a:ext cx="550305" cy="550305"/>
            <a:chOff x="1729142" y="2873137"/>
            <a:chExt cx="550305" cy="550305"/>
          </a:xfrm>
        </p:grpSpPr>
        <p:sp>
          <p:nvSpPr>
            <p:cNvPr id="245" name="Овал 244">
              <a:extLst>
                <a:ext uri="{FF2B5EF4-FFF2-40B4-BE49-F238E27FC236}">
                  <a16:creationId xmlns:a16="http://schemas.microsoft.com/office/drawing/2014/main" xmlns="" id="{48D5BFAD-1C73-4365-8A0A-9F05E0A2D542}"/>
                </a:ext>
              </a:extLst>
            </p:cNvPr>
            <p:cNvSpPr/>
            <p:nvPr/>
          </p:nvSpPr>
          <p:spPr>
            <a:xfrm>
              <a:off x="1729142" y="2873137"/>
              <a:ext cx="550305" cy="550305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rgbClr val="EB8B2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246" name="Группа 245">
              <a:extLst>
                <a:ext uri="{FF2B5EF4-FFF2-40B4-BE49-F238E27FC236}">
                  <a16:creationId xmlns:a16="http://schemas.microsoft.com/office/drawing/2014/main" xmlns="" id="{BBB32C02-4096-49B3-9CA0-2FB2201D6B12}"/>
                </a:ext>
              </a:extLst>
            </p:cNvPr>
            <p:cNvGrpSpPr/>
            <p:nvPr/>
          </p:nvGrpSpPr>
          <p:grpSpPr>
            <a:xfrm>
              <a:off x="1845329" y="2996127"/>
              <a:ext cx="325450" cy="300742"/>
              <a:chOff x="1845329" y="2996127"/>
              <a:chExt cx="325450" cy="300742"/>
            </a:xfrm>
          </p:grpSpPr>
          <p:sp>
            <p:nvSpPr>
              <p:cNvPr id="247" name="Рисунок 61">
                <a:extLst>
                  <a:ext uri="{FF2B5EF4-FFF2-40B4-BE49-F238E27FC236}">
                    <a16:creationId xmlns:a16="http://schemas.microsoft.com/office/drawing/2014/main" xmlns="" id="{B000E3CD-095C-4B2B-943A-9F3760CB3172}"/>
                  </a:ext>
                </a:extLst>
              </p:cNvPr>
              <p:cNvSpPr/>
              <p:nvPr/>
            </p:nvSpPr>
            <p:spPr>
              <a:xfrm>
                <a:off x="1845329" y="3130674"/>
                <a:ext cx="107050" cy="101751"/>
              </a:xfrm>
              <a:custGeom>
                <a:avLst/>
                <a:gdLst>
                  <a:gd name="connsiteX0" fmla="*/ 101680 w 107050"/>
                  <a:gd name="connsiteY0" fmla="*/ 101751 h 101751"/>
                  <a:gd name="connsiteX1" fmla="*/ 5370 w 107050"/>
                  <a:gd name="connsiteY1" fmla="*/ 101751 h 101751"/>
                  <a:gd name="connsiteX2" fmla="*/ 0 w 107050"/>
                  <a:gd name="connsiteY2" fmla="*/ 96381 h 101751"/>
                  <a:gd name="connsiteX3" fmla="*/ 94484 w 107050"/>
                  <a:gd name="connsiteY3" fmla="*/ 0 h 101751"/>
                  <a:gd name="connsiteX4" fmla="*/ 99854 w 107050"/>
                  <a:gd name="connsiteY4" fmla="*/ 5370 h 101751"/>
                  <a:gd name="connsiteX5" fmla="*/ 94484 w 107050"/>
                  <a:gd name="connsiteY5" fmla="*/ 10741 h 101751"/>
                  <a:gd name="connsiteX6" fmla="*/ 10884 w 107050"/>
                  <a:gd name="connsiteY6" fmla="*/ 91011 h 101751"/>
                  <a:gd name="connsiteX7" fmla="*/ 101680 w 107050"/>
                  <a:gd name="connsiteY7" fmla="*/ 91011 h 101751"/>
                  <a:gd name="connsiteX8" fmla="*/ 107050 w 107050"/>
                  <a:gd name="connsiteY8" fmla="*/ 96381 h 101751"/>
                  <a:gd name="connsiteX9" fmla="*/ 101680 w 107050"/>
                  <a:gd name="connsiteY9" fmla="*/ 101751 h 101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7050" h="101751">
                    <a:moveTo>
                      <a:pt x="101680" y="101751"/>
                    </a:moveTo>
                    <a:lnTo>
                      <a:pt x="5370" y="101751"/>
                    </a:lnTo>
                    <a:cubicBezTo>
                      <a:pt x="2404" y="101751"/>
                      <a:pt x="0" y="99347"/>
                      <a:pt x="0" y="96381"/>
                    </a:cubicBezTo>
                    <a:cubicBezTo>
                      <a:pt x="0" y="43250"/>
                      <a:pt x="42390" y="0"/>
                      <a:pt x="94484" y="0"/>
                    </a:cubicBezTo>
                    <a:cubicBezTo>
                      <a:pt x="97449" y="0"/>
                      <a:pt x="99854" y="2405"/>
                      <a:pt x="99854" y="5370"/>
                    </a:cubicBezTo>
                    <a:cubicBezTo>
                      <a:pt x="99854" y="8336"/>
                      <a:pt x="97449" y="10741"/>
                      <a:pt x="94484" y="10741"/>
                    </a:cubicBezTo>
                    <a:cubicBezTo>
                      <a:pt x="49802" y="11247"/>
                      <a:pt x="13205" y="46387"/>
                      <a:pt x="10884" y="91011"/>
                    </a:cubicBezTo>
                    <a:lnTo>
                      <a:pt x="101680" y="91011"/>
                    </a:lnTo>
                    <a:cubicBezTo>
                      <a:pt x="104646" y="91011"/>
                      <a:pt x="107050" y="93415"/>
                      <a:pt x="107050" y="96381"/>
                    </a:cubicBezTo>
                    <a:cubicBezTo>
                      <a:pt x="107050" y="99347"/>
                      <a:pt x="104646" y="101751"/>
                      <a:pt x="101680" y="101751"/>
                    </a:cubicBezTo>
                    <a:close/>
                  </a:path>
                </a:pathLst>
              </a:custGeom>
              <a:solidFill>
                <a:srgbClr val="000000"/>
              </a:solidFill>
              <a:ln w="34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8" name="Рисунок 61">
                <a:extLst>
                  <a:ext uri="{FF2B5EF4-FFF2-40B4-BE49-F238E27FC236}">
                    <a16:creationId xmlns:a16="http://schemas.microsoft.com/office/drawing/2014/main" xmlns="" id="{D8A8FCEB-F729-41C4-BF07-9EFE69D4DF54}"/>
                  </a:ext>
                </a:extLst>
              </p:cNvPr>
              <p:cNvSpPr/>
              <p:nvPr/>
            </p:nvSpPr>
            <p:spPr>
              <a:xfrm>
                <a:off x="1880774" y="2996127"/>
                <a:ext cx="118149" cy="118149"/>
              </a:xfrm>
              <a:custGeom>
                <a:avLst/>
                <a:gdLst>
                  <a:gd name="connsiteX0" fmla="*/ 59075 w 118149"/>
                  <a:gd name="connsiteY0" fmla="*/ 118149 h 118149"/>
                  <a:gd name="connsiteX1" fmla="*/ 0 w 118149"/>
                  <a:gd name="connsiteY1" fmla="*/ 59075 h 118149"/>
                  <a:gd name="connsiteX2" fmla="*/ 59075 w 118149"/>
                  <a:gd name="connsiteY2" fmla="*/ 0 h 118149"/>
                  <a:gd name="connsiteX3" fmla="*/ 118149 w 118149"/>
                  <a:gd name="connsiteY3" fmla="*/ 59075 h 118149"/>
                  <a:gd name="connsiteX4" fmla="*/ 59075 w 118149"/>
                  <a:gd name="connsiteY4" fmla="*/ 118149 h 118149"/>
                  <a:gd name="connsiteX5" fmla="*/ 59075 w 118149"/>
                  <a:gd name="connsiteY5" fmla="*/ 10741 h 118149"/>
                  <a:gd name="connsiteX6" fmla="*/ 10741 w 118149"/>
                  <a:gd name="connsiteY6" fmla="*/ 59075 h 118149"/>
                  <a:gd name="connsiteX7" fmla="*/ 59075 w 118149"/>
                  <a:gd name="connsiteY7" fmla="*/ 107408 h 118149"/>
                  <a:gd name="connsiteX8" fmla="*/ 107408 w 118149"/>
                  <a:gd name="connsiteY8" fmla="*/ 59075 h 118149"/>
                  <a:gd name="connsiteX9" fmla="*/ 59075 w 118149"/>
                  <a:gd name="connsiteY9" fmla="*/ 10741 h 118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8149" h="118149">
                    <a:moveTo>
                      <a:pt x="59075" y="118149"/>
                    </a:moveTo>
                    <a:cubicBezTo>
                      <a:pt x="26449" y="118149"/>
                      <a:pt x="0" y="91701"/>
                      <a:pt x="0" y="59075"/>
                    </a:cubicBezTo>
                    <a:cubicBezTo>
                      <a:pt x="0" y="26449"/>
                      <a:pt x="26449" y="0"/>
                      <a:pt x="59075" y="0"/>
                    </a:cubicBezTo>
                    <a:cubicBezTo>
                      <a:pt x="91701" y="0"/>
                      <a:pt x="118149" y="26449"/>
                      <a:pt x="118149" y="59075"/>
                    </a:cubicBezTo>
                    <a:cubicBezTo>
                      <a:pt x="118110" y="91684"/>
                      <a:pt x="91684" y="118110"/>
                      <a:pt x="59075" y="118149"/>
                    </a:cubicBezTo>
                    <a:close/>
                    <a:moveTo>
                      <a:pt x="59075" y="10741"/>
                    </a:moveTo>
                    <a:cubicBezTo>
                      <a:pt x="32381" y="10741"/>
                      <a:pt x="10741" y="32381"/>
                      <a:pt x="10741" y="59075"/>
                    </a:cubicBezTo>
                    <a:cubicBezTo>
                      <a:pt x="10741" y="85768"/>
                      <a:pt x="32381" y="107408"/>
                      <a:pt x="59075" y="107408"/>
                    </a:cubicBezTo>
                    <a:cubicBezTo>
                      <a:pt x="85768" y="107408"/>
                      <a:pt x="107408" y="85768"/>
                      <a:pt x="107408" y="59075"/>
                    </a:cubicBezTo>
                    <a:cubicBezTo>
                      <a:pt x="107369" y="32397"/>
                      <a:pt x="85752" y="10780"/>
                      <a:pt x="59075" y="10741"/>
                    </a:cubicBezTo>
                    <a:close/>
                  </a:path>
                </a:pathLst>
              </a:custGeom>
              <a:solidFill>
                <a:srgbClr val="000000"/>
              </a:solidFill>
              <a:ln w="34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9" name="Рисунок 61">
                <a:extLst>
                  <a:ext uri="{FF2B5EF4-FFF2-40B4-BE49-F238E27FC236}">
                    <a16:creationId xmlns:a16="http://schemas.microsoft.com/office/drawing/2014/main" xmlns="" id="{D46EC87A-0165-4D0E-BFEC-34D3E6D3A27F}"/>
                  </a:ext>
                </a:extLst>
              </p:cNvPr>
              <p:cNvSpPr/>
              <p:nvPr/>
            </p:nvSpPr>
            <p:spPr>
              <a:xfrm>
                <a:off x="1883312" y="3150469"/>
                <a:ext cx="61942" cy="24922"/>
              </a:xfrm>
              <a:custGeom>
                <a:avLst/>
                <a:gdLst>
                  <a:gd name="connsiteX0" fmla="*/ 56465 w 61942"/>
                  <a:gd name="connsiteY0" fmla="*/ 24922 h 24922"/>
                  <a:gd name="connsiteX1" fmla="*/ 2581 w 61942"/>
                  <a:gd name="connsiteY1" fmla="*/ 9993 h 24922"/>
                  <a:gd name="connsiteX2" fmla="*/ 791 w 61942"/>
                  <a:gd name="connsiteY2" fmla="*/ 2581 h 24922"/>
                  <a:gd name="connsiteX3" fmla="*/ 8202 w 61942"/>
                  <a:gd name="connsiteY3" fmla="*/ 791 h 24922"/>
                  <a:gd name="connsiteX4" fmla="*/ 56572 w 61942"/>
                  <a:gd name="connsiteY4" fmla="*/ 14181 h 24922"/>
                  <a:gd name="connsiteX5" fmla="*/ 61942 w 61942"/>
                  <a:gd name="connsiteY5" fmla="*/ 19552 h 24922"/>
                  <a:gd name="connsiteX6" fmla="*/ 56572 w 61942"/>
                  <a:gd name="connsiteY6" fmla="*/ 24922 h 24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1942" h="24922">
                    <a:moveTo>
                      <a:pt x="56465" y="24922"/>
                    </a:moveTo>
                    <a:cubicBezTo>
                      <a:pt x="37481" y="24936"/>
                      <a:pt x="18852" y="19774"/>
                      <a:pt x="2581" y="9993"/>
                    </a:cubicBezTo>
                    <a:cubicBezTo>
                      <a:pt x="40" y="8441"/>
                      <a:pt x="-761" y="5122"/>
                      <a:pt x="791" y="2581"/>
                    </a:cubicBezTo>
                    <a:cubicBezTo>
                      <a:pt x="2343" y="40"/>
                      <a:pt x="5662" y="-761"/>
                      <a:pt x="8202" y="791"/>
                    </a:cubicBezTo>
                    <a:cubicBezTo>
                      <a:pt x="22808" y="9570"/>
                      <a:pt x="39531" y="14200"/>
                      <a:pt x="56572" y="14181"/>
                    </a:cubicBezTo>
                    <a:cubicBezTo>
                      <a:pt x="59538" y="14181"/>
                      <a:pt x="61942" y="16586"/>
                      <a:pt x="61942" y="19552"/>
                    </a:cubicBezTo>
                    <a:cubicBezTo>
                      <a:pt x="61942" y="22518"/>
                      <a:pt x="59538" y="24922"/>
                      <a:pt x="56572" y="24922"/>
                    </a:cubicBezTo>
                    <a:close/>
                  </a:path>
                </a:pathLst>
              </a:custGeom>
              <a:solidFill>
                <a:srgbClr val="000000"/>
              </a:solidFill>
              <a:ln w="34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0" name="Рисунок 61">
                <a:extLst>
                  <a:ext uri="{FF2B5EF4-FFF2-40B4-BE49-F238E27FC236}">
                    <a16:creationId xmlns:a16="http://schemas.microsoft.com/office/drawing/2014/main" xmlns="" id="{280BCD9A-DA24-4651-B9C4-2703E91401F0}"/>
                  </a:ext>
                </a:extLst>
              </p:cNvPr>
              <p:cNvSpPr/>
              <p:nvPr/>
            </p:nvSpPr>
            <p:spPr>
              <a:xfrm>
                <a:off x="1887790" y="3023190"/>
                <a:ext cx="103936" cy="24600"/>
              </a:xfrm>
              <a:custGeom>
                <a:avLst/>
                <a:gdLst>
                  <a:gd name="connsiteX0" fmla="*/ 98566 w 103936"/>
                  <a:gd name="connsiteY0" fmla="*/ 24421 h 24600"/>
                  <a:gd name="connsiteX1" fmla="*/ 67489 w 103936"/>
                  <a:gd name="connsiteY1" fmla="*/ 12320 h 24600"/>
                  <a:gd name="connsiteX2" fmla="*/ 2078 w 103936"/>
                  <a:gd name="connsiteY2" fmla="*/ 12642 h 24600"/>
                  <a:gd name="connsiteX3" fmla="*/ 1129 w 103936"/>
                  <a:gd name="connsiteY3" fmla="*/ 5106 h 24600"/>
                  <a:gd name="connsiteX4" fmla="*/ 8665 w 103936"/>
                  <a:gd name="connsiteY4" fmla="*/ 4157 h 24600"/>
                  <a:gd name="connsiteX5" fmla="*/ 65699 w 103936"/>
                  <a:gd name="connsiteY5" fmla="*/ 899 h 24600"/>
                  <a:gd name="connsiteX6" fmla="*/ 73145 w 103936"/>
                  <a:gd name="connsiteY6" fmla="*/ 2397 h 24600"/>
                  <a:gd name="connsiteX7" fmla="*/ 73218 w 103936"/>
                  <a:gd name="connsiteY7" fmla="*/ 2510 h 24600"/>
                  <a:gd name="connsiteX8" fmla="*/ 98566 w 103936"/>
                  <a:gd name="connsiteY8" fmla="*/ 13860 h 24600"/>
                  <a:gd name="connsiteX9" fmla="*/ 103936 w 103936"/>
                  <a:gd name="connsiteY9" fmla="*/ 19230 h 24600"/>
                  <a:gd name="connsiteX10" fmla="*/ 98566 w 103936"/>
                  <a:gd name="connsiteY10" fmla="*/ 24600 h 24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3936" h="24600">
                    <a:moveTo>
                      <a:pt x="98566" y="24421"/>
                    </a:moveTo>
                    <a:cubicBezTo>
                      <a:pt x="86989" y="24803"/>
                      <a:pt x="75760" y="20430"/>
                      <a:pt x="67489" y="12320"/>
                    </a:cubicBezTo>
                    <a:cubicBezTo>
                      <a:pt x="56748" y="18335"/>
                      <a:pt x="26531" y="31654"/>
                      <a:pt x="2078" y="12642"/>
                    </a:cubicBezTo>
                    <a:cubicBezTo>
                      <a:pt x="-266" y="10823"/>
                      <a:pt x="-690" y="7449"/>
                      <a:pt x="1129" y="5106"/>
                    </a:cubicBezTo>
                    <a:cubicBezTo>
                      <a:pt x="2948" y="2762"/>
                      <a:pt x="6322" y="2338"/>
                      <a:pt x="8665" y="4157"/>
                    </a:cubicBezTo>
                    <a:cubicBezTo>
                      <a:pt x="32367" y="22595"/>
                      <a:pt x="65377" y="1114"/>
                      <a:pt x="65699" y="899"/>
                    </a:cubicBezTo>
                    <a:cubicBezTo>
                      <a:pt x="68169" y="-743"/>
                      <a:pt x="71502" y="-72"/>
                      <a:pt x="73145" y="2397"/>
                    </a:cubicBezTo>
                    <a:cubicBezTo>
                      <a:pt x="73170" y="2435"/>
                      <a:pt x="73194" y="2472"/>
                      <a:pt x="73218" y="2510"/>
                    </a:cubicBezTo>
                    <a:cubicBezTo>
                      <a:pt x="73504" y="2940"/>
                      <a:pt x="80915" y="13860"/>
                      <a:pt x="98566" y="13860"/>
                    </a:cubicBezTo>
                    <a:cubicBezTo>
                      <a:pt x="101532" y="13860"/>
                      <a:pt x="103936" y="16264"/>
                      <a:pt x="103936" y="19230"/>
                    </a:cubicBezTo>
                    <a:cubicBezTo>
                      <a:pt x="103936" y="22196"/>
                      <a:pt x="101532" y="24600"/>
                      <a:pt x="98566" y="24600"/>
                    </a:cubicBezTo>
                    <a:close/>
                  </a:path>
                </a:pathLst>
              </a:custGeom>
              <a:solidFill>
                <a:srgbClr val="000000"/>
              </a:solidFill>
              <a:ln w="34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1" name="Рисунок 61">
                <a:extLst>
                  <a:ext uri="{FF2B5EF4-FFF2-40B4-BE49-F238E27FC236}">
                    <a16:creationId xmlns:a16="http://schemas.microsoft.com/office/drawing/2014/main" xmlns="" id="{9D9ED747-59DB-48FE-9360-F0F3E838E15D}"/>
                  </a:ext>
                </a:extLst>
              </p:cNvPr>
              <p:cNvSpPr/>
              <p:nvPr/>
            </p:nvSpPr>
            <p:spPr>
              <a:xfrm>
                <a:off x="2060247" y="3118286"/>
                <a:ext cx="110532" cy="74756"/>
              </a:xfrm>
              <a:custGeom>
                <a:avLst/>
                <a:gdLst>
                  <a:gd name="connsiteX0" fmla="*/ 105159 w 110532"/>
                  <a:gd name="connsiteY0" fmla="*/ 74756 h 74756"/>
                  <a:gd name="connsiteX1" fmla="*/ 8492 w 110532"/>
                  <a:gd name="connsiteY1" fmla="*/ 74756 h 74756"/>
                  <a:gd name="connsiteX2" fmla="*/ 3121 w 110532"/>
                  <a:gd name="connsiteY2" fmla="*/ 69386 h 74756"/>
                  <a:gd name="connsiteX3" fmla="*/ 8492 w 110532"/>
                  <a:gd name="connsiteY3" fmla="*/ 64016 h 74756"/>
                  <a:gd name="connsiteX4" fmla="*/ 99538 w 110532"/>
                  <a:gd name="connsiteY4" fmla="*/ 64016 h 74756"/>
                  <a:gd name="connsiteX5" fmla="*/ 42504 w 110532"/>
                  <a:gd name="connsiteY5" fmla="*/ 10741 h 74756"/>
                  <a:gd name="connsiteX6" fmla="*/ 8456 w 110532"/>
                  <a:gd name="connsiteY6" fmla="*/ 22198 h 74756"/>
                  <a:gd name="connsiteX7" fmla="*/ 975 w 110532"/>
                  <a:gd name="connsiteY7" fmla="*/ 20887 h 74756"/>
                  <a:gd name="connsiteX8" fmla="*/ 1975 w 110532"/>
                  <a:gd name="connsiteY8" fmla="*/ 13641 h 74756"/>
                  <a:gd name="connsiteX9" fmla="*/ 42504 w 110532"/>
                  <a:gd name="connsiteY9" fmla="*/ 0 h 74756"/>
                  <a:gd name="connsiteX10" fmla="*/ 110529 w 110532"/>
                  <a:gd name="connsiteY10" fmla="*/ 69386 h 74756"/>
                  <a:gd name="connsiteX11" fmla="*/ 105159 w 110532"/>
                  <a:gd name="connsiteY11" fmla="*/ 74756 h 74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0532" h="74756">
                    <a:moveTo>
                      <a:pt x="105159" y="74756"/>
                    </a:moveTo>
                    <a:lnTo>
                      <a:pt x="8492" y="74756"/>
                    </a:lnTo>
                    <a:cubicBezTo>
                      <a:pt x="5526" y="74756"/>
                      <a:pt x="3121" y="72352"/>
                      <a:pt x="3121" y="69386"/>
                    </a:cubicBezTo>
                    <a:cubicBezTo>
                      <a:pt x="3121" y="66420"/>
                      <a:pt x="5526" y="64016"/>
                      <a:pt x="8492" y="64016"/>
                    </a:cubicBezTo>
                    <a:lnTo>
                      <a:pt x="99538" y="64016"/>
                    </a:lnTo>
                    <a:cubicBezTo>
                      <a:pt x="97153" y="34186"/>
                      <a:pt x="72427" y="11090"/>
                      <a:pt x="42504" y="10741"/>
                    </a:cubicBezTo>
                    <a:cubicBezTo>
                      <a:pt x="30204" y="10714"/>
                      <a:pt x="18238" y="14741"/>
                      <a:pt x="8456" y="22198"/>
                    </a:cubicBezTo>
                    <a:cubicBezTo>
                      <a:pt x="6028" y="23902"/>
                      <a:pt x="2679" y="23315"/>
                      <a:pt x="975" y="20887"/>
                    </a:cubicBezTo>
                    <a:cubicBezTo>
                      <a:pt x="-642" y="18583"/>
                      <a:pt x="-206" y="15421"/>
                      <a:pt x="1975" y="13641"/>
                    </a:cubicBezTo>
                    <a:cubicBezTo>
                      <a:pt x="13618" y="4762"/>
                      <a:pt x="27862" y="-32"/>
                      <a:pt x="42504" y="0"/>
                    </a:cubicBezTo>
                    <a:cubicBezTo>
                      <a:pt x="80433" y="413"/>
                      <a:pt x="110867" y="31456"/>
                      <a:pt x="110529" y="69386"/>
                    </a:cubicBezTo>
                    <a:cubicBezTo>
                      <a:pt x="110529" y="72352"/>
                      <a:pt x="108125" y="74756"/>
                      <a:pt x="105159" y="74756"/>
                    </a:cubicBezTo>
                    <a:close/>
                  </a:path>
                </a:pathLst>
              </a:custGeom>
              <a:solidFill>
                <a:srgbClr val="000000"/>
              </a:solidFill>
              <a:ln w="34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2" name="Рисунок 61">
                <a:extLst>
                  <a:ext uri="{FF2B5EF4-FFF2-40B4-BE49-F238E27FC236}">
                    <a16:creationId xmlns:a16="http://schemas.microsoft.com/office/drawing/2014/main" xmlns="" id="{EE01DCE1-A935-446C-84CA-A7274F7BA749}"/>
                  </a:ext>
                </a:extLst>
              </p:cNvPr>
              <p:cNvSpPr/>
              <p:nvPr/>
            </p:nvSpPr>
            <p:spPr>
              <a:xfrm>
                <a:off x="2056208" y="3014028"/>
                <a:ext cx="93087" cy="93087"/>
              </a:xfrm>
              <a:custGeom>
                <a:avLst/>
                <a:gdLst>
                  <a:gd name="connsiteX0" fmla="*/ 46544 w 93087"/>
                  <a:gd name="connsiteY0" fmla="*/ 93087 h 93087"/>
                  <a:gd name="connsiteX1" fmla="*/ 0 w 93087"/>
                  <a:gd name="connsiteY1" fmla="*/ 46544 h 93087"/>
                  <a:gd name="connsiteX2" fmla="*/ 46544 w 93087"/>
                  <a:gd name="connsiteY2" fmla="*/ 0 h 93087"/>
                  <a:gd name="connsiteX3" fmla="*/ 93087 w 93087"/>
                  <a:gd name="connsiteY3" fmla="*/ 46544 h 93087"/>
                  <a:gd name="connsiteX4" fmla="*/ 46544 w 93087"/>
                  <a:gd name="connsiteY4" fmla="*/ 93087 h 93087"/>
                  <a:gd name="connsiteX5" fmla="*/ 46544 w 93087"/>
                  <a:gd name="connsiteY5" fmla="*/ 10741 h 93087"/>
                  <a:gd name="connsiteX6" fmla="*/ 10741 w 93087"/>
                  <a:gd name="connsiteY6" fmla="*/ 46544 h 93087"/>
                  <a:gd name="connsiteX7" fmla="*/ 46544 w 93087"/>
                  <a:gd name="connsiteY7" fmla="*/ 82346 h 93087"/>
                  <a:gd name="connsiteX8" fmla="*/ 82346 w 93087"/>
                  <a:gd name="connsiteY8" fmla="*/ 46544 h 93087"/>
                  <a:gd name="connsiteX9" fmla="*/ 46544 w 93087"/>
                  <a:gd name="connsiteY9" fmla="*/ 10741 h 93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3087" h="93087">
                    <a:moveTo>
                      <a:pt x="46544" y="93087"/>
                    </a:moveTo>
                    <a:cubicBezTo>
                      <a:pt x="20838" y="93087"/>
                      <a:pt x="0" y="72249"/>
                      <a:pt x="0" y="46544"/>
                    </a:cubicBezTo>
                    <a:cubicBezTo>
                      <a:pt x="0" y="20838"/>
                      <a:pt x="20838" y="0"/>
                      <a:pt x="46544" y="0"/>
                    </a:cubicBezTo>
                    <a:cubicBezTo>
                      <a:pt x="72249" y="0"/>
                      <a:pt x="93087" y="20838"/>
                      <a:pt x="93087" y="46544"/>
                    </a:cubicBezTo>
                    <a:cubicBezTo>
                      <a:pt x="93087" y="72249"/>
                      <a:pt x="72249" y="93087"/>
                      <a:pt x="46544" y="93087"/>
                    </a:cubicBezTo>
                    <a:close/>
                    <a:moveTo>
                      <a:pt x="46544" y="10741"/>
                    </a:moveTo>
                    <a:cubicBezTo>
                      <a:pt x="26770" y="10741"/>
                      <a:pt x="10741" y="26770"/>
                      <a:pt x="10741" y="46544"/>
                    </a:cubicBezTo>
                    <a:cubicBezTo>
                      <a:pt x="10741" y="66317"/>
                      <a:pt x="26770" y="82346"/>
                      <a:pt x="46544" y="82346"/>
                    </a:cubicBezTo>
                    <a:cubicBezTo>
                      <a:pt x="66317" y="82346"/>
                      <a:pt x="82346" y="66317"/>
                      <a:pt x="82346" y="46544"/>
                    </a:cubicBezTo>
                    <a:cubicBezTo>
                      <a:pt x="82346" y="26770"/>
                      <a:pt x="66317" y="10741"/>
                      <a:pt x="46544" y="10741"/>
                    </a:cubicBezTo>
                    <a:close/>
                  </a:path>
                </a:pathLst>
              </a:custGeom>
              <a:solidFill>
                <a:srgbClr val="000000"/>
              </a:solidFill>
              <a:ln w="34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3" name="Рисунок 61">
                <a:extLst>
                  <a:ext uri="{FF2B5EF4-FFF2-40B4-BE49-F238E27FC236}">
                    <a16:creationId xmlns:a16="http://schemas.microsoft.com/office/drawing/2014/main" xmlns="" id="{B1AB6DF4-8E44-45B9-A033-33D7C2357650}"/>
                  </a:ext>
                </a:extLst>
              </p:cNvPr>
              <p:cNvSpPr/>
              <p:nvPr/>
            </p:nvSpPr>
            <p:spPr>
              <a:xfrm>
                <a:off x="2084792" y="3019985"/>
                <a:ext cx="64524" cy="45600"/>
              </a:xfrm>
              <a:custGeom>
                <a:avLst/>
                <a:gdLst>
                  <a:gd name="connsiteX0" fmla="*/ 45671 w 64524"/>
                  <a:gd name="connsiteY0" fmla="*/ 45599 h 45600"/>
                  <a:gd name="connsiteX1" fmla="*/ 58 w 64524"/>
                  <a:gd name="connsiteY1" fmla="*/ 6216 h 45600"/>
                  <a:gd name="connsiteX2" fmla="*/ 4641 w 64524"/>
                  <a:gd name="connsiteY2" fmla="*/ 58 h 45600"/>
                  <a:gd name="connsiteX3" fmla="*/ 10799 w 64524"/>
                  <a:gd name="connsiteY3" fmla="*/ 4641 h 45600"/>
                  <a:gd name="connsiteX4" fmla="*/ 51225 w 64524"/>
                  <a:gd name="connsiteY4" fmla="*/ 34450 h 45600"/>
                  <a:gd name="connsiteX5" fmla="*/ 57343 w 64524"/>
                  <a:gd name="connsiteY5" fmla="*/ 32961 h 45600"/>
                  <a:gd name="connsiteX6" fmla="*/ 64217 w 64524"/>
                  <a:gd name="connsiteY6" fmla="*/ 36255 h 45600"/>
                  <a:gd name="connsiteX7" fmla="*/ 60923 w 64524"/>
                  <a:gd name="connsiteY7" fmla="*/ 43129 h 45600"/>
                  <a:gd name="connsiteX8" fmla="*/ 45671 w 64524"/>
                  <a:gd name="connsiteY8" fmla="*/ 45599 h 4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4524" h="45600">
                    <a:moveTo>
                      <a:pt x="45671" y="45599"/>
                    </a:moveTo>
                    <a:cubicBezTo>
                      <a:pt x="22873" y="45415"/>
                      <a:pt x="3565" y="28743"/>
                      <a:pt x="58" y="6216"/>
                    </a:cubicBezTo>
                    <a:cubicBezTo>
                      <a:pt x="-377" y="3250"/>
                      <a:pt x="1675" y="493"/>
                      <a:pt x="4641" y="58"/>
                    </a:cubicBezTo>
                    <a:cubicBezTo>
                      <a:pt x="7607" y="-377"/>
                      <a:pt x="10364" y="1675"/>
                      <a:pt x="10799" y="4641"/>
                    </a:cubicBezTo>
                    <a:cubicBezTo>
                      <a:pt x="13731" y="24036"/>
                      <a:pt x="31830" y="37382"/>
                      <a:pt x="51225" y="34450"/>
                    </a:cubicBezTo>
                    <a:cubicBezTo>
                      <a:pt x="53304" y="34136"/>
                      <a:pt x="55351" y="33638"/>
                      <a:pt x="57343" y="32961"/>
                    </a:cubicBezTo>
                    <a:cubicBezTo>
                      <a:pt x="60150" y="31972"/>
                      <a:pt x="63228" y="33447"/>
                      <a:pt x="64217" y="36255"/>
                    </a:cubicBezTo>
                    <a:cubicBezTo>
                      <a:pt x="65205" y="39062"/>
                      <a:pt x="63731" y="42140"/>
                      <a:pt x="60923" y="43129"/>
                    </a:cubicBezTo>
                    <a:cubicBezTo>
                      <a:pt x="56014" y="44804"/>
                      <a:pt x="50858" y="45639"/>
                      <a:pt x="45671" y="45599"/>
                    </a:cubicBezTo>
                    <a:close/>
                  </a:path>
                </a:pathLst>
              </a:custGeom>
              <a:solidFill>
                <a:srgbClr val="000000"/>
              </a:solidFill>
              <a:ln w="34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4" name="Рисунок 61">
                <a:extLst>
                  <a:ext uri="{FF2B5EF4-FFF2-40B4-BE49-F238E27FC236}">
                    <a16:creationId xmlns:a16="http://schemas.microsoft.com/office/drawing/2014/main" xmlns="" id="{6EAD5B8D-CEED-4362-8250-BF99F8E77BBD}"/>
                  </a:ext>
                </a:extLst>
              </p:cNvPr>
              <p:cNvSpPr/>
              <p:nvPr/>
            </p:nvSpPr>
            <p:spPr>
              <a:xfrm>
                <a:off x="2138554" y="3056991"/>
                <a:ext cx="28939" cy="96667"/>
              </a:xfrm>
              <a:custGeom>
                <a:avLst/>
                <a:gdLst>
                  <a:gd name="connsiteX0" fmla="*/ 16111 w 28939"/>
                  <a:gd name="connsiteY0" fmla="*/ 96667 h 96667"/>
                  <a:gd name="connsiteX1" fmla="*/ 10741 w 28939"/>
                  <a:gd name="connsiteY1" fmla="*/ 91297 h 96667"/>
                  <a:gd name="connsiteX2" fmla="*/ 11815 w 28939"/>
                  <a:gd name="connsiteY2" fmla="*/ 88075 h 96667"/>
                  <a:gd name="connsiteX3" fmla="*/ 9846 w 28939"/>
                  <a:gd name="connsiteY3" fmla="*/ 41531 h 96667"/>
                  <a:gd name="connsiteX4" fmla="*/ 0 w 28939"/>
                  <a:gd name="connsiteY4" fmla="*/ 5370 h 96667"/>
                  <a:gd name="connsiteX5" fmla="*/ 5370 w 28939"/>
                  <a:gd name="connsiteY5" fmla="*/ 0 h 96667"/>
                  <a:gd name="connsiteX6" fmla="*/ 10741 w 28939"/>
                  <a:gd name="connsiteY6" fmla="*/ 5370 h 96667"/>
                  <a:gd name="connsiteX7" fmla="*/ 19727 w 28939"/>
                  <a:gd name="connsiteY7" fmla="*/ 37271 h 96667"/>
                  <a:gd name="connsiteX8" fmla="*/ 20408 w 28939"/>
                  <a:gd name="connsiteY8" fmla="*/ 94555 h 96667"/>
                  <a:gd name="connsiteX9" fmla="*/ 16111 w 28939"/>
                  <a:gd name="connsiteY9" fmla="*/ 96667 h 966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8939" h="96667">
                    <a:moveTo>
                      <a:pt x="16111" y="96667"/>
                    </a:moveTo>
                    <a:cubicBezTo>
                      <a:pt x="13145" y="96667"/>
                      <a:pt x="10741" y="94263"/>
                      <a:pt x="10741" y="91297"/>
                    </a:cubicBezTo>
                    <a:cubicBezTo>
                      <a:pt x="10741" y="90135"/>
                      <a:pt x="11118" y="89004"/>
                      <a:pt x="11815" y="88075"/>
                    </a:cubicBezTo>
                    <a:cubicBezTo>
                      <a:pt x="23200" y="72930"/>
                      <a:pt x="17006" y="58323"/>
                      <a:pt x="9846" y="41531"/>
                    </a:cubicBezTo>
                    <a:cubicBezTo>
                      <a:pt x="5012" y="30074"/>
                      <a:pt x="0" y="18331"/>
                      <a:pt x="0" y="5370"/>
                    </a:cubicBezTo>
                    <a:cubicBezTo>
                      <a:pt x="0" y="2405"/>
                      <a:pt x="2405" y="0"/>
                      <a:pt x="5370" y="0"/>
                    </a:cubicBezTo>
                    <a:cubicBezTo>
                      <a:pt x="8336" y="0"/>
                      <a:pt x="10741" y="2405"/>
                      <a:pt x="10741" y="5370"/>
                    </a:cubicBezTo>
                    <a:cubicBezTo>
                      <a:pt x="10741" y="16111"/>
                      <a:pt x="15288" y="26852"/>
                      <a:pt x="19727" y="37271"/>
                    </a:cubicBezTo>
                    <a:cubicBezTo>
                      <a:pt x="27497" y="55530"/>
                      <a:pt x="35516" y="74398"/>
                      <a:pt x="20408" y="94555"/>
                    </a:cubicBezTo>
                    <a:cubicBezTo>
                      <a:pt x="19386" y="95894"/>
                      <a:pt x="17795" y="96676"/>
                      <a:pt x="16111" y="96667"/>
                    </a:cubicBezTo>
                    <a:close/>
                  </a:path>
                </a:pathLst>
              </a:custGeom>
              <a:solidFill>
                <a:srgbClr val="000000"/>
              </a:solidFill>
              <a:ln w="34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5" name="Рисунок 61">
                <a:extLst>
                  <a:ext uri="{FF2B5EF4-FFF2-40B4-BE49-F238E27FC236}">
                    <a16:creationId xmlns:a16="http://schemas.microsoft.com/office/drawing/2014/main" xmlns="" id="{5EB3BEF0-2A04-4359-AB7A-8EF96A4314BE}"/>
                  </a:ext>
                </a:extLst>
              </p:cNvPr>
              <p:cNvSpPr/>
              <p:nvPr/>
            </p:nvSpPr>
            <p:spPr>
              <a:xfrm>
                <a:off x="2040752" y="3057135"/>
                <a:ext cx="26268" cy="60327"/>
              </a:xfrm>
              <a:custGeom>
                <a:avLst/>
                <a:gdLst>
                  <a:gd name="connsiteX0" fmla="*/ 5503 w 26268"/>
                  <a:gd name="connsiteY0" fmla="*/ 60328 h 60327"/>
                  <a:gd name="connsiteX1" fmla="*/ 3820 w 26268"/>
                  <a:gd name="connsiteY1" fmla="*/ 60041 h 60327"/>
                  <a:gd name="connsiteX2" fmla="*/ 212 w 26268"/>
                  <a:gd name="connsiteY2" fmla="*/ 53473 h 60327"/>
                  <a:gd name="connsiteX3" fmla="*/ 240 w 26268"/>
                  <a:gd name="connsiteY3" fmla="*/ 53382 h 60327"/>
                  <a:gd name="connsiteX4" fmla="*/ 1744 w 26268"/>
                  <a:gd name="connsiteY4" fmla="*/ 49802 h 60327"/>
                  <a:gd name="connsiteX5" fmla="*/ 15528 w 26268"/>
                  <a:gd name="connsiteY5" fmla="*/ 5370 h 60327"/>
                  <a:gd name="connsiteX6" fmla="*/ 20898 w 26268"/>
                  <a:gd name="connsiteY6" fmla="*/ 0 h 60327"/>
                  <a:gd name="connsiteX7" fmla="*/ 26268 w 26268"/>
                  <a:gd name="connsiteY7" fmla="*/ 5370 h 60327"/>
                  <a:gd name="connsiteX8" fmla="*/ 11661 w 26268"/>
                  <a:gd name="connsiteY8" fmla="*/ 53955 h 60327"/>
                  <a:gd name="connsiteX9" fmla="*/ 10479 w 26268"/>
                  <a:gd name="connsiteY9" fmla="*/ 56819 h 60327"/>
                  <a:gd name="connsiteX10" fmla="*/ 5503 w 26268"/>
                  <a:gd name="connsiteY10" fmla="*/ 60328 h 60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6268" h="60327">
                    <a:moveTo>
                      <a:pt x="5503" y="60328"/>
                    </a:moveTo>
                    <a:cubicBezTo>
                      <a:pt x="4930" y="60325"/>
                      <a:pt x="4361" y="60228"/>
                      <a:pt x="3820" y="60041"/>
                    </a:cubicBezTo>
                    <a:cubicBezTo>
                      <a:pt x="1010" y="59224"/>
                      <a:pt x="-605" y="56283"/>
                      <a:pt x="212" y="53473"/>
                    </a:cubicBezTo>
                    <a:cubicBezTo>
                      <a:pt x="221" y="53443"/>
                      <a:pt x="231" y="53412"/>
                      <a:pt x="240" y="53382"/>
                    </a:cubicBezTo>
                    <a:cubicBezTo>
                      <a:pt x="240" y="52952"/>
                      <a:pt x="920" y="51628"/>
                      <a:pt x="1744" y="49802"/>
                    </a:cubicBezTo>
                    <a:cubicBezTo>
                      <a:pt x="5324" y="41674"/>
                      <a:pt x="15528" y="16971"/>
                      <a:pt x="15528" y="5370"/>
                    </a:cubicBezTo>
                    <a:cubicBezTo>
                      <a:pt x="15528" y="2405"/>
                      <a:pt x="17932" y="0"/>
                      <a:pt x="20898" y="0"/>
                    </a:cubicBezTo>
                    <a:cubicBezTo>
                      <a:pt x="23864" y="0"/>
                      <a:pt x="26268" y="2405"/>
                      <a:pt x="26268" y="5370"/>
                    </a:cubicBezTo>
                    <a:cubicBezTo>
                      <a:pt x="26268" y="17687"/>
                      <a:pt x="17926" y="38989"/>
                      <a:pt x="11661" y="53955"/>
                    </a:cubicBezTo>
                    <a:cubicBezTo>
                      <a:pt x="11052" y="55423"/>
                      <a:pt x="10623" y="56425"/>
                      <a:pt x="10479" y="56819"/>
                    </a:cubicBezTo>
                    <a:cubicBezTo>
                      <a:pt x="9691" y="58894"/>
                      <a:pt x="7722" y="60283"/>
                      <a:pt x="5503" y="60328"/>
                    </a:cubicBezTo>
                    <a:close/>
                  </a:path>
                </a:pathLst>
              </a:custGeom>
              <a:solidFill>
                <a:srgbClr val="000000"/>
              </a:solidFill>
              <a:ln w="34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6" name="Рисунок 61">
                <a:extLst>
                  <a:ext uri="{FF2B5EF4-FFF2-40B4-BE49-F238E27FC236}">
                    <a16:creationId xmlns:a16="http://schemas.microsoft.com/office/drawing/2014/main" xmlns="" id="{3E84D4B0-4755-4A28-B66E-111EEE2CFE3C}"/>
                  </a:ext>
                </a:extLst>
              </p:cNvPr>
              <p:cNvSpPr/>
              <p:nvPr/>
            </p:nvSpPr>
            <p:spPr>
              <a:xfrm>
                <a:off x="1938846" y="3223474"/>
                <a:ext cx="136050" cy="73395"/>
              </a:xfrm>
              <a:custGeom>
                <a:avLst/>
                <a:gdLst>
                  <a:gd name="connsiteX0" fmla="*/ 130680 w 136050"/>
                  <a:gd name="connsiteY0" fmla="*/ 73396 h 73395"/>
                  <a:gd name="connsiteX1" fmla="*/ 5370 w 136050"/>
                  <a:gd name="connsiteY1" fmla="*/ 73396 h 73395"/>
                  <a:gd name="connsiteX2" fmla="*/ 0 w 136050"/>
                  <a:gd name="connsiteY2" fmla="*/ 68025 h 73395"/>
                  <a:gd name="connsiteX3" fmla="*/ 68025 w 136050"/>
                  <a:gd name="connsiteY3" fmla="*/ 0 h 73395"/>
                  <a:gd name="connsiteX4" fmla="*/ 136051 w 136050"/>
                  <a:gd name="connsiteY4" fmla="*/ 68025 h 73395"/>
                  <a:gd name="connsiteX5" fmla="*/ 130680 w 136050"/>
                  <a:gd name="connsiteY5" fmla="*/ 73396 h 73395"/>
                  <a:gd name="connsiteX6" fmla="*/ 10956 w 136050"/>
                  <a:gd name="connsiteY6" fmla="*/ 62655 h 73395"/>
                  <a:gd name="connsiteX7" fmla="*/ 125059 w 136050"/>
                  <a:gd name="connsiteY7" fmla="*/ 62655 h 73395"/>
                  <a:gd name="connsiteX8" fmla="*/ 62849 w 136050"/>
                  <a:gd name="connsiteY8" fmla="*/ 10762 h 73395"/>
                  <a:gd name="connsiteX9" fmla="*/ 10956 w 136050"/>
                  <a:gd name="connsiteY9" fmla="*/ 62655 h 73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6050" h="73395">
                    <a:moveTo>
                      <a:pt x="130680" y="73396"/>
                    </a:moveTo>
                    <a:lnTo>
                      <a:pt x="5370" y="73396"/>
                    </a:lnTo>
                    <a:cubicBezTo>
                      <a:pt x="2405" y="73396"/>
                      <a:pt x="0" y="70991"/>
                      <a:pt x="0" y="68025"/>
                    </a:cubicBezTo>
                    <a:cubicBezTo>
                      <a:pt x="0" y="30456"/>
                      <a:pt x="30456" y="0"/>
                      <a:pt x="68025" y="0"/>
                    </a:cubicBezTo>
                    <a:cubicBezTo>
                      <a:pt x="105595" y="0"/>
                      <a:pt x="136051" y="30456"/>
                      <a:pt x="136051" y="68025"/>
                    </a:cubicBezTo>
                    <a:cubicBezTo>
                      <a:pt x="136051" y="70991"/>
                      <a:pt x="133646" y="73396"/>
                      <a:pt x="130680" y="73396"/>
                    </a:cubicBezTo>
                    <a:close/>
                    <a:moveTo>
                      <a:pt x="10956" y="62655"/>
                    </a:moveTo>
                    <a:lnTo>
                      <a:pt x="125059" y="62655"/>
                    </a:lnTo>
                    <a:cubicBezTo>
                      <a:pt x="122210" y="31146"/>
                      <a:pt x="94358" y="7912"/>
                      <a:pt x="62849" y="10762"/>
                    </a:cubicBezTo>
                    <a:cubicBezTo>
                      <a:pt x="35287" y="13253"/>
                      <a:pt x="13448" y="35093"/>
                      <a:pt x="10956" y="62655"/>
                    </a:cubicBezTo>
                    <a:close/>
                  </a:path>
                </a:pathLst>
              </a:custGeom>
              <a:solidFill>
                <a:srgbClr val="000000"/>
              </a:solidFill>
              <a:ln w="34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7" name="Рисунок 61">
                <a:extLst>
                  <a:ext uri="{FF2B5EF4-FFF2-40B4-BE49-F238E27FC236}">
                    <a16:creationId xmlns:a16="http://schemas.microsoft.com/office/drawing/2014/main" xmlns="" id="{59C9E2DA-DBAF-4F86-97A6-82FAACE90BF3}"/>
                  </a:ext>
                </a:extLst>
              </p:cNvPr>
              <p:cNvSpPr/>
              <p:nvPr/>
            </p:nvSpPr>
            <p:spPr>
              <a:xfrm>
                <a:off x="1959540" y="3117856"/>
                <a:ext cx="93087" cy="93087"/>
              </a:xfrm>
              <a:custGeom>
                <a:avLst/>
                <a:gdLst>
                  <a:gd name="connsiteX0" fmla="*/ 46544 w 93087"/>
                  <a:gd name="connsiteY0" fmla="*/ 93087 h 93087"/>
                  <a:gd name="connsiteX1" fmla="*/ 0 w 93087"/>
                  <a:gd name="connsiteY1" fmla="*/ 46544 h 93087"/>
                  <a:gd name="connsiteX2" fmla="*/ 46544 w 93087"/>
                  <a:gd name="connsiteY2" fmla="*/ 0 h 93087"/>
                  <a:gd name="connsiteX3" fmla="*/ 93087 w 93087"/>
                  <a:gd name="connsiteY3" fmla="*/ 46544 h 93087"/>
                  <a:gd name="connsiteX4" fmla="*/ 46544 w 93087"/>
                  <a:gd name="connsiteY4" fmla="*/ 93087 h 93087"/>
                  <a:gd name="connsiteX5" fmla="*/ 46544 w 93087"/>
                  <a:gd name="connsiteY5" fmla="*/ 10741 h 93087"/>
                  <a:gd name="connsiteX6" fmla="*/ 10741 w 93087"/>
                  <a:gd name="connsiteY6" fmla="*/ 46544 h 93087"/>
                  <a:gd name="connsiteX7" fmla="*/ 46544 w 93087"/>
                  <a:gd name="connsiteY7" fmla="*/ 82346 h 93087"/>
                  <a:gd name="connsiteX8" fmla="*/ 82346 w 93087"/>
                  <a:gd name="connsiteY8" fmla="*/ 46544 h 93087"/>
                  <a:gd name="connsiteX9" fmla="*/ 46544 w 93087"/>
                  <a:gd name="connsiteY9" fmla="*/ 10741 h 93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3087" h="93087">
                    <a:moveTo>
                      <a:pt x="46544" y="93087"/>
                    </a:moveTo>
                    <a:cubicBezTo>
                      <a:pt x="20838" y="93087"/>
                      <a:pt x="0" y="72249"/>
                      <a:pt x="0" y="46544"/>
                    </a:cubicBezTo>
                    <a:cubicBezTo>
                      <a:pt x="0" y="20838"/>
                      <a:pt x="20838" y="0"/>
                      <a:pt x="46544" y="0"/>
                    </a:cubicBezTo>
                    <a:cubicBezTo>
                      <a:pt x="72249" y="0"/>
                      <a:pt x="93087" y="20838"/>
                      <a:pt x="93087" y="46544"/>
                    </a:cubicBezTo>
                    <a:cubicBezTo>
                      <a:pt x="93087" y="72249"/>
                      <a:pt x="72249" y="93087"/>
                      <a:pt x="46544" y="93087"/>
                    </a:cubicBezTo>
                    <a:close/>
                    <a:moveTo>
                      <a:pt x="46544" y="10741"/>
                    </a:moveTo>
                    <a:cubicBezTo>
                      <a:pt x="26770" y="10741"/>
                      <a:pt x="10741" y="26770"/>
                      <a:pt x="10741" y="46544"/>
                    </a:cubicBezTo>
                    <a:cubicBezTo>
                      <a:pt x="10741" y="66317"/>
                      <a:pt x="26770" y="82346"/>
                      <a:pt x="46544" y="82346"/>
                    </a:cubicBezTo>
                    <a:cubicBezTo>
                      <a:pt x="66317" y="82346"/>
                      <a:pt x="82346" y="66317"/>
                      <a:pt x="82346" y="46544"/>
                    </a:cubicBezTo>
                    <a:cubicBezTo>
                      <a:pt x="82346" y="26770"/>
                      <a:pt x="66317" y="10741"/>
                      <a:pt x="46544" y="10741"/>
                    </a:cubicBezTo>
                    <a:close/>
                  </a:path>
                </a:pathLst>
              </a:custGeom>
              <a:solidFill>
                <a:srgbClr val="000000"/>
              </a:solidFill>
              <a:ln w="34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8" name="Рисунок 61">
                <a:extLst>
                  <a:ext uri="{FF2B5EF4-FFF2-40B4-BE49-F238E27FC236}">
                    <a16:creationId xmlns:a16="http://schemas.microsoft.com/office/drawing/2014/main" xmlns="" id="{1B8414C8-3941-42E5-BDBB-59C05E0BD0DB}"/>
                  </a:ext>
                </a:extLst>
              </p:cNvPr>
              <p:cNvSpPr/>
              <p:nvPr/>
            </p:nvSpPr>
            <p:spPr>
              <a:xfrm>
                <a:off x="1964890" y="3238061"/>
                <a:ext cx="83784" cy="20715"/>
              </a:xfrm>
              <a:custGeom>
                <a:avLst/>
                <a:gdLst>
                  <a:gd name="connsiteX0" fmla="*/ 41982 w 83784"/>
                  <a:gd name="connsiteY0" fmla="*/ 20715 h 20715"/>
                  <a:gd name="connsiteX1" fmla="*/ 2599 w 83784"/>
                  <a:gd name="connsiteY1" fmla="*/ 9974 h 20715"/>
                  <a:gd name="connsiteX2" fmla="*/ 773 w 83784"/>
                  <a:gd name="connsiteY2" fmla="*/ 2599 h 20715"/>
                  <a:gd name="connsiteX3" fmla="*/ 8148 w 83784"/>
                  <a:gd name="connsiteY3" fmla="*/ 773 h 20715"/>
                  <a:gd name="connsiteX4" fmla="*/ 75636 w 83784"/>
                  <a:gd name="connsiteY4" fmla="*/ 773 h 20715"/>
                  <a:gd name="connsiteX5" fmla="*/ 83012 w 83784"/>
                  <a:gd name="connsiteY5" fmla="*/ 2599 h 20715"/>
                  <a:gd name="connsiteX6" fmla="*/ 81186 w 83784"/>
                  <a:gd name="connsiteY6" fmla="*/ 9974 h 20715"/>
                  <a:gd name="connsiteX7" fmla="*/ 41982 w 83784"/>
                  <a:gd name="connsiteY7" fmla="*/ 20715 h 207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3784" h="20715">
                    <a:moveTo>
                      <a:pt x="41982" y="20715"/>
                    </a:moveTo>
                    <a:cubicBezTo>
                      <a:pt x="28121" y="20789"/>
                      <a:pt x="14503" y="17075"/>
                      <a:pt x="2599" y="9974"/>
                    </a:cubicBezTo>
                    <a:cubicBezTo>
                      <a:pt x="58" y="8442"/>
                      <a:pt x="-760" y="5140"/>
                      <a:pt x="773" y="2599"/>
                    </a:cubicBezTo>
                    <a:cubicBezTo>
                      <a:pt x="2305" y="58"/>
                      <a:pt x="5607" y="-760"/>
                      <a:pt x="8148" y="773"/>
                    </a:cubicBezTo>
                    <a:cubicBezTo>
                      <a:pt x="28916" y="13242"/>
                      <a:pt x="54868" y="13242"/>
                      <a:pt x="75636" y="773"/>
                    </a:cubicBezTo>
                    <a:cubicBezTo>
                      <a:pt x="78177" y="-760"/>
                      <a:pt x="81479" y="58"/>
                      <a:pt x="83012" y="2599"/>
                    </a:cubicBezTo>
                    <a:cubicBezTo>
                      <a:pt x="84544" y="5140"/>
                      <a:pt x="83727" y="8442"/>
                      <a:pt x="81186" y="9974"/>
                    </a:cubicBezTo>
                    <a:cubicBezTo>
                      <a:pt x="69333" y="17042"/>
                      <a:pt x="55782" y="20755"/>
                      <a:pt x="41982" y="20715"/>
                    </a:cubicBezTo>
                    <a:close/>
                  </a:path>
                </a:pathLst>
              </a:custGeom>
              <a:solidFill>
                <a:srgbClr val="000000"/>
              </a:solidFill>
              <a:ln w="34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9" name="Рисунок 61">
                <a:extLst>
                  <a:ext uri="{FF2B5EF4-FFF2-40B4-BE49-F238E27FC236}">
                    <a16:creationId xmlns:a16="http://schemas.microsoft.com/office/drawing/2014/main" xmlns="" id="{478114CF-3B7A-4111-BE0A-783CFEDB2F98}"/>
                  </a:ext>
                </a:extLst>
              </p:cNvPr>
              <p:cNvSpPr/>
              <p:nvPr/>
            </p:nvSpPr>
            <p:spPr>
              <a:xfrm>
                <a:off x="1971856" y="3146498"/>
                <a:ext cx="70495" cy="8632"/>
              </a:xfrm>
              <a:custGeom>
                <a:avLst/>
                <a:gdLst>
                  <a:gd name="connsiteX0" fmla="*/ 0 w 70495"/>
                  <a:gd name="connsiteY0" fmla="*/ 2148 h 8632"/>
                  <a:gd name="connsiteX1" fmla="*/ 43679 w 70495"/>
                  <a:gd name="connsiteY1" fmla="*/ 0 h 8632"/>
                  <a:gd name="connsiteX2" fmla="*/ 70496 w 70495"/>
                  <a:gd name="connsiteY2" fmla="*/ 1396 h 8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0495" h="8632">
                    <a:moveTo>
                      <a:pt x="0" y="2148"/>
                    </a:moveTo>
                    <a:cubicBezTo>
                      <a:pt x="20372" y="17901"/>
                      <a:pt x="43679" y="0"/>
                      <a:pt x="43679" y="0"/>
                    </a:cubicBezTo>
                    <a:cubicBezTo>
                      <a:pt x="43679" y="0"/>
                      <a:pt x="59039" y="16684"/>
                      <a:pt x="70496" y="1396"/>
                    </a:cubicBezTo>
                  </a:path>
                </a:pathLst>
              </a:custGeom>
              <a:solidFill>
                <a:srgbClr val="FFFFFF"/>
              </a:solidFill>
              <a:ln w="34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0" name="Рисунок 61">
                <a:extLst>
                  <a:ext uri="{FF2B5EF4-FFF2-40B4-BE49-F238E27FC236}">
                    <a16:creationId xmlns:a16="http://schemas.microsoft.com/office/drawing/2014/main" xmlns="" id="{36823691-AA10-409B-9D8D-4B23F95E0AD5}"/>
                  </a:ext>
                </a:extLst>
              </p:cNvPr>
              <p:cNvSpPr/>
              <p:nvPr/>
            </p:nvSpPr>
            <p:spPr>
              <a:xfrm>
                <a:off x="1966485" y="3141077"/>
                <a:ext cx="81202" cy="19385"/>
              </a:xfrm>
              <a:custGeom>
                <a:avLst/>
                <a:gdLst>
                  <a:gd name="connsiteX0" fmla="*/ 24096 w 81202"/>
                  <a:gd name="connsiteY0" fmla="*/ 19384 h 19385"/>
                  <a:gd name="connsiteX1" fmla="*/ 2078 w 81202"/>
                  <a:gd name="connsiteY1" fmla="*/ 11830 h 19385"/>
                  <a:gd name="connsiteX2" fmla="*/ 1129 w 81202"/>
                  <a:gd name="connsiteY2" fmla="*/ 4294 h 19385"/>
                  <a:gd name="connsiteX3" fmla="*/ 8665 w 81202"/>
                  <a:gd name="connsiteY3" fmla="*/ 3345 h 19385"/>
                  <a:gd name="connsiteX4" fmla="*/ 45793 w 81202"/>
                  <a:gd name="connsiteY4" fmla="*/ 1089 h 19385"/>
                  <a:gd name="connsiteX5" fmla="*/ 52953 w 81202"/>
                  <a:gd name="connsiteY5" fmla="*/ 1698 h 19385"/>
                  <a:gd name="connsiteX6" fmla="*/ 64876 w 81202"/>
                  <a:gd name="connsiteY6" fmla="*/ 7820 h 19385"/>
                  <a:gd name="connsiteX7" fmla="*/ 71535 w 81202"/>
                  <a:gd name="connsiteY7" fmla="*/ 3524 h 19385"/>
                  <a:gd name="connsiteX8" fmla="*/ 79054 w 81202"/>
                  <a:gd name="connsiteY8" fmla="*/ 2450 h 19385"/>
                  <a:gd name="connsiteX9" fmla="*/ 80128 w 81202"/>
                  <a:gd name="connsiteY9" fmla="*/ 9968 h 19385"/>
                  <a:gd name="connsiteX10" fmla="*/ 65377 w 81202"/>
                  <a:gd name="connsiteY10" fmla="*/ 18561 h 19385"/>
                  <a:gd name="connsiteX11" fmla="*/ 48514 w 81202"/>
                  <a:gd name="connsiteY11" fmla="*/ 12188 h 19385"/>
                  <a:gd name="connsiteX12" fmla="*/ 24096 w 81202"/>
                  <a:gd name="connsiteY12" fmla="*/ 19384 h 19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1202" h="19385">
                    <a:moveTo>
                      <a:pt x="24096" y="19384"/>
                    </a:moveTo>
                    <a:cubicBezTo>
                      <a:pt x="16111" y="19445"/>
                      <a:pt x="8344" y="16780"/>
                      <a:pt x="2078" y="11830"/>
                    </a:cubicBezTo>
                    <a:cubicBezTo>
                      <a:pt x="-266" y="10011"/>
                      <a:pt x="-690" y="6637"/>
                      <a:pt x="1129" y="4294"/>
                    </a:cubicBezTo>
                    <a:cubicBezTo>
                      <a:pt x="2948" y="1950"/>
                      <a:pt x="6322" y="1526"/>
                      <a:pt x="8665" y="3345"/>
                    </a:cubicBezTo>
                    <a:cubicBezTo>
                      <a:pt x="25278" y="16377"/>
                      <a:pt x="44969" y="1841"/>
                      <a:pt x="45793" y="1089"/>
                    </a:cubicBezTo>
                    <a:cubicBezTo>
                      <a:pt x="47984" y="-570"/>
                      <a:pt x="51074" y="-307"/>
                      <a:pt x="52953" y="1698"/>
                    </a:cubicBezTo>
                    <a:cubicBezTo>
                      <a:pt x="54600" y="3488"/>
                      <a:pt x="59935" y="8107"/>
                      <a:pt x="64876" y="7820"/>
                    </a:cubicBezTo>
                    <a:cubicBezTo>
                      <a:pt x="67636" y="7481"/>
                      <a:pt x="70089" y="5899"/>
                      <a:pt x="71535" y="3524"/>
                    </a:cubicBezTo>
                    <a:cubicBezTo>
                      <a:pt x="73315" y="1151"/>
                      <a:pt x="76681" y="670"/>
                      <a:pt x="79054" y="2450"/>
                    </a:cubicBezTo>
                    <a:cubicBezTo>
                      <a:pt x="81426" y="4229"/>
                      <a:pt x="81907" y="7596"/>
                      <a:pt x="80128" y="9968"/>
                    </a:cubicBezTo>
                    <a:cubicBezTo>
                      <a:pt x="76798" y="14953"/>
                      <a:pt x="71356" y="18124"/>
                      <a:pt x="65377" y="18561"/>
                    </a:cubicBezTo>
                    <a:cubicBezTo>
                      <a:pt x="59177" y="18507"/>
                      <a:pt x="53200" y="16248"/>
                      <a:pt x="48514" y="12188"/>
                    </a:cubicBezTo>
                    <a:cubicBezTo>
                      <a:pt x="41159" y="16714"/>
                      <a:pt x="32731" y="19199"/>
                      <a:pt x="24096" y="19384"/>
                    </a:cubicBezTo>
                    <a:close/>
                  </a:path>
                </a:pathLst>
              </a:custGeom>
              <a:solidFill>
                <a:srgbClr val="000000"/>
              </a:solidFill>
              <a:ln w="34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261" name="Группа 260">
            <a:extLst>
              <a:ext uri="{FF2B5EF4-FFF2-40B4-BE49-F238E27FC236}">
                <a16:creationId xmlns:a16="http://schemas.microsoft.com/office/drawing/2014/main" xmlns="" id="{57387D8B-68C3-4A66-A6CB-13BE97DF8AC1}"/>
              </a:ext>
            </a:extLst>
          </p:cNvPr>
          <p:cNvGrpSpPr/>
          <p:nvPr/>
        </p:nvGrpSpPr>
        <p:grpSpPr>
          <a:xfrm>
            <a:off x="3945268" y="3405579"/>
            <a:ext cx="725361" cy="732180"/>
            <a:chOff x="4462403" y="5016400"/>
            <a:chExt cx="550305" cy="550305"/>
          </a:xfrm>
        </p:grpSpPr>
        <p:sp>
          <p:nvSpPr>
            <p:cNvPr id="262" name="Овал 261">
              <a:extLst>
                <a:ext uri="{FF2B5EF4-FFF2-40B4-BE49-F238E27FC236}">
                  <a16:creationId xmlns:a16="http://schemas.microsoft.com/office/drawing/2014/main" xmlns="" id="{D2804D1B-F3C3-46F1-923F-889ED9D39DE4}"/>
                </a:ext>
              </a:extLst>
            </p:cNvPr>
            <p:cNvSpPr/>
            <p:nvPr/>
          </p:nvSpPr>
          <p:spPr>
            <a:xfrm>
              <a:off x="4462403" y="5016400"/>
              <a:ext cx="550305" cy="550305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chemeClr val="accent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263" name="Рисунок 88">
              <a:extLst>
                <a:ext uri="{FF2B5EF4-FFF2-40B4-BE49-F238E27FC236}">
                  <a16:creationId xmlns:a16="http://schemas.microsoft.com/office/drawing/2014/main" xmlns="" id="{183B4389-FD38-4A02-AD8E-B26DCA202F4B}"/>
                </a:ext>
              </a:extLst>
            </p:cNvPr>
            <p:cNvGrpSpPr/>
            <p:nvPr/>
          </p:nvGrpSpPr>
          <p:grpSpPr>
            <a:xfrm>
              <a:off x="4586402" y="5119064"/>
              <a:ext cx="303701" cy="346782"/>
              <a:chOff x="4586402" y="5119064"/>
              <a:chExt cx="303701" cy="346782"/>
            </a:xfrm>
            <a:solidFill>
              <a:srgbClr val="231F20"/>
            </a:solidFill>
          </p:grpSpPr>
          <p:sp>
            <p:nvSpPr>
              <p:cNvPr id="264" name="Рисунок 88">
                <a:extLst>
                  <a:ext uri="{FF2B5EF4-FFF2-40B4-BE49-F238E27FC236}">
                    <a16:creationId xmlns:a16="http://schemas.microsoft.com/office/drawing/2014/main" xmlns="" id="{8B23C696-8F6B-4436-97E8-75CB7F98F76A}"/>
                  </a:ext>
                </a:extLst>
              </p:cNvPr>
              <p:cNvSpPr/>
              <p:nvPr/>
            </p:nvSpPr>
            <p:spPr>
              <a:xfrm>
                <a:off x="4586402" y="5313610"/>
                <a:ext cx="198534" cy="123308"/>
              </a:xfrm>
              <a:custGeom>
                <a:avLst/>
                <a:gdLst>
                  <a:gd name="connsiteX0" fmla="*/ 117884 w 198534"/>
                  <a:gd name="connsiteY0" fmla="*/ 10848 h 123308"/>
                  <a:gd name="connsiteX1" fmla="*/ 189483 w 198534"/>
                  <a:gd name="connsiteY1" fmla="*/ 38330 h 123308"/>
                  <a:gd name="connsiteX2" fmla="*/ 197076 w 198534"/>
                  <a:gd name="connsiteY2" fmla="*/ 37969 h 123308"/>
                  <a:gd name="connsiteX3" fmla="*/ 196715 w 198534"/>
                  <a:gd name="connsiteY3" fmla="*/ 30375 h 123308"/>
                  <a:gd name="connsiteX4" fmla="*/ 117884 w 198534"/>
                  <a:gd name="connsiteY4" fmla="*/ 0 h 123308"/>
                  <a:gd name="connsiteX5" fmla="*/ 0 w 198534"/>
                  <a:gd name="connsiteY5" fmla="*/ 117884 h 123308"/>
                  <a:gd name="connsiteX6" fmla="*/ 5424 w 198534"/>
                  <a:gd name="connsiteY6" fmla="*/ 123308 h 123308"/>
                  <a:gd name="connsiteX7" fmla="*/ 110290 w 198534"/>
                  <a:gd name="connsiteY7" fmla="*/ 123308 h 123308"/>
                  <a:gd name="connsiteX8" fmla="*/ 115715 w 198534"/>
                  <a:gd name="connsiteY8" fmla="*/ 117884 h 123308"/>
                  <a:gd name="connsiteX9" fmla="*/ 110290 w 198534"/>
                  <a:gd name="connsiteY9" fmla="*/ 112460 h 123308"/>
                  <a:gd name="connsiteX10" fmla="*/ 10848 w 198534"/>
                  <a:gd name="connsiteY10" fmla="*/ 112460 h 123308"/>
                  <a:gd name="connsiteX11" fmla="*/ 117884 w 198534"/>
                  <a:gd name="connsiteY11" fmla="*/ 10848 h 1233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8534" h="123308">
                    <a:moveTo>
                      <a:pt x="117884" y="10848"/>
                    </a:moveTo>
                    <a:cubicBezTo>
                      <a:pt x="144282" y="10848"/>
                      <a:pt x="169956" y="20612"/>
                      <a:pt x="189483" y="38330"/>
                    </a:cubicBezTo>
                    <a:cubicBezTo>
                      <a:pt x="191652" y="40500"/>
                      <a:pt x="195268" y="40138"/>
                      <a:pt x="197076" y="37969"/>
                    </a:cubicBezTo>
                    <a:cubicBezTo>
                      <a:pt x="199246" y="35799"/>
                      <a:pt x="198884" y="32183"/>
                      <a:pt x="196715" y="30375"/>
                    </a:cubicBezTo>
                    <a:cubicBezTo>
                      <a:pt x="175018" y="10848"/>
                      <a:pt x="147174" y="0"/>
                      <a:pt x="117884" y="0"/>
                    </a:cubicBezTo>
                    <a:cubicBezTo>
                      <a:pt x="52795" y="0"/>
                      <a:pt x="0" y="52795"/>
                      <a:pt x="0" y="117884"/>
                    </a:cubicBezTo>
                    <a:cubicBezTo>
                      <a:pt x="0" y="120777"/>
                      <a:pt x="2531" y="123308"/>
                      <a:pt x="5424" y="123308"/>
                    </a:cubicBezTo>
                    <a:lnTo>
                      <a:pt x="110290" y="123308"/>
                    </a:lnTo>
                    <a:cubicBezTo>
                      <a:pt x="113183" y="123308"/>
                      <a:pt x="115715" y="120777"/>
                      <a:pt x="115715" y="117884"/>
                    </a:cubicBezTo>
                    <a:cubicBezTo>
                      <a:pt x="115715" y="114991"/>
                      <a:pt x="113183" y="112460"/>
                      <a:pt x="110290" y="112460"/>
                    </a:cubicBezTo>
                    <a:lnTo>
                      <a:pt x="10848" y="112460"/>
                    </a:lnTo>
                    <a:cubicBezTo>
                      <a:pt x="13741" y="56049"/>
                      <a:pt x="60389" y="10848"/>
                      <a:pt x="117884" y="10848"/>
                    </a:cubicBezTo>
                    <a:close/>
                  </a:path>
                </a:pathLst>
              </a:custGeom>
              <a:solidFill>
                <a:srgbClr val="231F20"/>
              </a:solidFill>
              <a:ln w="3524" cap="flat">
                <a:solidFill>
                  <a:schemeClr val="accent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5" name="Рисунок 88">
                <a:extLst>
                  <a:ext uri="{FF2B5EF4-FFF2-40B4-BE49-F238E27FC236}">
                    <a16:creationId xmlns:a16="http://schemas.microsoft.com/office/drawing/2014/main" xmlns="" id="{D8C7B0D6-76CF-40F7-84C6-FDA0D3BA6B58}"/>
                  </a:ext>
                </a:extLst>
              </p:cNvPr>
              <p:cNvSpPr/>
              <p:nvPr/>
            </p:nvSpPr>
            <p:spPr>
              <a:xfrm>
                <a:off x="4613823" y="5119064"/>
                <a:ext cx="175079" cy="185866"/>
              </a:xfrm>
              <a:custGeom>
                <a:avLst/>
                <a:gdLst>
                  <a:gd name="connsiteX0" fmla="*/ 12717 w 175079"/>
                  <a:gd name="connsiteY0" fmla="*/ 118246 h 185866"/>
                  <a:gd name="connsiteX1" fmla="*/ 14525 w 175079"/>
                  <a:gd name="connsiteY1" fmla="*/ 118246 h 185866"/>
                  <a:gd name="connsiteX2" fmla="*/ 87209 w 175079"/>
                  <a:gd name="connsiteY2" fmla="*/ 185867 h 185866"/>
                  <a:gd name="connsiteX3" fmla="*/ 159892 w 175079"/>
                  <a:gd name="connsiteY3" fmla="*/ 118246 h 185866"/>
                  <a:gd name="connsiteX4" fmla="*/ 161700 w 175079"/>
                  <a:gd name="connsiteY4" fmla="*/ 118246 h 185866"/>
                  <a:gd name="connsiteX5" fmla="*/ 175079 w 175079"/>
                  <a:gd name="connsiteY5" fmla="*/ 101612 h 185866"/>
                  <a:gd name="connsiteX6" fmla="*/ 166762 w 175079"/>
                  <a:gd name="connsiteY6" fmla="*/ 86063 h 185866"/>
                  <a:gd name="connsiteX7" fmla="*/ 109267 w 175079"/>
                  <a:gd name="connsiteY7" fmla="*/ 14826 h 185866"/>
                  <a:gd name="connsiteX8" fmla="*/ 87570 w 175079"/>
                  <a:gd name="connsiteY8" fmla="*/ 0 h 185866"/>
                  <a:gd name="connsiteX9" fmla="*/ 65874 w 175079"/>
                  <a:gd name="connsiteY9" fmla="*/ 14826 h 185866"/>
                  <a:gd name="connsiteX10" fmla="*/ 8378 w 175079"/>
                  <a:gd name="connsiteY10" fmla="*/ 86063 h 185866"/>
                  <a:gd name="connsiteX11" fmla="*/ 61 w 175079"/>
                  <a:gd name="connsiteY11" fmla="*/ 101612 h 185866"/>
                  <a:gd name="connsiteX12" fmla="*/ 12717 w 175079"/>
                  <a:gd name="connsiteY12" fmla="*/ 118246 h 185866"/>
                  <a:gd name="connsiteX13" fmla="*/ 86847 w 175079"/>
                  <a:gd name="connsiteY13" fmla="*/ 175018 h 185866"/>
                  <a:gd name="connsiteX14" fmla="*/ 25012 w 175079"/>
                  <a:gd name="connsiteY14" fmla="*/ 118246 h 185866"/>
                  <a:gd name="connsiteX15" fmla="*/ 148320 w 175079"/>
                  <a:gd name="connsiteY15" fmla="*/ 118246 h 185866"/>
                  <a:gd name="connsiteX16" fmla="*/ 86847 w 175079"/>
                  <a:gd name="connsiteY16" fmla="*/ 175018 h 185866"/>
                  <a:gd name="connsiteX17" fmla="*/ 108905 w 175079"/>
                  <a:gd name="connsiteY17" fmla="*/ 26759 h 185866"/>
                  <a:gd name="connsiteX18" fmla="*/ 154106 w 175079"/>
                  <a:gd name="connsiteY18" fmla="*/ 86063 h 185866"/>
                  <a:gd name="connsiteX19" fmla="*/ 108905 w 175079"/>
                  <a:gd name="connsiteY19" fmla="*/ 86063 h 185866"/>
                  <a:gd name="connsiteX20" fmla="*/ 108905 w 175079"/>
                  <a:gd name="connsiteY20" fmla="*/ 26759 h 185866"/>
                  <a:gd name="connsiteX21" fmla="*/ 72744 w 175079"/>
                  <a:gd name="connsiteY21" fmla="*/ 23505 h 185866"/>
                  <a:gd name="connsiteX22" fmla="*/ 89378 w 175079"/>
                  <a:gd name="connsiteY22" fmla="*/ 11571 h 185866"/>
                  <a:gd name="connsiteX23" fmla="*/ 98057 w 175079"/>
                  <a:gd name="connsiteY23" fmla="*/ 23866 h 185866"/>
                  <a:gd name="connsiteX24" fmla="*/ 98057 w 175079"/>
                  <a:gd name="connsiteY24" fmla="*/ 85701 h 185866"/>
                  <a:gd name="connsiteX25" fmla="*/ 72744 w 175079"/>
                  <a:gd name="connsiteY25" fmla="*/ 85701 h 185866"/>
                  <a:gd name="connsiteX26" fmla="*/ 72744 w 175079"/>
                  <a:gd name="connsiteY26" fmla="*/ 23505 h 185866"/>
                  <a:gd name="connsiteX27" fmla="*/ 61896 w 175079"/>
                  <a:gd name="connsiteY27" fmla="*/ 26759 h 185866"/>
                  <a:gd name="connsiteX28" fmla="*/ 61896 w 175079"/>
                  <a:gd name="connsiteY28" fmla="*/ 85701 h 185866"/>
                  <a:gd name="connsiteX29" fmla="*/ 17057 w 175079"/>
                  <a:gd name="connsiteY29" fmla="*/ 85701 h 185866"/>
                  <a:gd name="connsiteX30" fmla="*/ 61896 w 175079"/>
                  <a:gd name="connsiteY30" fmla="*/ 26759 h 185866"/>
                  <a:gd name="connsiteX31" fmla="*/ 11633 w 175079"/>
                  <a:gd name="connsiteY31" fmla="*/ 96549 h 185866"/>
                  <a:gd name="connsiteX32" fmla="*/ 12717 w 175079"/>
                  <a:gd name="connsiteY32" fmla="*/ 96549 h 185866"/>
                  <a:gd name="connsiteX33" fmla="*/ 160977 w 175079"/>
                  <a:gd name="connsiteY33" fmla="*/ 96549 h 185866"/>
                  <a:gd name="connsiteX34" fmla="*/ 162061 w 175079"/>
                  <a:gd name="connsiteY34" fmla="*/ 96549 h 185866"/>
                  <a:gd name="connsiteX35" fmla="*/ 163508 w 175079"/>
                  <a:gd name="connsiteY35" fmla="*/ 101612 h 185866"/>
                  <a:gd name="connsiteX36" fmla="*/ 160977 w 175079"/>
                  <a:gd name="connsiteY36" fmla="*/ 107398 h 185866"/>
                  <a:gd name="connsiteX37" fmla="*/ 12717 w 175079"/>
                  <a:gd name="connsiteY37" fmla="*/ 107398 h 185866"/>
                  <a:gd name="connsiteX38" fmla="*/ 10186 w 175079"/>
                  <a:gd name="connsiteY38" fmla="*/ 101612 h 185866"/>
                  <a:gd name="connsiteX39" fmla="*/ 11633 w 175079"/>
                  <a:gd name="connsiteY39" fmla="*/ 96549 h 185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75079" h="185866">
                    <a:moveTo>
                      <a:pt x="12717" y="118246"/>
                    </a:moveTo>
                    <a:lnTo>
                      <a:pt x="14525" y="118246"/>
                    </a:lnTo>
                    <a:cubicBezTo>
                      <a:pt x="17057" y="155853"/>
                      <a:pt x="48517" y="185867"/>
                      <a:pt x="87209" y="185867"/>
                    </a:cubicBezTo>
                    <a:cubicBezTo>
                      <a:pt x="125539" y="185867"/>
                      <a:pt x="156999" y="155853"/>
                      <a:pt x="159892" y="118246"/>
                    </a:cubicBezTo>
                    <a:lnTo>
                      <a:pt x="161700" y="118246"/>
                    </a:lnTo>
                    <a:cubicBezTo>
                      <a:pt x="169294" y="118246"/>
                      <a:pt x="175079" y="111014"/>
                      <a:pt x="175079" y="101612"/>
                    </a:cubicBezTo>
                    <a:cubicBezTo>
                      <a:pt x="175079" y="94380"/>
                      <a:pt x="171825" y="88594"/>
                      <a:pt x="166762" y="86063"/>
                    </a:cubicBezTo>
                    <a:cubicBezTo>
                      <a:pt x="164593" y="52433"/>
                      <a:pt x="141450" y="23866"/>
                      <a:pt x="109267" y="14826"/>
                    </a:cubicBezTo>
                    <a:cubicBezTo>
                      <a:pt x="105651" y="6147"/>
                      <a:pt x="97334" y="0"/>
                      <a:pt x="87570" y="0"/>
                    </a:cubicBezTo>
                    <a:cubicBezTo>
                      <a:pt x="77807" y="0"/>
                      <a:pt x="69128" y="6147"/>
                      <a:pt x="65874" y="14826"/>
                    </a:cubicBezTo>
                    <a:cubicBezTo>
                      <a:pt x="33691" y="24228"/>
                      <a:pt x="10548" y="52433"/>
                      <a:pt x="8378" y="86063"/>
                    </a:cubicBezTo>
                    <a:cubicBezTo>
                      <a:pt x="3677" y="88594"/>
                      <a:pt x="61" y="94380"/>
                      <a:pt x="61" y="101612"/>
                    </a:cubicBezTo>
                    <a:cubicBezTo>
                      <a:pt x="-662" y="111014"/>
                      <a:pt x="5124" y="118246"/>
                      <a:pt x="12717" y="118246"/>
                    </a:cubicBezTo>
                    <a:close/>
                    <a:moveTo>
                      <a:pt x="86847" y="175018"/>
                    </a:moveTo>
                    <a:cubicBezTo>
                      <a:pt x="54302" y="175018"/>
                      <a:pt x="27905" y="150067"/>
                      <a:pt x="25012" y="118246"/>
                    </a:cubicBezTo>
                    <a:lnTo>
                      <a:pt x="148320" y="118246"/>
                    </a:lnTo>
                    <a:cubicBezTo>
                      <a:pt x="145789" y="150067"/>
                      <a:pt x="119030" y="175018"/>
                      <a:pt x="86847" y="175018"/>
                    </a:cubicBezTo>
                    <a:close/>
                    <a:moveTo>
                      <a:pt x="108905" y="26759"/>
                    </a:moveTo>
                    <a:cubicBezTo>
                      <a:pt x="134218" y="35799"/>
                      <a:pt x="151936" y="58942"/>
                      <a:pt x="154106" y="86063"/>
                    </a:cubicBezTo>
                    <a:lnTo>
                      <a:pt x="108905" y="86063"/>
                    </a:lnTo>
                    <a:lnTo>
                      <a:pt x="108905" y="26759"/>
                    </a:lnTo>
                    <a:close/>
                    <a:moveTo>
                      <a:pt x="72744" y="23505"/>
                    </a:moveTo>
                    <a:cubicBezTo>
                      <a:pt x="72744" y="15188"/>
                      <a:pt x="80700" y="8679"/>
                      <a:pt x="89378" y="11571"/>
                    </a:cubicBezTo>
                    <a:cubicBezTo>
                      <a:pt x="94441" y="13379"/>
                      <a:pt x="98057" y="18442"/>
                      <a:pt x="98057" y="23866"/>
                    </a:cubicBezTo>
                    <a:lnTo>
                      <a:pt x="98057" y="85701"/>
                    </a:lnTo>
                    <a:lnTo>
                      <a:pt x="72744" y="85701"/>
                    </a:lnTo>
                    <a:lnTo>
                      <a:pt x="72744" y="23505"/>
                    </a:lnTo>
                    <a:close/>
                    <a:moveTo>
                      <a:pt x="61896" y="26759"/>
                    </a:moveTo>
                    <a:lnTo>
                      <a:pt x="61896" y="85701"/>
                    </a:lnTo>
                    <a:lnTo>
                      <a:pt x="17057" y="85701"/>
                    </a:lnTo>
                    <a:cubicBezTo>
                      <a:pt x="19226" y="58942"/>
                      <a:pt x="36945" y="35799"/>
                      <a:pt x="61896" y="26759"/>
                    </a:cubicBezTo>
                    <a:close/>
                    <a:moveTo>
                      <a:pt x="11633" y="96549"/>
                    </a:moveTo>
                    <a:cubicBezTo>
                      <a:pt x="11994" y="96549"/>
                      <a:pt x="12356" y="96549"/>
                      <a:pt x="12717" y="96549"/>
                    </a:cubicBezTo>
                    <a:lnTo>
                      <a:pt x="160977" y="96549"/>
                    </a:lnTo>
                    <a:cubicBezTo>
                      <a:pt x="161338" y="96549"/>
                      <a:pt x="161700" y="96549"/>
                      <a:pt x="162061" y="96549"/>
                    </a:cubicBezTo>
                    <a:cubicBezTo>
                      <a:pt x="162785" y="97634"/>
                      <a:pt x="163508" y="99081"/>
                      <a:pt x="163508" y="101612"/>
                    </a:cubicBezTo>
                    <a:cubicBezTo>
                      <a:pt x="163508" y="105590"/>
                      <a:pt x="161700" y="107398"/>
                      <a:pt x="160977" y="107398"/>
                    </a:cubicBezTo>
                    <a:lnTo>
                      <a:pt x="12717" y="107398"/>
                    </a:lnTo>
                    <a:cubicBezTo>
                      <a:pt x="11994" y="107398"/>
                      <a:pt x="10186" y="105228"/>
                      <a:pt x="10186" y="101612"/>
                    </a:cubicBezTo>
                    <a:cubicBezTo>
                      <a:pt x="10186" y="99081"/>
                      <a:pt x="10909" y="97273"/>
                      <a:pt x="11633" y="96549"/>
                    </a:cubicBezTo>
                    <a:close/>
                  </a:path>
                </a:pathLst>
              </a:custGeom>
              <a:solidFill>
                <a:srgbClr val="231F20"/>
              </a:solidFill>
              <a:ln w="3524" cap="flat">
                <a:solidFill>
                  <a:schemeClr val="accent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6" name="Рисунок 88">
                <a:extLst>
                  <a:ext uri="{FF2B5EF4-FFF2-40B4-BE49-F238E27FC236}">
                    <a16:creationId xmlns:a16="http://schemas.microsoft.com/office/drawing/2014/main" xmlns="" id="{0ECA19B6-F875-41BE-9066-F07595E84EA5}"/>
                  </a:ext>
                </a:extLst>
              </p:cNvPr>
              <p:cNvSpPr/>
              <p:nvPr/>
            </p:nvSpPr>
            <p:spPr>
              <a:xfrm>
                <a:off x="4713701" y="5316166"/>
                <a:ext cx="176402" cy="149680"/>
              </a:xfrm>
              <a:custGeom>
                <a:avLst/>
                <a:gdLst>
                  <a:gd name="connsiteX0" fmla="*/ 171751 w 176402"/>
                  <a:gd name="connsiteY0" fmla="*/ 48792 h 149680"/>
                  <a:gd name="connsiteX1" fmla="*/ 171751 w 176402"/>
                  <a:gd name="connsiteY1" fmla="*/ 48792 h 149680"/>
                  <a:gd name="connsiteX2" fmla="*/ 159818 w 176402"/>
                  <a:gd name="connsiteY2" fmla="*/ 49154 h 149680"/>
                  <a:gd name="connsiteX3" fmla="*/ 144269 w 176402"/>
                  <a:gd name="connsiteY3" fmla="*/ 60363 h 149680"/>
                  <a:gd name="connsiteX4" fmla="*/ 123295 w 176402"/>
                  <a:gd name="connsiteY4" fmla="*/ 53131 h 149680"/>
                  <a:gd name="connsiteX5" fmla="*/ 122934 w 176402"/>
                  <a:gd name="connsiteY5" fmla="*/ 30712 h 149680"/>
                  <a:gd name="connsiteX6" fmla="*/ 138483 w 176402"/>
                  <a:gd name="connsiteY6" fmla="*/ 19502 h 149680"/>
                  <a:gd name="connsiteX7" fmla="*/ 142461 w 176402"/>
                  <a:gd name="connsiteY7" fmla="*/ 8292 h 149680"/>
                  <a:gd name="connsiteX8" fmla="*/ 133420 w 176402"/>
                  <a:gd name="connsiteY8" fmla="*/ 336 h 149680"/>
                  <a:gd name="connsiteX9" fmla="*/ 98706 w 176402"/>
                  <a:gd name="connsiteY9" fmla="*/ 9377 h 149680"/>
                  <a:gd name="connsiteX10" fmla="*/ 78456 w 176402"/>
                  <a:gd name="connsiteY10" fmla="*/ 55301 h 149680"/>
                  <a:gd name="connsiteX11" fmla="*/ 10474 w 176402"/>
                  <a:gd name="connsiteY11" fmla="*/ 104118 h 149680"/>
                  <a:gd name="connsiteX12" fmla="*/ 349 w 176402"/>
                  <a:gd name="connsiteY12" fmla="*/ 120390 h 149680"/>
                  <a:gd name="connsiteX13" fmla="*/ 4688 w 176402"/>
                  <a:gd name="connsiteY13" fmla="*/ 139194 h 149680"/>
                  <a:gd name="connsiteX14" fmla="*/ 20960 w 176402"/>
                  <a:gd name="connsiteY14" fmla="*/ 149319 h 149680"/>
                  <a:gd name="connsiteX15" fmla="*/ 24938 w 176402"/>
                  <a:gd name="connsiteY15" fmla="*/ 149681 h 149680"/>
                  <a:gd name="connsiteX16" fmla="*/ 39764 w 176402"/>
                  <a:gd name="connsiteY16" fmla="*/ 144980 h 149680"/>
                  <a:gd name="connsiteX17" fmla="*/ 107746 w 176402"/>
                  <a:gd name="connsiteY17" fmla="*/ 95801 h 149680"/>
                  <a:gd name="connsiteX18" fmla="*/ 156563 w 176402"/>
                  <a:gd name="connsiteY18" fmla="*/ 90377 h 149680"/>
                  <a:gd name="connsiteX19" fmla="*/ 176090 w 176402"/>
                  <a:gd name="connsiteY19" fmla="*/ 60363 h 149680"/>
                  <a:gd name="connsiteX20" fmla="*/ 171751 w 176402"/>
                  <a:gd name="connsiteY20" fmla="*/ 48792 h 149680"/>
                  <a:gd name="connsiteX21" fmla="*/ 150416 w 176402"/>
                  <a:gd name="connsiteY21" fmla="*/ 81337 h 149680"/>
                  <a:gd name="connsiteX22" fmla="*/ 109554 w 176402"/>
                  <a:gd name="connsiteY22" fmla="*/ 84230 h 149680"/>
                  <a:gd name="connsiteX23" fmla="*/ 103769 w 176402"/>
                  <a:gd name="connsiteY23" fmla="*/ 84591 h 149680"/>
                  <a:gd name="connsiteX24" fmla="*/ 33617 w 176402"/>
                  <a:gd name="connsiteY24" fmla="*/ 135939 h 149680"/>
                  <a:gd name="connsiteX25" fmla="*/ 23130 w 176402"/>
                  <a:gd name="connsiteY25" fmla="*/ 138471 h 149680"/>
                  <a:gd name="connsiteX26" fmla="*/ 13728 w 176402"/>
                  <a:gd name="connsiteY26" fmla="*/ 132685 h 149680"/>
                  <a:gd name="connsiteX27" fmla="*/ 11197 w 176402"/>
                  <a:gd name="connsiteY27" fmla="*/ 122198 h 149680"/>
                  <a:gd name="connsiteX28" fmla="*/ 16983 w 176402"/>
                  <a:gd name="connsiteY28" fmla="*/ 112797 h 149680"/>
                  <a:gd name="connsiteX29" fmla="*/ 87135 w 176402"/>
                  <a:gd name="connsiteY29" fmla="*/ 62171 h 149680"/>
                  <a:gd name="connsiteX30" fmla="*/ 89304 w 176402"/>
                  <a:gd name="connsiteY30" fmla="*/ 56747 h 149680"/>
                  <a:gd name="connsiteX31" fmla="*/ 104853 w 176402"/>
                  <a:gd name="connsiteY31" fmla="*/ 18055 h 149680"/>
                  <a:gd name="connsiteX32" fmla="*/ 128358 w 176402"/>
                  <a:gd name="connsiteY32" fmla="*/ 10461 h 149680"/>
                  <a:gd name="connsiteX33" fmla="*/ 131974 w 176402"/>
                  <a:gd name="connsiteY33" fmla="*/ 10461 h 149680"/>
                  <a:gd name="connsiteX34" fmla="*/ 113894 w 176402"/>
                  <a:gd name="connsiteY34" fmla="*/ 23479 h 149680"/>
                  <a:gd name="connsiteX35" fmla="*/ 111724 w 176402"/>
                  <a:gd name="connsiteY35" fmla="*/ 27819 h 149680"/>
                  <a:gd name="connsiteX36" fmla="*/ 112086 w 176402"/>
                  <a:gd name="connsiteY36" fmla="*/ 56747 h 149680"/>
                  <a:gd name="connsiteX37" fmla="*/ 115702 w 176402"/>
                  <a:gd name="connsiteY37" fmla="*/ 61810 h 149680"/>
                  <a:gd name="connsiteX38" fmla="*/ 143184 w 176402"/>
                  <a:gd name="connsiteY38" fmla="*/ 71212 h 149680"/>
                  <a:gd name="connsiteX39" fmla="*/ 148246 w 176402"/>
                  <a:gd name="connsiteY39" fmla="*/ 70488 h 149680"/>
                  <a:gd name="connsiteX40" fmla="*/ 165965 w 176402"/>
                  <a:gd name="connsiteY40" fmla="*/ 57832 h 149680"/>
                  <a:gd name="connsiteX41" fmla="*/ 150416 w 176402"/>
                  <a:gd name="connsiteY41" fmla="*/ 81337 h 149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76402" h="149680">
                    <a:moveTo>
                      <a:pt x="171751" y="48792"/>
                    </a:moveTo>
                    <a:cubicBezTo>
                      <a:pt x="171751" y="48792"/>
                      <a:pt x="171751" y="48792"/>
                      <a:pt x="171751" y="48792"/>
                    </a:cubicBezTo>
                    <a:cubicBezTo>
                      <a:pt x="168135" y="46261"/>
                      <a:pt x="163072" y="46622"/>
                      <a:pt x="159818" y="49154"/>
                    </a:cubicBezTo>
                    <a:lnTo>
                      <a:pt x="144269" y="60363"/>
                    </a:lnTo>
                    <a:lnTo>
                      <a:pt x="123295" y="53131"/>
                    </a:lnTo>
                    <a:lnTo>
                      <a:pt x="122934" y="30712"/>
                    </a:lnTo>
                    <a:lnTo>
                      <a:pt x="138483" y="19502"/>
                    </a:lnTo>
                    <a:cubicBezTo>
                      <a:pt x="142099" y="16970"/>
                      <a:pt x="143545" y="12270"/>
                      <a:pt x="142461" y="8292"/>
                    </a:cubicBezTo>
                    <a:cubicBezTo>
                      <a:pt x="141376" y="3953"/>
                      <a:pt x="137760" y="698"/>
                      <a:pt x="133420" y="336"/>
                    </a:cubicBezTo>
                    <a:cubicBezTo>
                      <a:pt x="121126" y="-1110"/>
                      <a:pt x="108831" y="2145"/>
                      <a:pt x="98706" y="9377"/>
                    </a:cubicBezTo>
                    <a:cubicBezTo>
                      <a:pt x="84242" y="19863"/>
                      <a:pt x="76648" y="37582"/>
                      <a:pt x="78456" y="55301"/>
                    </a:cubicBezTo>
                    <a:lnTo>
                      <a:pt x="10474" y="104118"/>
                    </a:lnTo>
                    <a:cubicBezTo>
                      <a:pt x="5050" y="108096"/>
                      <a:pt x="1434" y="113881"/>
                      <a:pt x="349" y="120390"/>
                    </a:cubicBezTo>
                    <a:cubicBezTo>
                      <a:pt x="-736" y="126899"/>
                      <a:pt x="710" y="133770"/>
                      <a:pt x="4688" y="139194"/>
                    </a:cubicBezTo>
                    <a:cubicBezTo>
                      <a:pt x="8666" y="144618"/>
                      <a:pt x="14451" y="148234"/>
                      <a:pt x="20960" y="149319"/>
                    </a:cubicBezTo>
                    <a:cubicBezTo>
                      <a:pt x="22407" y="149681"/>
                      <a:pt x="23492" y="149681"/>
                      <a:pt x="24938" y="149681"/>
                    </a:cubicBezTo>
                    <a:cubicBezTo>
                      <a:pt x="30001" y="149681"/>
                      <a:pt x="35425" y="147873"/>
                      <a:pt x="39764" y="144980"/>
                    </a:cubicBezTo>
                    <a:lnTo>
                      <a:pt x="107746" y="95801"/>
                    </a:lnTo>
                    <a:cubicBezTo>
                      <a:pt x="124019" y="102672"/>
                      <a:pt x="142461" y="100863"/>
                      <a:pt x="156563" y="90377"/>
                    </a:cubicBezTo>
                    <a:cubicBezTo>
                      <a:pt x="166688" y="83145"/>
                      <a:pt x="173559" y="72296"/>
                      <a:pt x="176090" y="60363"/>
                    </a:cubicBezTo>
                    <a:cubicBezTo>
                      <a:pt x="177175" y="55662"/>
                      <a:pt x="175367" y="51323"/>
                      <a:pt x="171751" y="48792"/>
                    </a:cubicBezTo>
                    <a:close/>
                    <a:moveTo>
                      <a:pt x="150416" y="81337"/>
                    </a:moveTo>
                    <a:cubicBezTo>
                      <a:pt x="138483" y="90015"/>
                      <a:pt x="122934" y="91100"/>
                      <a:pt x="109554" y="84230"/>
                    </a:cubicBezTo>
                    <a:cubicBezTo>
                      <a:pt x="107746" y="83145"/>
                      <a:pt x="105577" y="83506"/>
                      <a:pt x="103769" y="84591"/>
                    </a:cubicBezTo>
                    <a:lnTo>
                      <a:pt x="33617" y="135939"/>
                    </a:lnTo>
                    <a:cubicBezTo>
                      <a:pt x="30724" y="138109"/>
                      <a:pt x="26746" y="139194"/>
                      <a:pt x="23130" y="138471"/>
                    </a:cubicBezTo>
                    <a:cubicBezTo>
                      <a:pt x="19514" y="137748"/>
                      <a:pt x="15898" y="135939"/>
                      <a:pt x="13728" y="132685"/>
                    </a:cubicBezTo>
                    <a:cubicBezTo>
                      <a:pt x="11559" y="129431"/>
                      <a:pt x="10474" y="125814"/>
                      <a:pt x="11197" y="122198"/>
                    </a:cubicBezTo>
                    <a:cubicBezTo>
                      <a:pt x="11920" y="118582"/>
                      <a:pt x="13728" y="115328"/>
                      <a:pt x="16983" y="112797"/>
                    </a:cubicBezTo>
                    <a:lnTo>
                      <a:pt x="87135" y="62171"/>
                    </a:lnTo>
                    <a:cubicBezTo>
                      <a:pt x="88943" y="61087"/>
                      <a:pt x="89666" y="58917"/>
                      <a:pt x="89304" y="56747"/>
                    </a:cubicBezTo>
                    <a:cubicBezTo>
                      <a:pt x="86773" y="41921"/>
                      <a:pt x="92559" y="27095"/>
                      <a:pt x="104853" y="18055"/>
                    </a:cubicBezTo>
                    <a:cubicBezTo>
                      <a:pt x="111724" y="12993"/>
                      <a:pt x="120041" y="10461"/>
                      <a:pt x="128358" y="10461"/>
                    </a:cubicBezTo>
                    <a:cubicBezTo>
                      <a:pt x="129443" y="10461"/>
                      <a:pt x="130889" y="10461"/>
                      <a:pt x="131974" y="10461"/>
                    </a:cubicBezTo>
                    <a:lnTo>
                      <a:pt x="113894" y="23479"/>
                    </a:lnTo>
                    <a:cubicBezTo>
                      <a:pt x="112447" y="24564"/>
                      <a:pt x="111724" y="26011"/>
                      <a:pt x="111724" y="27819"/>
                    </a:cubicBezTo>
                    <a:lnTo>
                      <a:pt x="112086" y="56747"/>
                    </a:lnTo>
                    <a:cubicBezTo>
                      <a:pt x="112086" y="58917"/>
                      <a:pt x="113532" y="61087"/>
                      <a:pt x="115702" y="61810"/>
                    </a:cubicBezTo>
                    <a:lnTo>
                      <a:pt x="143184" y="71212"/>
                    </a:lnTo>
                    <a:cubicBezTo>
                      <a:pt x="144992" y="71935"/>
                      <a:pt x="146800" y="71573"/>
                      <a:pt x="148246" y="70488"/>
                    </a:cubicBezTo>
                    <a:lnTo>
                      <a:pt x="165965" y="57832"/>
                    </a:lnTo>
                    <a:cubicBezTo>
                      <a:pt x="163796" y="67596"/>
                      <a:pt x="158371" y="75913"/>
                      <a:pt x="150416" y="81337"/>
                    </a:cubicBezTo>
                    <a:close/>
                  </a:path>
                </a:pathLst>
              </a:custGeom>
              <a:solidFill>
                <a:srgbClr val="231F20"/>
              </a:solidFill>
              <a:ln w="3524" cap="flat">
                <a:solidFill>
                  <a:schemeClr val="accent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267" name="Группа 266">
            <a:extLst>
              <a:ext uri="{FF2B5EF4-FFF2-40B4-BE49-F238E27FC236}">
                <a16:creationId xmlns:a16="http://schemas.microsoft.com/office/drawing/2014/main" xmlns="" id="{A8069EEB-536F-44B8-91EB-AAEA6643D420}"/>
              </a:ext>
            </a:extLst>
          </p:cNvPr>
          <p:cNvGrpSpPr/>
          <p:nvPr/>
        </p:nvGrpSpPr>
        <p:grpSpPr>
          <a:xfrm>
            <a:off x="5101803" y="3489676"/>
            <a:ext cx="550305" cy="550305"/>
            <a:chOff x="2640229" y="5016400"/>
            <a:chExt cx="550305" cy="550305"/>
          </a:xfrm>
        </p:grpSpPr>
        <p:sp>
          <p:nvSpPr>
            <p:cNvPr id="268" name="Овал 267">
              <a:extLst>
                <a:ext uri="{FF2B5EF4-FFF2-40B4-BE49-F238E27FC236}">
                  <a16:creationId xmlns:a16="http://schemas.microsoft.com/office/drawing/2014/main" xmlns="" id="{479B41FA-E268-48AA-8E34-A9659C47036A}"/>
                </a:ext>
              </a:extLst>
            </p:cNvPr>
            <p:cNvSpPr/>
            <p:nvPr/>
          </p:nvSpPr>
          <p:spPr>
            <a:xfrm>
              <a:off x="2640229" y="5016400"/>
              <a:ext cx="550305" cy="550305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rgbClr val="EB8B2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269" name="Рисунок 86">
              <a:extLst>
                <a:ext uri="{FF2B5EF4-FFF2-40B4-BE49-F238E27FC236}">
                  <a16:creationId xmlns:a16="http://schemas.microsoft.com/office/drawing/2014/main" xmlns="" id="{5BBC8426-F2AB-4579-9D69-999557395E8E}"/>
                </a:ext>
              </a:extLst>
            </p:cNvPr>
            <p:cNvGrpSpPr/>
            <p:nvPr/>
          </p:nvGrpSpPr>
          <p:grpSpPr>
            <a:xfrm>
              <a:off x="2750849" y="5177645"/>
              <a:ext cx="330509" cy="229259"/>
              <a:chOff x="2750849" y="5177645"/>
              <a:chExt cx="330509" cy="229259"/>
            </a:xfrm>
            <a:solidFill>
              <a:srgbClr val="231F20"/>
            </a:solidFill>
          </p:grpSpPr>
          <p:sp>
            <p:nvSpPr>
              <p:cNvPr id="270" name="Рисунок 86">
                <a:extLst>
                  <a:ext uri="{FF2B5EF4-FFF2-40B4-BE49-F238E27FC236}">
                    <a16:creationId xmlns:a16="http://schemas.microsoft.com/office/drawing/2014/main" xmlns="" id="{E96654AA-7A7F-4A6B-882E-43CC110AD511}"/>
                  </a:ext>
                </a:extLst>
              </p:cNvPr>
              <p:cNvSpPr/>
              <p:nvPr/>
            </p:nvSpPr>
            <p:spPr>
              <a:xfrm>
                <a:off x="2939247" y="5177645"/>
                <a:ext cx="81723" cy="81723"/>
              </a:xfrm>
              <a:custGeom>
                <a:avLst/>
                <a:gdLst>
                  <a:gd name="connsiteX0" fmla="*/ 40862 w 81723"/>
                  <a:gd name="connsiteY0" fmla="*/ 81723 h 81723"/>
                  <a:gd name="connsiteX1" fmla="*/ 81723 w 81723"/>
                  <a:gd name="connsiteY1" fmla="*/ 40862 h 81723"/>
                  <a:gd name="connsiteX2" fmla="*/ 40862 w 81723"/>
                  <a:gd name="connsiteY2" fmla="*/ 0 h 81723"/>
                  <a:gd name="connsiteX3" fmla="*/ 0 w 81723"/>
                  <a:gd name="connsiteY3" fmla="*/ 40862 h 81723"/>
                  <a:gd name="connsiteX4" fmla="*/ 40862 w 81723"/>
                  <a:gd name="connsiteY4" fmla="*/ 81723 h 81723"/>
                  <a:gd name="connsiteX5" fmla="*/ 40862 w 81723"/>
                  <a:gd name="connsiteY5" fmla="*/ 10848 h 81723"/>
                  <a:gd name="connsiteX6" fmla="*/ 70875 w 81723"/>
                  <a:gd name="connsiteY6" fmla="*/ 40862 h 81723"/>
                  <a:gd name="connsiteX7" fmla="*/ 40862 w 81723"/>
                  <a:gd name="connsiteY7" fmla="*/ 70875 h 81723"/>
                  <a:gd name="connsiteX8" fmla="*/ 10848 w 81723"/>
                  <a:gd name="connsiteY8" fmla="*/ 40862 h 81723"/>
                  <a:gd name="connsiteX9" fmla="*/ 40862 w 81723"/>
                  <a:gd name="connsiteY9" fmla="*/ 10848 h 81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1723" h="81723">
                    <a:moveTo>
                      <a:pt x="40862" y="81723"/>
                    </a:moveTo>
                    <a:cubicBezTo>
                      <a:pt x="63281" y="81723"/>
                      <a:pt x="81723" y="63281"/>
                      <a:pt x="81723" y="40862"/>
                    </a:cubicBezTo>
                    <a:cubicBezTo>
                      <a:pt x="81723" y="18442"/>
                      <a:pt x="63281" y="0"/>
                      <a:pt x="40862" y="0"/>
                    </a:cubicBezTo>
                    <a:cubicBezTo>
                      <a:pt x="18442" y="0"/>
                      <a:pt x="0" y="18442"/>
                      <a:pt x="0" y="40862"/>
                    </a:cubicBezTo>
                    <a:cubicBezTo>
                      <a:pt x="0" y="63281"/>
                      <a:pt x="18080" y="81723"/>
                      <a:pt x="40862" y="81723"/>
                    </a:cubicBezTo>
                    <a:close/>
                    <a:moveTo>
                      <a:pt x="40862" y="10848"/>
                    </a:moveTo>
                    <a:cubicBezTo>
                      <a:pt x="57496" y="10848"/>
                      <a:pt x="70875" y="24228"/>
                      <a:pt x="70875" y="40862"/>
                    </a:cubicBezTo>
                    <a:cubicBezTo>
                      <a:pt x="70875" y="57496"/>
                      <a:pt x="57496" y="70875"/>
                      <a:pt x="40862" y="70875"/>
                    </a:cubicBezTo>
                    <a:cubicBezTo>
                      <a:pt x="24228" y="70875"/>
                      <a:pt x="10848" y="57496"/>
                      <a:pt x="10848" y="40862"/>
                    </a:cubicBezTo>
                    <a:cubicBezTo>
                      <a:pt x="10848" y="24228"/>
                      <a:pt x="24228" y="10848"/>
                      <a:pt x="40862" y="10848"/>
                    </a:cubicBezTo>
                    <a:close/>
                  </a:path>
                </a:pathLst>
              </a:custGeom>
              <a:solidFill>
                <a:srgbClr val="231F20"/>
              </a:solidFill>
              <a:ln w="35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1" name="Рисунок 86">
                <a:extLst>
                  <a:ext uri="{FF2B5EF4-FFF2-40B4-BE49-F238E27FC236}">
                    <a16:creationId xmlns:a16="http://schemas.microsoft.com/office/drawing/2014/main" xmlns="" id="{1F08B875-296E-4F6E-83E4-C70C205D2DB9}"/>
                  </a:ext>
                </a:extLst>
              </p:cNvPr>
              <p:cNvSpPr/>
              <p:nvPr/>
            </p:nvSpPr>
            <p:spPr>
              <a:xfrm>
                <a:off x="2810876" y="5177645"/>
                <a:ext cx="81723" cy="81723"/>
              </a:xfrm>
              <a:custGeom>
                <a:avLst/>
                <a:gdLst>
                  <a:gd name="connsiteX0" fmla="*/ 40862 w 81723"/>
                  <a:gd name="connsiteY0" fmla="*/ 81723 h 81723"/>
                  <a:gd name="connsiteX1" fmla="*/ 81723 w 81723"/>
                  <a:gd name="connsiteY1" fmla="*/ 40862 h 81723"/>
                  <a:gd name="connsiteX2" fmla="*/ 40862 w 81723"/>
                  <a:gd name="connsiteY2" fmla="*/ 0 h 81723"/>
                  <a:gd name="connsiteX3" fmla="*/ 0 w 81723"/>
                  <a:gd name="connsiteY3" fmla="*/ 40862 h 81723"/>
                  <a:gd name="connsiteX4" fmla="*/ 40862 w 81723"/>
                  <a:gd name="connsiteY4" fmla="*/ 81723 h 81723"/>
                  <a:gd name="connsiteX5" fmla="*/ 40862 w 81723"/>
                  <a:gd name="connsiteY5" fmla="*/ 10848 h 81723"/>
                  <a:gd name="connsiteX6" fmla="*/ 70875 w 81723"/>
                  <a:gd name="connsiteY6" fmla="*/ 40862 h 81723"/>
                  <a:gd name="connsiteX7" fmla="*/ 40862 w 81723"/>
                  <a:gd name="connsiteY7" fmla="*/ 70875 h 81723"/>
                  <a:gd name="connsiteX8" fmla="*/ 10848 w 81723"/>
                  <a:gd name="connsiteY8" fmla="*/ 40862 h 81723"/>
                  <a:gd name="connsiteX9" fmla="*/ 40862 w 81723"/>
                  <a:gd name="connsiteY9" fmla="*/ 10848 h 81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1723" h="81723">
                    <a:moveTo>
                      <a:pt x="40862" y="81723"/>
                    </a:moveTo>
                    <a:cubicBezTo>
                      <a:pt x="63281" y="81723"/>
                      <a:pt x="81723" y="63281"/>
                      <a:pt x="81723" y="40862"/>
                    </a:cubicBezTo>
                    <a:cubicBezTo>
                      <a:pt x="81723" y="18442"/>
                      <a:pt x="63281" y="0"/>
                      <a:pt x="40862" y="0"/>
                    </a:cubicBezTo>
                    <a:cubicBezTo>
                      <a:pt x="18442" y="0"/>
                      <a:pt x="0" y="18442"/>
                      <a:pt x="0" y="40862"/>
                    </a:cubicBezTo>
                    <a:cubicBezTo>
                      <a:pt x="0" y="63281"/>
                      <a:pt x="18442" y="81723"/>
                      <a:pt x="40862" y="81723"/>
                    </a:cubicBezTo>
                    <a:close/>
                    <a:moveTo>
                      <a:pt x="40862" y="10848"/>
                    </a:moveTo>
                    <a:cubicBezTo>
                      <a:pt x="57496" y="10848"/>
                      <a:pt x="70875" y="24228"/>
                      <a:pt x="70875" y="40862"/>
                    </a:cubicBezTo>
                    <a:cubicBezTo>
                      <a:pt x="70875" y="57496"/>
                      <a:pt x="57496" y="70875"/>
                      <a:pt x="40862" y="70875"/>
                    </a:cubicBezTo>
                    <a:cubicBezTo>
                      <a:pt x="24228" y="70875"/>
                      <a:pt x="10848" y="57496"/>
                      <a:pt x="10848" y="40862"/>
                    </a:cubicBezTo>
                    <a:cubicBezTo>
                      <a:pt x="10848" y="24228"/>
                      <a:pt x="24228" y="10848"/>
                      <a:pt x="40862" y="10848"/>
                    </a:cubicBezTo>
                    <a:close/>
                  </a:path>
                </a:pathLst>
              </a:custGeom>
              <a:solidFill>
                <a:srgbClr val="231F20"/>
              </a:solidFill>
              <a:ln w="35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2" name="Рисунок 86">
                <a:extLst>
                  <a:ext uri="{FF2B5EF4-FFF2-40B4-BE49-F238E27FC236}">
                    <a16:creationId xmlns:a16="http://schemas.microsoft.com/office/drawing/2014/main" xmlns="" id="{369BB1E4-F819-430F-93A8-81CF03FF903F}"/>
                  </a:ext>
                </a:extLst>
              </p:cNvPr>
              <p:cNvSpPr/>
              <p:nvPr/>
            </p:nvSpPr>
            <p:spPr>
              <a:xfrm>
                <a:off x="2750849" y="5265877"/>
                <a:ext cx="330509" cy="141027"/>
              </a:xfrm>
              <a:custGeom>
                <a:avLst/>
                <a:gdLst>
                  <a:gd name="connsiteX0" fmla="*/ 325086 w 330509"/>
                  <a:gd name="connsiteY0" fmla="*/ 73045 h 141027"/>
                  <a:gd name="connsiteX1" fmla="*/ 298327 w 330509"/>
                  <a:gd name="connsiteY1" fmla="*/ 73045 h 141027"/>
                  <a:gd name="connsiteX2" fmla="*/ 279885 w 330509"/>
                  <a:gd name="connsiteY2" fmla="*/ 30737 h 141027"/>
                  <a:gd name="connsiteX3" fmla="*/ 279885 w 330509"/>
                  <a:gd name="connsiteY3" fmla="*/ 5424 h 141027"/>
                  <a:gd name="connsiteX4" fmla="*/ 274460 w 330509"/>
                  <a:gd name="connsiteY4" fmla="*/ 0 h 141027"/>
                  <a:gd name="connsiteX5" fmla="*/ 183697 w 330509"/>
                  <a:gd name="connsiteY5" fmla="*/ 0 h 141027"/>
                  <a:gd name="connsiteX6" fmla="*/ 178273 w 330509"/>
                  <a:gd name="connsiteY6" fmla="*/ 5424 h 141027"/>
                  <a:gd name="connsiteX7" fmla="*/ 178273 w 330509"/>
                  <a:gd name="connsiteY7" fmla="*/ 30737 h 141027"/>
                  <a:gd name="connsiteX8" fmla="*/ 165616 w 330509"/>
                  <a:gd name="connsiteY8" fmla="*/ 48455 h 141027"/>
                  <a:gd name="connsiteX9" fmla="*/ 165255 w 330509"/>
                  <a:gd name="connsiteY9" fmla="*/ 48455 h 141027"/>
                  <a:gd name="connsiteX10" fmla="*/ 164532 w 330509"/>
                  <a:gd name="connsiteY10" fmla="*/ 48455 h 141027"/>
                  <a:gd name="connsiteX11" fmla="*/ 101250 w 330509"/>
                  <a:gd name="connsiteY11" fmla="*/ 10125 h 141027"/>
                  <a:gd name="connsiteX12" fmla="*/ 37607 w 330509"/>
                  <a:gd name="connsiteY12" fmla="*/ 48455 h 141027"/>
                  <a:gd name="connsiteX13" fmla="*/ 36884 w 330509"/>
                  <a:gd name="connsiteY13" fmla="*/ 48455 h 141027"/>
                  <a:gd name="connsiteX14" fmla="*/ 31460 w 330509"/>
                  <a:gd name="connsiteY14" fmla="*/ 53880 h 141027"/>
                  <a:gd name="connsiteX15" fmla="*/ 31460 w 330509"/>
                  <a:gd name="connsiteY15" fmla="*/ 73045 h 141027"/>
                  <a:gd name="connsiteX16" fmla="*/ 5424 w 330509"/>
                  <a:gd name="connsiteY16" fmla="*/ 73045 h 141027"/>
                  <a:gd name="connsiteX17" fmla="*/ 0 w 330509"/>
                  <a:gd name="connsiteY17" fmla="*/ 78469 h 141027"/>
                  <a:gd name="connsiteX18" fmla="*/ 5424 w 330509"/>
                  <a:gd name="connsiteY18" fmla="*/ 83893 h 141027"/>
                  <a:gd name="connsiteX19" fmla="*/ 18080 w 330509"/>
                  <a:gd name="connsiteY19" fmla="*/ 83893 h 141027"/>
                  <a:gd name="connsiteX20" fmla="*/ 18080 w 330509"/>
                  <a:gd name="connsiteY20" fmla="*/ 135603 h 141027"/>
                  <a:gd name="connsiteX21" fmla="*/ 23505 w 330509"/>
                  <a:gd name="connsiteY21" fmla="*/ 141027 h 141027"/>
                  <a:gd name="connsiteX22" fmla="*/ 28929 w 330509"/>
                  <a:gd name="connsiteY22" fmla="*/ 135603 h 141027"/>
                  <a:gd name="connsiteX23" fmla="*/ 28929 w 330509"/>
                  <a:gd name="connsiteY23" fmla="*/ 83893 h 141027"/>
                  <a:gd name="connsiteX24" fmla="*/ 31460 w 330509"/>
                  <a:gd name="connsiteY24" fmla="*/ 83893 h 141027"/>
                  <a:gd name="connsiteX25" fmla="*/ 31460 w 330509"/>
                  <a:gd name="connsiteY25" fmla="*/ 135603 h 141027"/>
                  <a:gd name="connsiteX26" fmla="*/ 36884 w 330509"/>
                  <a:gd name="connsiteY26" fmla="*/ 141027 h 141027"/>
                  <a:gd name="connsiteX27" fmla="*/ 165255 w 330509"/>
                  <a:gd name="connsiteY27" fmla="*/ 141027 h 141027"/>
                  <a:gd name="connsiteX28" fmla="*/ 170679 w 330509"/>
                  <a:gd name="connsiteY28" fmla="*/ 135603 h 141027"/>
                  <a:gd name="connsiteX29" fmla="*/ 170679 w 330509"/>
                  <a:gd name="connsiteY29" fmla="*/ 83893 h 141027"/>
                  <a:gd name="connsiteX30" fmla="*/ 292902 w 330509"/>
                  <a:gd name="connsiteY30" fmla="*/ 83893 h 141027"/>
                  <a:gd name="connsiteX31" fmla="*/ 301581 w 330509"/>
                  <a:gd name="connsiteY31" fmla="*/ 83893 h 141027"/>
                  <a:gd name="connsiteX32" fmla="*/ 301581 w 330509"/>
                  <a:gd name="connsiteY32" fmla="*/ 135603 h 141027"/>
                  <a:gd name="connsiteX33" fmla="*/ 307005 w 330509"/>
                  <a:gd name="connsiteY33" fmla="*/ 141027 h 141027"/>
                  <a:gd name="connsiteX34" fmla="*/ 312429 w 330509"/>
                  <a:gd name="connsiteY34" fmla="*/ 135603 h 141027"/>
                  <a:gd name="connsiteX35" fmla="*/ 312429 w 330509"/>
                  <a:gd name="connsiteY35" fmla="*/ 83893 h 141027"/>
                  <a:gd name="connsiteX36" fmla="*/ 325086 w 330509"/>
                  <a:gd name="connsiteY36" fmla="*/ 83893 h 141027"/>
                  <a:gd name="connsiteX37" fmla="*/ 330510 w 330509"/>
                  <a:gd name="connsiteY37" fmla="*/ 78469 h 141027"/>
                  <a:gd name="connsiteX38" fmla="*/ 325086 w 330509"/>
                  <a:gd name="connsiteY38" fmla="*/ 73045 h 141027"/>
                  <a:gd name="connsiteX39" fmla="*/ 189121 w 330509"/>
                  <a:gd name="connsiteY39" fmla="*/ 10848 h 141027"/>
                  <a:gd name="connsiteX40" fmla="*/ 269398 w 330509"/>
                  <a:gd name="connsiteY40" fmla="*/ 10848 h 141027"/>
                  <a:gd name="connsiteX41" fmla="*/ 269398 w 330509"/>
                  <a:gd name="connsiteY41" fmla="*/ 73045 h 141027"/>
                  <a:gd name="connsiteX42" fmla="*/ 189121 w 330509"/>
                  <a:gd name="connsiteY42" fmla="*/ 73045 h 141027"/>
                  <a:gd name="connsiteX43" fmla="*/ 189121 w 330509"/>
                  <a:gd name="connsiteY43" fmla="*/ 10848 h 141027"/>
                  <a:gd name="connsiteX44" fmla="*/ 100889 w 330509"/>
                  <a:gd name="connsiteY44" fmla="*/ 20612 h 141027"/>
                  <a:gd name="connsiteX45" fmla="*/ 151875 w 330509"/>
                  <a:gd name="connsiteY45" fmla="*/ 48094 h 141027"/>
                  <a:gd name="connsiteX46" fmla="*/ 49902 w 330509"/>
                  <a:gd name="connsiteY46" fmla="*/ 48094 h 141027"/>
                  <a:gd name="connsiteX47" fmla="*/ 100889 w 330509"/>
                  <a:gd name="connsiteY47" fmla="*/ 20612 h 141027"/>
                  <a:gd name="connsiteX48" fmla="*/ 42308 w 330509"/>
                  <a:gd name="connsiteY48" fmla="*/ 130179 h 141027"/>
                  <a:gd name="connsiteX49" fmla="*/ 42308 w 330509"/>
                  <a:gd name="connsiteY49" fmla="*/ 58942 h 141027"/>
                  <a:gd name="connsiteX50" fmla="*/ 159831 w 330509"/>
                  <a:gd name="connsiteY50" fmla="*/ 58942 h 141027"/>
                  <a:gd name="connsiteX51" fmla="*/ 159831 w 330509"/>
                  <a:gd name="connsiteY51" fmla="*/ 69429 h 141027"/>
                  <a:gd name="connsiteX52" fmla="*/ 159469 w 330509"/>
                  <a:gd name="connsiteY52" fmla="*/ 74130 h 141027"/>
                  <a:gd name="connsiteX53" fmla="*/ 159831 w 330509"/>
                  <a:gd name="connsiteY53" fmla="*/ 78107 h 141027"/>
                  <a:gd name="connsiteX54" fmla="*/ 159831 w 330509"/>
                  <a:gd name="connsiteY54" fmla="*/ 129456 h 141027"/>
                  <a:gd name="connsiteX55" fmla="*/ 42308 w 330509"/>
                  <a:gd name="connsiteY55" fmla="*/ 129456 h 141027"/>
                  <a:gd name="connsiteX56" fmla="*/ 170679 w 330509"/>
                  <a:gd name="connsiteY56" fmla="*/ 70152 h 141027"/>
                  <a:gd name="connsiteX57" fmla="*/ 178273 w 330509"/>
                  <a:gd name="connsiteY57" fmla="*/ 47732 h 141027"/>
                  <a:gd name="connsiteX58" fmla="*/ 178273 w 330509"/>
                  <a:gd name="connsiteY58" fmla="*/ 73045 h 141027"/>
                  <a:gd name="connsiteX59" fmla="*/ 170679 w 330509"/>
                  <a:gd name="connsiteY59" fmla="*/ 73045 h 141027"/>
                  <a:gd name="connsiteX60" fmla="*/ 170679 w 330509"/>
                  <a:gd name="connsiteY60" fmla="*/ 70152 h 141027"/>
                  <a:gd name="connsiteX61" fmla="*/ 280246 w 330509"/>
                  <a:gd name="connsiteY61" fmla="*/ 73045 h 141027"/>
                  <a:gd name="connsiteX62" fmla="*/ 280246 w 330509"/>
                  <a:gd name="connsiteY62" fmla="*/ 48094 h 141027"/>
                  <a:gd name="connsiteX63" fmla="*/ 287840 w 330509"/>
                  <a:gd name="connsiteY63" fmla="*/ 73045 h 141027"/>
                  <a:gd name="connsiteX64" fmla="*/ 280246 w 330509"/>
                  <a:gd name="connsiteY64" fmla="*/ 73045 h 1410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</a:cxnLst>
                <a:rect l="l" t="t" r="r" b="b"/>
                <a:pathLst>
                  <a:path w="330509" h="141027">
                    <a:moveTo>
                      <a:pt x="325086" y="73045"/>
                    </a:moveTo>
                    <a:lnTo>
                      <a:pt x="298327" y="73045"/>
                    </a:lnTo>
                    <a:cubicBezTo>
                      <a:pt x="297965" y="57134"/>
                      <a:pt x="291456" y="42308"/>
                      <a:pt x="279885" y="30737"/>
                    </a:cubicBezTo>
                    <a:lnTo>
                      <a:pt x="279885" y="5424"/>
                    </a:lnTo>
                    <a:cubicBezTo>
                      <a:pt x="279885" y="2531"/>
                      <a:pt x="277353" y="0"/>
                      <a:pt x="274460" y="0"/>
                    </a:cubicBezTo>
                    <a:lnTo>
                      <a:pt x="183697" y="0"/>
                    </a:lnTo>
                    <a:cubicBezTo>
                      <a:pt x="180804" y="0"/>
                      <a:pt x="178273" y="2531"/>
                      <a:pt x="178273" y="5424"/>
                    </a:cubicBezTo>
                    <a:lnTo>
                      <a:pt x="178273" y="30737"/>
                    </a:lnTo>
                    <a:cubicBezTo>
                      <a:pt x="172849" y="36161"/>
                      <a:pt x="168871" y="41947"/>
                      <a:pt x="165616" y="48455"/>
                    </a:cubicBezTo>
                    <a:cubicBezTo>
                      <a:pt x="165616" y="48455"/>
                      <a:pt x="165255" y="48455"/>
                      <a:pt x="165255" y="48455"/>
                    </a:cubicBezTo>
                    <a:lnTo>
                      <a:pt x="164532" y="48455"/>
                    </a:lnTo>
                    <a:cubicBezTo>
                      <a:pt x="153322" y="25313"/>
                      <a:pt x="128371" y="10125"/>
                      <a:pt x="101250" y="10125"/>
                    </a:cubicBezTo>
                    <a:cubicBezTo>
                      <a:pt x="73768" y="10125"/>
                      <a:pt x="48817" y="25313"/>
                      <a:pt x="37607" y="48455"/>
                    </a:cubicBezTo>
                    <a:lnTo>
                      <a:pt x="36884" y="48455"/>
                    </a:lnTo>
                    <a:cubicBezTo>
                      <a:pt x="33991" y="48455"/>
                      <a:pt x="31460" y="50987"/>
                      <a:pt x="31460" y="53880"/>
                    </a:cubicBezTo>
                    <a:lnTo>
                      <a:pt x="31460" y="73045"/>
                    </a:lnTo>
                    <a:lnTo>
                      <a:pt x="5424" y="73045"/>
                    </a:lnTo>
                    <a:cubicBezTo>
                      <a:pt x="2531" y="73045"/>
                      <a:pt x="0" y="75576"/>
                      <a:pt x="0" y="78469"/>
                    </a:cubicBezTo>
                    <a:cubicBezTo>
                      <a:pt x="0" y="81362"/>
                      <a:pt x="2531" y="83893"/>
                      <a:pt x="5424" y="83893"/>
                    </a:cubicBezTo>
                    <a:lnTo>
                      <a:pt x="18080" y="83893"/>
                    </a:lnTo>
                    <a:lnTo>
                      <a:pt x="18080" y="135603"/>
                    </a:lnTo>
                    <a:cubicBezTo>
                      <a:pt x="18080" y="138496"/>
                      <a:pt x="20612" y="141027"/>
                      <a:pt x="23505" y="141027"/>
                    </a:cubicBezTo>
                    <a:cubicBezTo>
                      <a:pt x="26397" y="141027"/>
                      <a:pt x="28929" y="138496"/>
                      <a:pt x="28929" y="135603"/>
                    </a:cubicBezTo>
                    <a:lnTo>
                      <a:pt x="28929" y="83893"/>
                    </a:lnTo>
                    <a:lnTo>
                      <a:pt x="31460" y="83893"/>
                    </a:lnTo>
                    <a:lnTo>
                      <a:pt x="31460" y="135603"/>
                    </a:lnTo>
                    <a:cubicBezTo>
                      <a:pt x="31460" y="138496"/>
                      <a:pt x="33991" y="141027"/>
                      <a:pt x="36884" y="141027"/>
                    </a:cubicBezTo>
                    <a:lnTo>
                      <a:pt x="165255" y="141027"/>
                    </a:lnTo>
                    <a:cubicBezTo>
                      <a:pt x="168148" y="141027"/>
                      <a:pt x="170679" y="138496"/>
                      <a:pt x="170679" y="135603"/>
                    </a:cubicBezTo>
                    <a:lnTo>
                      <a:pt x="170679" y="83893"/>
                    </a:lnTo>
                    <a:lnTo>
                      <a:pt x="292902" y="83893"/>
                    </a:lnTo>
                    <a:lnTo>
                      <a:pt x="301581" y="83893"/>
                    </a:lnTo>
                    <a:lnTo>
                      <a:pt x="301581" y="135603"/>
                    </a:lnTo>
                    <a:cubicBezTo>
                      <a:pt x="301581" y="138496"/>
                      <a:pt x="304112" y="141027"/>
                      <a:pt x="307005" y="141027"/>
                    </a:cubicBezTo>
                    <a:cubicBezTo>
                      <a:pt x="309898" y="141027"/>
                      <a:pt x="312429" y="138496"/>
                      <a:pt x="312429" y="135603"/>
                    </a:cubicBezTo>
                    <a:lnTo>
                      <a:pt x="312429" y="83893"/>
                    </a:lnTo>
                    <a:lnTo>
                      <a:pt x="325086" y="83893"/>
                    </a:lnTo>
                    <a:cubicBezTo>
                      <a:pt x="327978" y="83893"/>
                      <a:pt x="330510" y="81362"/>
                      <a:pt x="330510" y="78469"/>
                    </a:cubicBezTo>
                    <a:cubicBezTo>
                      <a:pt x="330510" y="75214"/>
                      <a:pt x="327978" y="73045"/>
                      <a:pt x="325086" y="73045"/>
                    </a:cubicBezTo>
                    <a:close/>
                    <a:moveTo>
                      <a:pt x="189121" y="10848"/>
                    </a:moveTo>
                    <a:lnTo>
                      <a:pt x="269398" y="10848"/>
                    </a:lnTo>
                    <a:lnTo>
                      <a:pt x="269398" y="73045"/>
                    </a:lnTo>
                    <a:lnTo>
                      <a:pt x="189121" y="73045"/>
                    </a:lnTo>
                    <a:lnTo>
                      <a:pt x="189121" y="10848"/>
                    </a:lnTo>
                    <a:close/>
                    <a:moveTo>
                      <a:pt x="100889" y="20612"/>
                    </a:moveTo>
                    <a:cubicBezTo>
                      <a:pt x="122224" y="20612"/>
                      <a:pt x="141750" y="31460"/>
                      <a:pt x="151875" y="48094"/>
                    </a:cubicBezTo>
                    <a:lnTo>
                      <a:pt x="49902" y="48094"/>
                    </a:lnTo>
                    <a:cubicBezTo>
                      <a:pt x="60027" y="31460"/>
                      <a:pt x="79554" y="20612"/>
                      <a:pt x="100889" y="20612"/>
                    </a:cubicBezTo>
                    <a:close/>
                    <a:moveTo>
                      <a:pt x="42308" y="130179"/>
                    </a:moveTo>
                    <a:lnTo>
                      <a:pt x="42308" y="58942"/>
                    </a:lnTo>
                    <a:lnTo>
                      <a:pt x="159831" y="58942"/>
                    </a:lnTo>
                    <a:lnTo>
                      <a:pt x="159831" y="69429"/>
                    </a:lnTo>
                    <a:cubicBezTo>
                      <a:pt x="159831" y="70875"/>
                      <a:pt x="159469" y="72683"/>
                      <a:pt x="159469" y="74130"/>
                    </a:cubicBezTo>
                    <a:cubicBezTo>
                      <a:pt x="159469" y="75576"/>
                      <a:pt x="159469" y="76661"/>
                      <a:pt x="159831" y="78107"/>
                    </a:cubicBezTo>
                    <a:lnTo>
                      <a:pt x="159831" y="129456"/>
                    </a:lnTo>
                    <a:lnTo>
                      <a:pt x="42308" y="129456"/>
                    </a:lnTo>
                    <a:close/>
                    <a:moveTo>
                      <a:pt x="170679" y="70152"/>
                    </a:moveTo>
                    <a:cubicBezTo>
                      <a:pt x="171402" y="62197"/>
                      <a:pt x="173933" y="54603"/>
                      <a:pt x="178273" y="47732"/>
                    </a:cubicBezTo>
                    <a:lnTo>
                      <a:pt x="178273" y="73045"/>
                    </a:lnTo>
                    <a:lnTo>
                      <a:pt x="170679" y="73045"/>
                    </a:lnTo>
                    <a:lnTo>
                      <a:pt x="170679" y="70152"/>
                    </a:lnTo>
                    <a:close/>
                    <a:moveTo>
                      <a:pt x="280246" y="73045"/>
                    </a:moveTo>
                    <a:lnTo>
                      <a:pt x="280246" y="48094"/>
                    </a:lnTo>
                    <a:cubicBezTo>
                      <a:pt x="284947" y="55688"/>
                      <a:pt x="287478" y="64005"/>
                      <a:pt x="287840" y="73045"/>
                    </a:cubicBezTo>
                    <a:lnTo>
                      <a:pt x="280246" y="73045"/>
                    </a:lnTo>
                    <a:close/>
                  </a:path>
                </a:pathLst>
              </a:custGeom>
              <a:solidFill>
                <a:srgbClr val="231F20"/>
              </a:solidFill>
              <a:ln w="35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273" name="Группа 272">
            <a:extLst>
              <a:ext uri="{FF2B5EF4-FFF2-40B4-BE49-F238E27FC236}">
                <a16:creationId xmlns:a16="http://schemas.microsoft.com/office/drawing/2014/main" xmlns="" id="{A8069EEB-536F-44B8-91EB-AAEA6643D420}"/>
              </a:ext>
            </a:extLst>
          </p:cNvPr>
          <p:cNvGrpSpPr/>
          <p:nvPr/>
        </p:nvGrpSpPr>
        <p:grpSpPr>
          <a:xfrm>
            <a:off x="6167166" y="3499068"/>
            <a:ext cx="550305" cy="550305"/>
            <a:chOff x="2640229" y="5016400"/>
            <a:chExt cx="550305" cy="550305"/>
          </a:xfrm>
        </p:grpSpPr>
        <p:sp>
          <p:nvSpPr>
            <p:cNvPr id="274" name="Овал 273">
              <a:extLst>
                <a:ext uri="{FF2B5EF4-FFF2-40B4-BE49-F238E27FC236}">
                  <a16:creationId xmlns:a16="http://schemas.microsoft.com/office/drawing/2014/main" xmlns="" id="{479B41FA-E268-48AA-8E34-A9659C47036A}"/>
                </a:ext>
              </a:extLst>
            </p:cNvPr>
            <p:cNvSpPr/>
            <p:nvPr/>
          </p:nvSpPr>
          <p:spPr>
            <a:xfrm>
              <a:off x="2640229" y="5016400"/>
              <a:ext cx="550305" cy="550305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rgbClr val="EB8B2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275" name="Рисунок 86">
              <a:extLst>
                <a:ext uri="{FF2B5EF4-FFF2-40B4-BE49-F238E27FC236}">
                  <a16:creationId xmlns:a16="http://schemas.microsoft.com/office/drawing/2014/main" xmlns="" id="{5BBC8426-F2AB-4579-9D69-999557395E8E}"/>
                </a:ext>
              </a:extLst>
            </p:cNvPr>
            <p:cNvGrpSpPr/>
            <p:nvPr/>
          </p:nvGrpSpPr>
          <p:grpSpPr>
            <a:xfrm>
              <a:off x="2750849" y="5177645"/>
              <a:ext cx="330509" cy="229259"/>
              <a:chOff x="2750849" y="5177645"/>
              <a:chExt cx="330509" cy="229259"/>
            </a:xfrm>
            <a:solidFill>
              <a:srgbClr val="231F20"/>
            </a:solidFill>
          </p:grpSpPr>
          <p:sp>
            <p:nvSpPr>
              <p:cNvPr id="276" name="Рисунок 86">
                <a:extLst>
                  <a:ext uri="{FF2B5EF4-FFF2-40B4-BE49-F238E27FC236}">
                    <a16:creationId xmlns:a16="http://schemas.microsoft.com/office/drawing/2014/main" xmlns="" id="{E96654AA-7A7F-4A6B-882E-43CC110AD511}"/>
                  </a:ext>
                </a:extLst>
              </p:cNvPr>
              <p:cNvSpPr/>
              <p:nvPr/>
            </p:nvSpPr>
            <p:spPr>
              <a:xfrm>
                <a:off x="2939247" y="5177645"/>
                <a:ext cx="81723" cy="81723"/>
              </a:xfrm>
              <a:custGeom>
                <a:avLst/>
                <a:gdLst>
                  <a:gd name="connsiteX0" fmla="*/ 40862 w 81723"/>
                  <a:gd name="connsiteY0" fmla="*/ 81723 h 81723"/>
                  <a:gd name="connsiteX1" fmla="*/ 81723 w 81723"/>
                  <a:gd name="connsiteY1" fmla="*/ 40862 h 81723"/>
                  <a:gd name="connsiteX2" fmla="*/ 40862 w 81723"/>
                  <a:gd name="connsiteY2" fmla="*/ 0 h 81723"/>
                  <a:gd name="connsiteX3" fmla="*/ 0 w 81723"/>
                  <a:gd name="connsiteY3" fmla="*/ 40862 h 81723"/>
                  <a:gd name="connsiteX4" fmla="*/ 40862 w 81723"/>
                  <a:gd name="connsiteY4" fmla="*/ 81723 h 81723"/>
                  <a:gd name="connsiteX5" fmla="*/ 40862 w 81723"/>
                  <a:gd name="connsiteY5" fmla="*/ 10848 h 81723"/>
                  <a:gd name="connsiteX6" fmla="*/ 70875 w 81723"/>
                  <a:gd name="connsiteY6" fmla="*/ 40862 h 81723"/>
                  <a:gd name="connsiteX7" fmla="*/ 40862 w 81723"/>
                  <a:gd name="connsiteY7" fmla="*/ 70875 h 81723"/>
                  <a:gd name="connsiteX8" fmla="*/ 10848 w 81723"/>
                  <a:gd name="connsiteY8" fmla="*/ 40862 h 81723"/>
                  <a:gd name="connsiteX9" fmla="*/ 40862 w 81723"/>
                  <a:gd name="connsiteY9" fmla="*/ 10848 h 81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1723" h="81723">
                    <a:moveTo>
                      <a:pt x="40862" y="81723"/>
                    </a:moveTo>
                    <a:cubicBezTo>
                      <a:pt x="63281" y="81723"/>
                      <a:pt x="81723" y="63281"/>
                      <a:pt x="81723" y="40862"/>
                    </a:cubicBezTo>
                    <a:cubicBezTo>
                      <a:pt x="81723" y="18442"/>
                      <a:pt x="63281" y="0"/>
                      <a:pt x="40862" y="0"/>
                    </a:cubicBezTo>
                    <a:cubicBezTo>
                      <a:pt x="18442" y="0"/>
                      <a:pt x="0" y="18442"/>
                      <a:pt x="0" y="40862"/>
                    </a:cubicBezTo>
                    <a:cubicBezTo>
                      <a:pt x="0" y="63281"/>
                      <a:pt x="18080" y="81723"/>
                      <a:pt x="40862" y="81723"/>
                    </a:cubicBezTo>
                    <a:close/>
                    <a:moveTo>
                      <a:pt x="40862" y="10848"/>
                    </a:moveTo>
                    <a:cubicBezTo>
                      <a:pt x="57496" y="10848"/>
                      <a:pt x="70875" y="24228"/>
                      <a:pt x="70875" y="40862"/>
                    </a:cubicBezTo>
                    <a:cubicBezTo>
                      <a:pt x="70875" y="57496"/>
                      <a:pt x="57496" y="70875"/>
                      <a:pt x="40862" y="70875"/>
                    </a:cubicBezTo>
                    <a:cubicBezTo>
                      <a:pt x="24228" y="70875"/>
                      <a:pt x="10848" y="57496"/>
                      <a:pt x="10848" y="40862"/>
                    </a:cubicBezTo>
                    <a:cubicBezTo>
                      <a:pt x="10848" y="24228"/>
                      <a:pt x="24228" y="10848"/>
                      <a:pt x="40862" y="10848"/>
                    </a:cubicBezTo>
                    <a:close/>
                  </a:path>
                </a:pathLst>
              </a:custGeom>
              <a:solidFill>
                <a:srgbClr val="231F20"/>
              </a:solidFill>
              <a:ln w="35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7" name="Рисунок 86">
                <a:extLst>
                  <a:ext uri="{FF2B5EF4-FFF2-40B4-BE49-F238E27FC236}">
                    <a16:creationId xmlns:a16="http://schemas.microsoft.com/office/drawing/2014/main" xmlns="" id="{1F08B875-296E-4F6E-83E4-C70C205D2DB9}"/>
                  </a:ext>
                </a:extLst>
              </p:cNvPr>
              <p:cNvSpPr/>
              <p:nvPr/>
            </p:nvSpPr>
            <p:spPr>
              <a:xfrm>
                <a:off x="2810876" y="5177645"/>
                <a:ext cx="81723" cy="81723"/>
              </a:xfrm>
              <a:custGeom>
                <a:avLst/>
                <a:gdLst>
                  <a:gd name="connsiteX0" fmla="*/ 40862 w 81723"/>
                  <a:gd name="connsiteY0" fmla="*/ 81723 h 81723"/>
                  <a:gd name="connsiteX1" fmla="*/ 81723 w 81723"/>
                  <a:gd name="connsiteY1" fmla="*/ 40862 h 81723"/>
                  <a:gd name="connsiteX2" fmla="*/ 40862 w 81723"/>
                  <a:gd name="connsiteY2" fmla="*/ 0 h 81723"/>
                  <a:gd name="connsiteX3" fmla="*/ 0 w 81723"/>
                  <a:gd name="connsiteY3" fmla="*/ 40862 h 81723"/>
                  <a:gd name="connsiteX4" fmla="*/ 40862 w 81723"/>
                  <a:gd name="connsiteY4" fmla="*/ 81723 h 81723"/>
                  <a:gd name="connsiteX5" fmla="*/ 40862 w 81723"/>
                  <a:gd name="connsiteY5" fmla="*/ 10848 h 81723"/>
                  <a:gd name="connsiteX6" fmla="*/ 70875 w 81723"/>
                  <a:gd name="connsiteY6" fmla="*/ 40862 h 81723"/>
                  <a:gd name="connsiteX7" fmla="*/ 40862 w 81723"/>
                  <a:gd name="connsiteY7" fmla="*/ 70875 h 81723"/>
                  <a:gd name="connsiteX8" fmla="*/ 10848 w 81723"/>
                  <a:gd name="connsiteY8" fmla="*/ 40862 h 81723"/>
                  <a:gd name="connsiteX9" fmla="*/ 40862 w 81723"/>
                  <a:gd name="connsiteY9" fmla="*/ 10848 h 81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1723" h="81723">
                    <a:moveTo>
                      <a:pt x="40862" y="81723"/>
                    </a:moveTo>
                    <a:cubicBezTo>
                      <a:pt x="63281" y="81723"/>
                      <a:pt x="81723" y="63281"/>
                      <a:pt x="81723" y="40862"/>
                    </a:cubicBezTo>
                    <a:cubicBezTo>
                      <a:pt x="81723" y="18442"/>
                      <a:pt x="63281" y="0"/>
                      <a:pt x="40862" y="0"/>
                    </a:cubicBezTo>
                    <a:cubicBezTo>
                      <a:pt x="18442" y="0"/>
                      <a:pt x="0" y="18442"/>
                      <a:pt x="0" y="40862"/>
                    </a:cubicBezTo>
                    <a:cubicBezTo>
                      <a:pt x="0" y="63281"/>
                      <a:pt x="18442" y="81723"/>
                      <a:pt x="40862" y="81723"/>
                    </a:cubicBezTo>
                    <a:close/>
                    <a:moveTo>
                      <a:pt x="40862" y="10848"/>
                    </a:moveTo>
                    <a:cubicBezTo>
                      <a:pt x="57496" y="10848"/>
                      <a:pt x="70875" y="24228"/>
                      <a:pt x="70875" y="40862"/>
                    </a:cubicBezTo>
                    <a:cubicBezTo>
                      <a:pt x="70875" y="57496"/>
                      <a:pt x="57496" y="70875"/>
                      <a:pt x="40862" y="70875"/>
                    </a:cubicBezTo>
                    <a:cubicBezTo>
                      <a:pt x="24228" y="70875"/>
                      <a:pt x="10848" y="57496"/>
                      <a:pt x="10848" y="40862"/>
                    </a:cubicBezTo>
                    <a:cubicBezTo>
                      <a:pt x="10848" y="24228"/>
                      <a:pt x="24228" y="10848"/>
                      <a:pt x="40862" y="10848"/>
                    </a:cubicBezTo>
                    <a:close/>
                  </a:path>
                </a:pathLst>
              </a:custGeom>
              <a:solidFill>
                <a:srgbClr val="231F20"/>
              </a:solidFill>
              <a:ln w="35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8" name="Рисунок 86">
                <a:extLst>
                  <a:ext uri="{FF2B5EF4-FFF2-40B4-BE49-F238E27FC236}">
                    <a16:creationId xmlns:a16="http://schemas.microsoft.com/office/drawing/2014/main" xmlns="" id="{369BB1E4-F819-430F-93A8-81CF03FF903F}"/>
                  </a:ext>
                </a:extLst>
              </p:cNvPr>
              <p:cNvSpPr/>
              <p:nvPr/>
            </p:nvSpPr>
            <p:spPr>
              <a:xfrm>
                <a:off x="2750849" y="5265877"/>
                <a:ext cx="330509" cy="141027"/>
              </a:xfrm>
              <a:custGeom>
                <a:avLst/>
                <a:gdLst>
                  <a:gd name="connsiteX0" fmla="*/ 325086 w 330509"/>
                  <a:gd name="connsiteY0" fmla="*/ 73045 h 141027"/>
                  <a:gd name="connsiteX1" fmla="*/ 298327 w 330509"/>
                  <a:gd name="connsiteY1" fmla="*/ 73045 h 141027"/>
                  <a:gd name="connsiteX2" fmla="*/ 279885 w 330509"/>
                  <a:gd name="connsiteY2" fmla="*/ 30737 h 141027"/>
                  <a:gd name="connsiteX3" fmla="*/ 279885 w 330509"/>
                  <a:gd name="connsiteY3" fmla="*/ 5424 h 141027"/>
                  <a:gd name="connsiteX4" fmla="*/ 274460 w 330509"/>
                  <a:gd name="connsiteY4" fmla="*/ 0 h 141027"/>
                  <a:gd name="connsiteX5" fmla="*/ 183697 w 330509"/>
                  <a:gd name="connsiteY5" fmla="*/ 0 h 141027"/>
                  <a:gd name="connsiteX6" fmla="*/ 178273 w 330509"/>
                  <a:gd name="connsiteY6" fmla="*/ 5424 h 141027"/>
                  <a:gd name="connsiteX7" fmla="*/ 178273 w 330509"/>
                  <a:gd name="connsiteY7" fmla="*/ 30737 h 141027"/>
                  <a:gd name="connsiteX8" fmla="*/ 165616 w 330509"/>
                  <a:gd name="connsiteY8" fmla="*/ 48455 h 141027"/>
                  <a:gd name="connsiteX9" fmla="*/ 165255 w 330509"/>
                  <a:gd name="connsiteY9" fmla="*/ 48455 h 141027"/>
                  <a:gd name="connsiteX10" fmla="*/ 164532 w 330509"/>
                  <a:gd name="connsiteY10" fmla="*/ 48455 h 141027"/>
                  <a:gd name="connsiteX11" fmla="*/ 101250 w 330509"/>
                  <a:gd name="connsiteY11" fmla="*/ 10125 h 141027"/>
                  <a:gd name="connsiteX12" fmla="*/ 37607 w 330509"/>
                  <a:gd name="connsiteY12" fmla="*/ 48455 h 141027"/>
                  <a:gd name="connsiteX13" fmla="*/ 36884 w 330509"/>
                  <a:gd name="connsiteY13" fmla="*/ 48455 h 141027"/>
                  <a:gd name="connsiteX14" fmla="*/ 31460 w 330509"/>
                  <a:gd name="connsiteY14" fmla="*/ 53880 h 141027"/>
                  <a:gd name="connsiteX15" fmla="*/ 31460 w 330509"/>
                  <a:gd name="connsiteY15" fmla="*/ 73045 h 141027"/>
                  <a:gd name="connsiteX16" fmla="*/ 5424 w 330509"/>
                  <a:gd name="connsiteY16" fmla="*/ 73045 h 141027"/>
                  <a:gd name="connsiteX17" fmla="*/ 0 w 330509"/>
                  <a:gd name="connsiteY17" fmla="*/ 78469 h 141027"/>
                  <a:gd name="connsiteX18" fmla="*/ 5424 w 330509"/>
                  <a:gd name="connsiteY18" fmla="*/ 83893 h 141027"/>
                  <a:gd name="connsiteX19" fmla="*/ 18080 w 330509"/>
                  <a:gd name="connsiteY19" fmla="*/ 83893 h 141027"/>
                  <a:gd name="connsiteX20" fmla="*/ 18080 w 330509"/>
                  <a:gd name="connsiteY20" fmla="*/ 135603 h 141027"/>
                  <a:gd name="connsiteX21" fmla="*/ 23505 w 330509"/>
                  <a:gd name="connsiteY21" fmla="*/ 141027 h 141027"/>
                  <a:gd name="connsiteX22" fmla="*/ 28929 w 330509"/>
                  <a:gd name="connsiteY22" fmla="*/ 135603 h 141027"/>
                  <a:gd name="connsiteX23" fmla="*/ 28929 w 330509"/>
                  <a:gd name="connsiteY23" fmla="*/ 83893 h 141027"/>
                  <a:gd name="connsiteX24" fmla="*/ 31460 w 330509"/>
                  <a:gd name="connsiteY24" fmla="*/ 83893 h 141027"/>
                  <a:gd name="connsiteX25" fmla="*/ 31460 w 330509"/>
                  <a:gd name="connsiteY25" fmla="*/ 135603 h 141027"/>
                  <a:gd name="connsiteX26" fmla="*/ 36884 w 330509"/>
                  <a:gd name="connsiteY26" fmla="*/ 141027 h 141027"/>
                  <a:gd name="connsiteX27" fmla="*/ 165255 w 330509"/>
                  <a:gd name="connsiteY27" fmla="*/ 141027 h 141027"/>
                  <a:gd name="connsiteX28" fmla="*/ 170679 w 330509"/>
                  <a:gd name="connsiteY28" fmla="*/ 135603 h 141027"/>
                  <a:gd name="connsiteX29" fmla="*/ 170679 w 330509"/>
                  <a:gd name="connsiteY29" fmla="*/ 83893 h 141027"/>
                  <a:gd name="connsiteX30" fmla="*/ 292902 w 330509"/>
                  <a:gd name="connsiteY30" fmla="*/ 83893 h 141027"/>
                  <a:gd name="connsiteX31" fmla="*/ 301581 w 330509"/>
                  <a:gd name="connsiteY31" fmla="*/ 83893 h 141027"/>
                  <a:gd name="connsiteX32" fmla="*/ 301581 w 330509"/>
                  <a:gd name="connsiteY32" fmla="*/ 135603 h 141027"/>
                  <a:gd name="connsiteX33" fmla="*/ 307005 w 330509"/>
                  <a:gd name="connsiteY33" fmla="*/ 141027 h 141027"/>
                  <a:gd name="connsiteX34" fmla="*/ 312429 w 330509"/>
                  <a:gd name="connsiteY34" fmla="*/ 135603 h 141027"/>
                  <a:gd name="connsiteX35" fmla="*/ 312429 w 330509"/>
                  <a:gd name="connsiteY35" fmla="*/ 83893 h 141027"/>
                  <a:gd name="connsiteX36" fmla="*/ 325086 w 330509"/>
                  <a:gd name="connsiteY36" fmla="*/ 83893 h 141027"/>
                  <a:gd name="connsiteX37" fmla="*/ 330510 w 330509"/>
                  <a:gd name="connsiteY37" fmla="*/ 78469 h 141027"/>
                  <a:gd name="connsiteX38" fmla="*/ 325086 w 330509"/>
                  <a:gd name="connsiteY38" fmla="*/ 73045 h 141027"/>
                  <a:gd name="connsiteX39" fmla="*/ 189121 w 330509"/>
                  <a:gd name="connsiteY39" fmla="*/ 10848 h 141027"/>
                  <a:gd name="connsiteX40" fmla="*/ 269398 w 330509"/>
                  <a:gd name="connsiteY40" fmla="*/ 10848 h 141027"/>
                  <a:gd name="connsiteX41" fmla="*/ 269398 w 330509"/>
                  <a:gd name="connsiteY41" fmla="*/ 73045 h 141027"/>
                  <a:gd name="connsiteX42" fmla="*/ 189121 w 330509"/>
                  <a:gd name="connsiteY42" fmla="*/ 73045 h 141027"/>
                  <a:gd name="connsiteX43" fmla="*/ 189121 w 330509"/>
                  <a:gd name="connsiteY43" fmla="*/ 10848 h 141027"/>
                  <a:gd name="connsiteX44" fmla="*/ 100889 w 330509"/>
                  <a:gd name="connsiteY44" fmla="*/ 20612 h 141027"/>
                  <a:gd name="connsiteX45" fmla="*/ 151875 w 330509"/>
                  <a:gd name="connsiteY45" fmla="*/ 48094 h 141027"/>
                  <a:gd name="connsiteX46" fmla="*/ 49902 w 330509"/>
                  <a:gd name="connsiteY46" fmla="*/ 48094 h 141027"/>
                  <a:gd name="connsiteX47" fmla="*/ 100889 w 330509"/>
                  <a:gd name="connsiteY47" fmla="*/ 20612 h 141027"/>
                  <a:gd name="connsiteX48" fmla="*/ 42308 w 330509"/>
                  <a:gd name="connsiteY48" fmla="*/ 130179 h 141027"/>
                  <a:gd name="connsiteX49" fmla="*/ 42308 w 330509"/>
                  <a:gd name="connsiteY49" fmla="*/ 58942 h 141027"/>
                  <a:gd name="connsiteX50" fmla="*/ 159831 w 330509"/>
                  <a:gd name="connsiteY50" fmla="*/ 58942 h 141027"/>
                  <a:gd name="connsiteX51" fmla="*/ 159831 w 330509"/>
                  <a:gd name="connsiteY51" fmla="*/ 69429 h 141027"/>
                  <a:gd name="connsiteX52" fmla="*/ 159469 w 330509"/>
                  <a:gd name="connsiteY52" fmla="*/ 74130 h 141027"/>
                  <a:gd name="connsiteX53" fmla="*/ 159831 w 330509"/>
                  <a:gd name="connsiteY53" fmla="*/ 78107 h 141027"/>
                  <a:gd name="connsiteX54" fmla="*/ 159831 w 330509"/>
                  <a:gd name="connsiteY54" fmla="*/ 129456 h 141027"/>
                  <a:gd name="connsiteX55" fmla="*/ 42308 w 330509"/>
                  <a:gd name="connsiteY55" fmla="*/ 129456 h 141027"/>
                  <a:gd name="connsiteX56" fmla="*/ 170679 w 330509"/>
                  <a:gd name="connsiteY56" fmla="*/ 70152 h 141027"/>
                  <a:gd name="connsiteX57" fmla="*/ 178273 w 330509"/>
                  <a:gd name="connsiteY57" fmla="*/ 47732 h 141027"/>
                  <a:gd name="connsiteX58" fmla="*/ 178273 w 330509"/>
                  <a:gd name="connsiteY58" fmla="*/ 73045 h 141027"/>
                  <a:gd name="connsiteX59" fmla="*/ 170679 w 330509"/>
                  <a:gd name="connsiteY59" fmla="*/ 73045 h 141027"/>
                  <a:gd name="connsiteX60" fmla="*/ 170679 w 330509"/>
                  <a:gd name="connsiteY60" fmla="*/ 70152 h 141027"/>
                  <a:gd name="connsiteX61" fmla="*/ 280246 w 330509"/>
                  <a:gd name="connsiteY61" fmla="*/ 73045 h 141027"/>
                  <a:gd name="connsiteX62" fmla="*/ 280246 w 330509"/>
                  <a:gd name="connsiteY62" fmla="*/ 48094 h 141027"/>
                  <a:gd name="connsiteX63" fmla="*/ 287840 w 330509"/>
                  <a:gd name="connsiteY63" fmla="*/ 73045 h 141027"/>
                  <a:gd name="connsiteX64" fmla="*/ 280246 w 330509"/>
                  <a:gd name="connsiteY64" fmla="*/ 73045 h 1410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</a:cxnLst>
                <a:rect l="l" t="t" r="r" b="b"/>
                <a:pathLst>
                  <a:path w="330509" h="141027">
                    <a:moveTo>
                      <a:pt x="325086" y="73045"/>
                    </a:moveTo>
                    <a:lnTo>
                      <a:pt x="298327" y="73045"/>
                    </a:lnTo>
                    <a:cubicBezTo>
                      <a:pt x="297965" y="57134"/>
                      <a:pt x="291456" y="42308"/>
                      <a:pt x="279885" y="30737"/>
                    </a:cubicBezTo>
                    <a:lnTo>
                      <a:pt x="279885" y="5424"/>
                    </a:lnTo>
                    <a:cubicBezTo>
                      <a:pt x="279885" y="2531"/>
                      <a:pt x="277353" y="0"/>
                      <a:pt x="274460" y="0"/>
                    </a:cubicBezTo>
                    <a:lnTo>
                      <a:pt x="183697" y="0"/>
                    </a:lnTo>
                    <a:cubicBezTo>
                      <a:pt x="180804" y="0"/>
                      <a:pt x="178273" y="2531"/>
                      <a:pt x="178273" y="5424"/>
                    </a:cubicBezTo>
                    <a:lnTo>
                      <a:pt x="178273" y="30737"/>
                    </a:lnTo>
                    <a:cubicBezTo>
                      <a:pt x="172849" y="36161"/>
                      <a:pt x="168871" y="41947"/>
                      <a:pt x="165616" y="48455"/>
                    </a:cubicBezTo>
                    <a:cubicBezTo>
                      <a:pt x="165616" y="48455"/>
                      <a:pt x="165255" y="48455"/>
                      <a:pt x="165255" y="48455"/>
                    </a:cubicBezTo>
                    <a:lnTo>
                      <a:pt x="164532" y="48455"/>
                    </a:lnTo>
                    <a:cubicBezTo>
                      <a:pt x="153322" y="25313"/>
                      <a:pt x="128371" y="10125"/>
                      <a:pt x="101250" y="10125"/>
                    </a:cubicBezTo>
                    <a:cubicBezTo>
                      <a:pt x="73768" y="10125"/>
                      <a:pt x="48817" y="25313"/>
                      <a:pt x="37607" y="48455"/>
                    </a:cubicBezTo>
                    <a:lnTo>
                      <a:pt x="36884" y="48455"/>
                    </a:lnTo>
                    <a:cubicBezTo>
                      <a:pt x="33991" y="48455"/>
                      <a:pt x="31460" y="50987"/>
                      <a:pt x="31460" y="53880"/>
                    </a:cubicBezTo>
                    <a:lnTo>
                      <a:pt x="31460" y="73045"/>
                    </a:lnTo>
                    <a:lnTo>
                      <a:pt x="5424" y="73045"/>
                    </a:lnTo>
                    <a:cubicBezTo>
                      <a:pt x="2531" y="73045"/>
                      <a:pt x="0" y="75576"/>
                      <a:pt x="0" y="78469"/>
                    </a:cubicBezTo>
                    <a:cubicBezTo>
                      <a:pt x="0" y="81362"/>
                      <a:pt x="2531" y="83893"/>
                      <a:pt x="5424" y="83893"/>
                    </a:cubicBezTo>
                    <a:lnTo>
                      <a:pt x="18080" y="83893"/>
                    </a:lnTo>
                    <a:lnTo>
                      <a:pt x="18080" y="135603"/>
                    </a:lnTo>
                    <a:cubicBezTo>
                      <a:pt x="18080" y="138496"/>
                      <a:pt x="20612" y="141027"/>
                      <a:pt x="23505" y="141027"/>
                    </a:cubicBezTo>
                    <a:cubicBezTo>
                      <a:pt x="26397" y="141027"/>
                      <a:pt x="28929" y="138496"/>
                      <a:pt x="28929" y="135603"/>
                    </a:cubicBezTo>
                    <a:lnTo>
                      <a:pt x="28929" y="83893"/>
                    </a:lnTo>
                    <a:lnTo>
                      <a:pt x="31460" y="83893"/>
                    </a:lnTo>
                    <a:lnTo>
                      <a:pt x="31460" y="135603"/>
                    </a:lnTo>
                    <a:cubicBezTo>
                      <a:pt x="31460" y="138496"/>
                      <a:pt x="33991" y="141027"/>
                      <a:pt x="36884" y="141027"/>
                    </a:cubicBezTo>
                    <a:lnTo>
                      <a:pt x="165255" y="141027"/>
                    </a:lnTo>
                    <a:cubicBezTo>
                      <a:pt x="168148" y="141027"/>
                      <a:pt x="170679" y="138496"/>
                      <a:pt x="170679" y="135603"/>
                    </a:cubicBezTo>
                    <a:lnTo>
                      <a:pt x="170679" y="83893"/>
                    </a:lnTo>
                    <a:lnTo>
                      <a:pt x="292902" y="83893"/>
                    </a:lnTo>
                    <a:lnTo>
                      <a:pt x="301581" y="83893"/>
                    </a:lnTo>
                    <a:lnTo>
                      <a:pt x="301581" y="135603"/>
                    </a:lnTo>
                    <a:cubicBezTo>
                      <a:pt x="301581" y="138496"/>
                      <a:pt x="304112" y="141027"/>
                      <a:pt x="307005" y="141027"/>
                    </a:cubicBezTo>
                    <a:cubicBezTo>
                      <a:pt x="309898" y="141027"/>
                      <a:pt x="312429" y="138496"/>
                      <a:pt x="312429" y="135603"/>
                    </a:cubicBezTo>
                    <a:lnTo>
                      <a:pt x="312429" y="83893"/>
                    </a:lnTo>
                    <a:lnTo>
                      <a:pt x="325086" y="83893"/>
                    </a:lnTo>
                    <a:cubicBezTo>
                      <a:pt x="327978" y="83893"/>
                      <a:pt x="330510" y="81362"/>
                      <a:pt x="330510" y="78469"/>
                    </a:cubicBezTo>
                    <a:cubicBezTo>
                      <a:pt x="330510" y="75214"/>
                      <a:pt x="327978" y="73045"/>
                      <a:pt x="325086" y="73045"/>
                    </a:cubicBezTo>
                    <a:close/>
                    <a:moveTo>
                      <a:pt x="189121" y="10848"/>
                    </a:moveTo>
                    <a:lnTo>
                      <a:pt x="269398" y="10848"/>
                    </a:lnTo>
                    <a:lnTo>
                      <a:pt x="269398" y="73045"/>
                    </a:lnTo>
                    <a:lnTo>
                      <a:pt x="189121" y="73045"/>
                    </a:lnTo>
                    <a:lnTo>
                      <a:pt x="189121" y="10848"/>
                    </a:lnTo>
                    <a:close/>
                    <a:moveTo>
                      <a:pt x="100889" y="20612"/>
                    </a:moveTo>
                    <a:cubicBezTo>
                      <a:pt x="122224" y="20612"/>
                      <a:pt x="141750" y="31460"/>
                      <a:pt x="151875" y="48094"/>
                    </a:cubicBezTo>
                    <a:lnTo>
                      <a:pt x="49902" y="48094"/>
                    </a:lnTo>
                    <a:cubicBezTo>
                      <a:pt x="60027" y="31460"/>
                      <a:pt x="79554" y="20612"/>
                      <a:pt x="100889" y="20612"/>
                    </a:cubicBezTo>
                    <a:close/>
                    <a:moveTo>
                      <a:pt x="42308" y="130179"/>
                    </a:moveTo>
                    <a:lnTo>
                      <a:pt x="42308" y="58942"/>
                    </a:lnTo>
                    <a:lnTo>
                      <a:pt x="159831" y="58942"/>
                    </a:lnTo>
                    <a:lnTo>
                      <a:pt x="159831" y="69429"/>
                    </a:lnTo>
                    <a:cubicBezTo>
                      <a:pt x="159831" y="70875"/>
                      <a:pt x="159469" y="72683"/>
                      <a:pt x="159469" y="74130"/>
                    </a:cubicBezTo>
                    <a:cubicBezTo>
                      <a:pt x="159469" y="75576"/>
                      <a:pt x="159469" y="76661"/>
                      <a:pt x="159831" y="78107"/>
                    </a:cubicBezTo>
                    <a:lnTo>
                      <a:pt x="159831" y="129456"/>
                    </a:lnTo>
                    <a:lnTo>
                      <a:pt x="42308" y="129456"/>
                    </a:lnTo>
                    <a:close/>
                    <a:moveTo>
                      <a:pt x="170679" y="70152"/>
                    </a:moveTo>
                    <a:cubicBezTo>
                      <a:pt x="171402" y="62197"/>
                      <a:pt x="173933" y="54603"/>
                      <a:pt x="178273" y="47732"/>
                    </a:cubicBezTo>
                    <a:lnTo>
                      <a:pt x="178273" y="73045"/>
                    </a:lnTo>
                    <a:lnTo>
                      <a:pt x="170679" y="73045"/>
                    </a:lnTo>
                    <a:lnTo>
                      <a:pt x="170679" y="70152"/>
                    </a:lnTo>
                    <a:close/>
                    <a:moveTo>
                      <a:pt x="280246" y="73045"/>
                    </a:moveTo>
                    <a:lnTo>
                      <a:pt x="280246" y="48094"/>
                    </a:lnTo>
                    <a:cubicBezTo>
                      <a:pt x="284947" y="55688"/>
                      <a:pt x="287478" y="64005"/>
                      <a:pt x="287840" y="73045"/>
                    </a:cubicBezTo>
                    <a:lnTo>
                      <a:pt x="280246" y="73045"/>
                    </a:lnTo>
                    <a:close/>
                  </a:path>
                </a:pathLst>
              </a:custGeom>
              <a:solidFill>
                <a:srgbClr val="231F20"/>
              </a:solidFill>
              <a:ln w="35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284" name="Группа 283">
            <a:extLst>
              <a:ext uri="{FF2B5EF4-FFF2-40B4-BE49-F238E27FC236}">
                <a16:creationId xmlns:a16="http://schemas.microsoft.com/office/drawing/2014/main" xmlns="" id="{BEA45C90-0503-46F3-926E-567ADBC4DF11}"/>
              </a:ext>
            </a:extLst>
          </p:cNvPr>
          <p:cNvGrpSpPr/>
          <p:nvPr/>
        </p:nvGrpSpPr>
        <p:grpSpPr>
          <a:xfrm>
            <a:off x="8221008" y="3405579"/>
            <a:ext cx="750899" cy="732181"/>
            <a:chOff x="7195664" y="3942146"/>
            <a:chExt cx="550305" cy="550305"/>
          </a:xfrm>
        </p:grpSpPr>
        <p:sp>
          <p:nvSpPr>
            <p:cNvPr id="285" name="Овал 284">
              <a:extLst>
                <a:ext uri="{FF2B5EF4-FFF2-40B4-BE49-F238E27FC236}">
                  <a16:creationId xmlns:a16="http://schemas.microsoft.com/office/drawing/2014/main" xmlns="" id="{76EC2A03-84A7-4CC8-ABA9-01AD87B6EBA1}"/>
                </a:ext>
              </a:extLst>
            </p:cNvPr>
            <p:cNvSpPr/>
            <p:nvPr/>
          </p:nvSpPr>
          <p:spPr>
            <a:xfrm>
              <a:off x="7195664" y="3942146"/>
              <a:ext cx="550305" cy="550305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chemeClr val="accent3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286" name="Рисунок 79">
              <a:extLst>
                <a:ext uri="{FF2B5EF4-FFF2-40B4-BE49-F238E27FC236}">
                  <a16:creationId xmlns:a16="http://schemas.microsoft.com/office/drawing/2014/main" xmlns="" id="{49DC42F3-CBDF-4795-A096-4F2F310A3396}"/>
                </a:ext>
              </a:extLst>
            </p:cNvPr>
            <p:cNvGrpSpPr/>
            <p:nvPr/>
          </p:nvGrpSpPr>
          <p:grpSpPr>
            <a:xfrm>
              <a:off x="7345511" y="4057673"/>
              <a:ext cx="247318" cy="323252"/>
              <a:chOff x="7345511" y="4057673"/>
              <a:chExt cx="247318" cy="323252"/>
            </a:xfrm>
            <a:solidFill>
              <a:srgbClr val="000000"/>
            </a:solidFill>
          </p:grpSpPr>
          <p:sp>
            <p:nvSpPr>
              <p:cNvPr id="287" name="Рисунок 79">
                <a:extLst>
                  <a:ext uri="{FF2B5EF4-FFF2-40B4-BE49-F238E27FC236}">
                    <a16:creationId xmlns:a16="http://schemas.microsoft.com/office/drawing/2014/main" xmlns="" id="{C6995F71-02D1-4D15-B6E6-65BE8E7E4EE1}"/>
                  </a:ext>
                </a:extLst>
              </p:cNvPr>
              <p:cNvSpPr/>
              <p:nvPr/>
            </p:nvSpPr>
            <p:spPr>
              <a:xfrm>
                <a:off x="7364520" y="4057673"/>
                <a:ext cx="220521" cy="182615"/>
              </a:xfrm>
              <a:custGeom>
                <a:avLst/>
                <a:gdLst>
                  <a:gd name="connsiteX0" fmla="*/ 3222 w 220521"/>
                  <a:gd name="connsiteY0" fmla="*/ 53789 h 182615"/>
                  <a:gd name="connsiteX1" fmla="*/ 43411 w 220521"/>
                  <a:gd name="connsiteY1" fmla="*/ 71653 h 182615"/>
                  <a:gd name="connsiteX2" fmla="*/ 31308 w 220521"/>
                  <a:gd name="connsiteY2" fmla="*/ 111339 h 182615"/>
                  <a:gd name="connsiteX3" fmla="*/ 102581 w 220521"/>
                  <a:gd name="connsiteY3" fmla="*/ 182616 h 182615"/>
                  <a:gd name="connsiteX4" fmla="*/ 173858 w 220521"/>
                  <a:gd name="connsiteY4" fmla="*/ 111339 h 182615"/>
                  <a:gd name="connsiteX5" fmla="*/ 161986 w 220521"/>
                  <a:gd name="connsiteY5" fmla="*/ 72007 h 182615"/>
                  <a:gd name="connsiteX6" fmla="*/ 199760 w 220521"/>
                  <a:gd name="connsiteY6" fmla="*/ 55221 h 182615"/>
                  <a:gd name="connsiteX7" fmla="*/ 199760 w 220521"/>
                  <a:gd name="connsiteY7" fmla="*/ 122849 h 182615"/>
                  <a:gd name="connsiteX8" fmla="*/ 189624 w 220521"/>
                  <a:gd name="connsiteY8" fmla="*/ 145667 h 182615"/>
                  <a:gd name="connsiteX9" fmla="*/ 190032 w 220521"/>
                  <a:gd name="connsiteY9" fmla="*/ 150827 h 182615"/>
                  <a:gd name="connsiteX10" fmla="*/ 194581 w 220521"/>
                  <a:gd name="connsiteY10" fmla="*/ 153296 h 182615"/>
                  <a:gd name="connsiteX11" fmla="*/ 215099 w 220521"/>
                  <a:gd name="connsiteY11" fmla="*/ 153296 h 182615"/>
                  <a:gd name="connsiteX12" fmla="*/ 219612 w 220521"/>
                  <a:gd name="connsiteY12" fmla="*/ 150885 h 182615"/>
                  <a:gd name="connsiteX13" fmla="*/ 220111 w 220521"/>
                  <a:gd name="connsiteY13" fmla="*/ 145793 h 182615"/>
                  <a:gd name="connsiteX14" fmla="*/ 210611 w 220521"/>
                  <a:gd name="connsiteY14" fmla="*/ 122925 h 182615"/>
                  <a:gd name="connsiteX15" fmla="*/ 210611 w 220521"/>
                  <a:gd name="connsiteY15" fmla="*/ 50238 h 182615"/>
                  <a:gd name="connsiteX16" fmla="*/ 205187 w 220521"/>
                  <a:gd name="connsiteY16" fmla="*/ 44814 h 182615"/>
                  <a:gd name="connsiteX17" fmla="*/ 204460 w 220521"/>
                  <a:gd name="connsiteY17" fmla="*/ 44886 h 182615"/>
                  <a:gd name="connsiteX18" fmla="*/ 202985 w 220521"/>
                  <a:gd name="connsiteY18" fmla="*/ 43878 h 182615"/>
                  <a:gd name="connsiteX19" fmla="*/ 105300 w 220521"/>
                  <a:gd name="connsiteY19" fmla="*/ 466 h 182615"/>
                  <a:gd name="connsiteX20" fmla="*/ 100892 w 220521"/>
                  <a:gd name="connsiteY20" fmla="*/ 466 h 182615"/>
                  <a:gd name="connsiteX21" fmla="*/ 3222 w 220521"/>
                  <a:gd name="connsiteY21" fmla="*/ 43878 h 182615"/>
                  <a:gd name="connsiteX22" fmla="*/ 0 w 220521"/>
                  <a:gd name="connsiteY22" fmla="*/ 48835 h 182615"/>
                  <a:gd name="connsiteX23" fmla="*/ 3222 w 220521"/>
                  <a:gd name="connsiteY23" fmla="*/ 53789 h 182615"/>
                  <a:gd name="connsiteX24" fmla="*/ 163013 w 220521"/>
                  <a:gd name="connsiteY24" fmla="*/ 110052 h 182615"/>
                  <a:gd name="connsiteX25" fmla="*/ 102585 w 220521"/>
                  <a:gd name="connsiteY25" fmla="*/ 170480 h 182615"/>
                  <a:gd name="connsiteX26" fmla="*/ 42160 w 220521"/>
                  <a:gd name="connsiteY26" fmla="*/ 110052 h 182615"/>
                  <a:gd name="connsiteX27" fmla="*/ 53518 w 220521"/>
                  <a:gd name="connsiteY27" fmla="*/ 74856 h 182615"/>
                  <a:gd name="connsiteX28" fmla="*/ 100896 w 220521"/>
                  <a:gd name="connsiteY28" fmla="*/ 95913 h 182615"/>
                  <a:gd name="connsiteX29" fmla="*/ 103098 w 220521"/>
                  <a:gd name="connsiteY29" fmla="*/ 96379 h 182615"/>
                  <a:gd name="connsiteX30" fmla="*/ 105300 w 220521"/>
                  <a:gd name="connsiteY30" fmla="*/ 95913 h 182615"/>
                  <a:gd name="connsiteX31" fmla="*/ 151904 w 220521"/>
                  <a:gd name="connsiteY31" fmla="*/ 75204 h 182615"/>
                  <a:gd name="connsiteX32" fmla="*/ 163013 w 220521"/>
                  <a:gd name="connsiteY32" fmla="*/ 110052 h 182615"/>
                  <a:gd name="connsiteX33" fmla="*/ 202927 w 220521"/>
                  <a:gd name="connsiteY33" fmla="*/ 142448 h 182615"/>
                  <a:gd name="connsiteX34" fmla="*/ 205021 w 220521"/>
                  <a:gd name="connsiteY34" fmla="*/ 137740 h 182615"/>
                  <a:gd name="connsiteX35" fmla="*/ 206977 w 220521"/>
                  <a:gd name="connsiteY35" fmla="*/ 142448 h 182615"/>
                  <a:gd name="connsiteX36" fmla="*/ 202927 w 220521"/>
                  <a:gd name="connsiteY36" fmla="*/ 142448 h 182615"/>
                  <a:gd name="connsiteX37" fmla="*/ 103098 w 220521"/>
                  <a:gd name="connsiteY37" fmla="*/ 10071 h 182615"/>
                  <a:gd name="connsiteX38" fmla="*/ 187425 w 220521"/>
                  <a:gd name="connsiteY38" fmla="*/ 47544 h 182615"/>
                  <a:gd name="connsiteX39" fmla="*/ 103098 w 220521"/>
                  <a:gd name="connsiteY39" fmla="*/ 85018 h 182615"/>
                  <a:gd name="connsiteX40" fmla="*/ 18786 w 220521"/>
                  <a:gd name="connsiteY40" fmla="*/ 47544 h 182615"/>
                  <a:gd name="connsiteX41" fmla="*/ 103098 w 220521"/>
                  <a:gd name="connsiteY41" fmla="*/ 10071 h 18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220521" h="182615">
                    <a:moveTo>
                      <a:pt x="3222" y="53789"/>
                    </a:moveTo>
                    <a:lnTo>
                      <a:pt x="43411" y="71653"/>
                    </a:lnTo>
                    <a:cubicBezTo>
                      <a:pt x="35582" y="83333"/>
                      <a:pt x="31308" y="97182"/>
                      <a:pt x="31308" y="111339"/>
                    </a:cubicBezTo>
                    <a:cubicBezTo>
                      <a:pt x="31308" y="150639"/>
                      <a:pt x="63281" y="182616"/>
                      <a:pt x="102581" y="182616"/>
                    </a:cubicBezTo>
                    <a:cubicBezTo>
                      <a:pt x="141884" y="182616"/>
                      <a:pt x="173858" y="150639"/>
                      <a:pt x="173858" y="111339"/>
                    </a:cubicBezTo>
                    <a:cubicBezTo>
                      <a:pt x="173858" y="97330"/>
                      <a:pt x="169663" y="83611"/>
                      <a:pt x="161986" y="72007"/>
                    </a:cubicBezTo>
                    <a:lnTo>
                      <a:pt x="199760" y="55221"/>
                    </a:lnTo>
                    <a:lnTo>
                      <a:pt x="199760" y="122849"/>
                    </a:lnTo>
                    <a:lnTo>
                      <a:pt x="189624" y="145667"/>
                    </a:lnTo>
                    <a:cubicBezTo>
                      <a:pt x="188875" y="147344"/>
                      <a:pt x="189031" y="149286"/>
                      <a:pt x="190032" y="150827"/>
                    </a:cubicBezTo>
                    <a:cubicBezTo>
                      <a:pt x="191034" y="152367"/>
                      <a:pt x="192744" y="153296"/>
                      <a:pt x="194581" y="153296"/>
                    </a:cubicBezTo>
                    <a:lnTo>
                      <a:pt x="215099" y="153296"/>
                    </a:lnTo>
                    <a:cubicBezTo>
                      <a:pt x="216911" y="153296"/>
                      <a:pt x="218607" y="152392"/>
                      <a:pt x="219612" y="150885"/>
                    </a:cubicBezTo>
                    <a:cubicBezTo>
                      <a:pt x="220613" y="149377"/>
                      <a:pt x="220801" y="147467"/>
                      <a:pt x="220111" y="145793"/>
                    </a:cubicBezTo>
                    <a:lnTo>
                      <a:pt x="210611" y="122925"/>
                    </a:lnTo>
                    <a:lnTo>
                      <a:pt x="210611" y="50238"/>
                    </a:lnTo>
                    <a:cubicBezTo>
                      <a:pt x="210611" y="47244"/>
                      <a:pt x="208181" y="44814"/>
                      <a:pt x="205187" y="44814"/>
                    </a:cubicBezTo>
                    <a:cubicBezTo>
                      <a:pt x="204938" y="44814"/>
                      <a:pt x="204703" y="44854"/>
                      <a:pt x="204460" y="44886"/>
                    </a:cubicBezTo>
                    <a:cubicBezTo>
                      <a:pt x="204026" y="44481"/>
                      <a:pt x="203546" y="44127"/>
                      <a:pt x="202985" y="43878"/>
                    </a:cubicBezTo>
                    <a:lnTo>
                      <a:pt x="105300" y="466"/>
                    </a:lnTo>
                    <a:cubicBezTo>
                      <a:pt x="103894" y="-155"/>
                      <a:pt x="102295" y="-155"/>
                      <a:pt x="100892" y="466"/>
                    </a:cubicBezTo>
                    <a:lnTo>
                      <a:pt x="3222" y="43878"/>
                    </a:lnTo>
                    <a:cubicBezTo>
                      <a:pt x="1262" y="44749"/>
                      <a:pt x="0" y="46691"/>
                      <a:pt x="0" y="48835"/>
                    </a:cubicBezTo>
                    <a:cubicBezTo>
                      <a:pt x="0" y="50979"/>
                      <a:pt x="1266" y="52918"/>
                      <a:pt x="3222" y="53789"/>
                    </a:cubicBezTo>
                    <a:close/>
                    <a:moveTo>
                      <a:pt x="163013" y="110052"/>
                    </a:moveTo>
                    <a:cubicBezTo>
                      <a:pt x="163013" y="143374"/>
                      <a:pt x="135903" y="170480"/>
                      <a:pt x="102585" y="170480"/>
                    </a:cubicBezTo>
                    <a:cubicBezTo>
                      <a:pt x="69266" y="170480"/>
                      <a:pt x="42160" y="143374"/>
                      <a:pt x="42160" y="110052"/>
                    </a:cubicBezTo>
                    <a:cubicBezTo>
                      <a:pt x="42160" y="97414"/>
                      <a:pt x="46192" y="85072"/>
                      <a:pt x="53518" y="74856"/>
                    </a:cubicBezTo>
                    <a:lnTo>
                      <a:pt x="100896" y="95913"/>
                    </a:lnTo>
                    <a:cubicBezTo>
                      <a:pt x="101597" y="96224"/>
                      <a:pt x="102350" y="96379"/>
                      <a:pt x="103098" y="96379"/>
                    </a:cubicBezTo>
                    <a:cubicBezTo>
                      <a:pt x="103847" y="96379"/>
                      <a:pt x="104599" y="96224"/>
                      <a:pt x="105300" y="95913"/>
                    </a:cubicBezTo>
                    <a:lnTo>
                      <a:pt x="151904" y="75204"/>
                    </a:lnTo>
                    <a:cubicBezTo>
                      <a:pt x="159071" y="85347"/>
                      <a:pt x="163013" y="97558"/>
                      <a:pt x="163013" y="110052"/>
                    </a:cubicBezTo>
                    <a:close/>
                    <a:moveTo>
                      <a:pt x="202927" y="142448"/>
                    </a:moveTo>
                    <a:lnTo>
                      <a:pt x="205021" y="137740"/>
                    </a:lnTo>
                    <a:lnTo>
                      <a:pt x="206977" y="142448"/>
                    </a:lnTo>
                    <a:lnTo>
                      <a:pt x="202927" y="142448"/>
                    </a:lnTo>
                    <a:close/>
                    <a:moveTo>
                      <a:pt x="103098" y="10071"/>
                    </a:moveTo>
                    <a:lnTo>
                      <a:pt x="187425" y="47544"/>
                    </a:lnTo>
                    <a:lnTo>
                      <a:pt x="103098" y="85018"/>
                    </a:lnTo>
                    <a:lnTo>
                      <a:pt x="18786" y="47544"/>
                    </a:lnTo>
                    <a:lnTo>
                      <a:pt x="103098" y="10071"/>
                    </a:lnTo>
                    <a:close/>
                  </a:path>
                </a:pathLst>
              </a:custGeom>
              <a:solidFill>
                <a:srgbClr val="000000"/>
              </a:solidFill>
              <a:ln w="3524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8" name="Рисунок 79">
                <a:extLst>
                  <a:ext uri="{FF2B5EF4-FFF2-40B4-BE49-F238E27FC236}">
                    <a16:creationId xmlns:a16="http://schemas.microsoft.com/office/drawing/2014/main" xmlns="" id="{E49F4816-D59C-41BC-93BF-2AE240D83F17}"/>
                  </a:ext>
                </a:extLst>
              </p:cNvPr>
              <p:cNvSpPr/>
              <p:nvPr/>
            </p:nvSpPr>
            <p:spPr>
              <a:xfrm>
                <a:off x="7345511" y="4251838"/>
                <a:ext cx="247318" cy="129086"/>
              </a:xfrm>
              <a:custGeom>
                <a:avLst/>
                <a:gdLst>
                  <a:gd name="connsiteX0" fmla="*/ 123663 w 247318"/>
                  <a:gd name="connsiteY0" fmla="*/ 0 h 129086"/>
                  <a:gd name="connsiteX1" fmla="*/ 0 w 247318"/>
                  <a:gd name="connsiteY1" fmla="*/ 123558 h 129086"/>
                  <a:gd name="connsiteX2" fmla="*/ 5424 w 247318"/>
                  <a:gd name="connsiteY2" fmla="*/ 129087 h 129086"/>
                  <a:gd name="connsiteX3" fmla="*/ 241894 w 247318"/>
                  <a:gd name="connsiteY3" fmla="*/ 129087 h 129086"/>
                  <a:gd name="connsiteX4" fmla="*/ 247318 w 247318"/>
                  <a:gd name="connsiteY4" fmla="*/ 123558 h 129086"/>
                  <a:gd name="connsiteX5" fmla="*/ 123663 w 247318"/>
                  <a:gd name="connsiteY5" fmla="*/ 0 h 129086"/>
                  <a:gd name="connsiteX6" fmla="*/ 10978 w 247318"/>
                  <a:gd name="connsiteY6" fmla="*/ 118239 h 129086"/>
                  <a:gd name="connsiteX7" fmla="*/ 123663 w 247318"/>
                  <a:gd name="connsiteY7" fmla="*/ 10848 h 129086"/>
                  <a:gd name="connsiteX8" fmla="*/ 236343 w 247318"/>
                  <a:gd name="connsiteY8" fmla="*/ 118239 h 129086"/>
                  <a:gd name="connsiteX9" fmla="*/ 10978 w 247318"/>
                  <a:gd name="connsiteY9" fmla="*/ 118239 h 129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7318" h="129086">
                    <a:moveTo>
                      <a:pt x="123663" y="0"/>
                    </a:moveTo>
                    <a:cubicBezTo>
                      <a:pt x="55510" y="0"/>
                      <a:pt x="58" y="55416"/>
                      <a:pt x="0" y="123558"/>
                    </a:cubicBezTo>
                    <a:cubicBezTo>
                      <a:pt x="-4" y="126592"/>
                      <a:pt x="2390" y="129087"/>
                      <a:pt x="5424" y="129087"/>
                    </a:cubicBezTo>
                    <a:lnTo>
                      <a:pt x="241894" y="129087"/>
                    </a:lnTo>
                    <a:cubicBezTo>
                      <a:pt x="244928" y="129087"/>
                      <a:pt x="247322" y="126595"/>
                      <a:pt x="247318" y="123558"/>
                    </a:cubicBezTo>
                    <a:cubicBezTo>
                      <a:pt x="247260" y="55416"/>
                      <a:pt x="191808" y="0"/>
                      <a:pt x="123663" y="0"/>
                    </a:cubicBezTo>
                    <a:close/>
                    <a:moveTo>
                      <a:pt x="10978" y="118239"/>
                    </a:moveTo>
                    <a:cubicBezTo>
                      <a:pt x="13821" y="58541"/>
                      <a:pt x="63274" y="10848"/>
                      <a:pt x="123663" y="10848"/>
                    </a:cubicBezTo>
                    <a:cubicBezTo>
                      <a:pt x="184048" y="10848"/>
                      <a:pt x="233501" y="58541"/>
                      <a:pt x="236343" y="118239"/>
                    </a:cubicBezTo>
                    <a:lnTo>
                      <a:pt x="10978" y="118239"/>
                    </a:lnTo>
                    <a:close/>
                  </a:path>
                </a:pathLst>
              </a:custGeom>
              <a:solidFill>
                <a:srgbClr val="000000"/>
              </a:solidFill>
              <a:ln w="3524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289" name="Группа 288">
            <a:extLst>
              <a:ext uri="{FF2B5EF4-FFF2-40B4-BE49-F238E27FC236}">
                <a16:creationId xmlns:a16="http://schemas.microsoft.com/office/drawing/2014/main" xmlns="" id="{CCC7711B-B18E-4236-B64C-C3C518B6485C}"/>
              </a:ext>
            </a:extLst>
          </p:cNvPr>
          <p:cNvGrpSpPr/>
          <p:nvPr/>
        </p:nvGrpSpPr>
        <p:grpSpPr>
          <a:xfrm>
            <a:off x="9374909" y="3487448"/>
            <a:ext cx="550305" cy="550305"/>
            <a:chOff x="9017838" y="5016400"/>
            <a:chExt cx="550305" cy="550305"/>
          </a:xfrm>
        </p:grpSpPr>
        <p:sp>
          <p:nvSpPr>
            <p:cNvPr id="290" name="Овал 289">
              <a:extLst>
                <a:ext uri="{FF2B5EF4-FFF2-40B4-BE49-F238E27FC236}">
                  <a16:creationId xmlns:a16="http://schemas.microsoft.com/office/drawing/2014/main" xmlns="" id="{B4D66DBA-FDD3-4285-8C1C-AE57FD6DDE43}"/>
                </a:ext>
              </a:extLst>
            </p:cNvPr>
            <p:cNvSpPr/>
            <p:nvPr/>
          </p:nvSpPr>
          <p:spPr>
            <a:xfrm>
              <a:off x="9017838" y="5016400"/>
              <a:ext cx="550305" cy="550305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rgbClr val="EB8B2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291" name="Рисунок 93">
              <a:extLst>
                <a:ext uri="{FF2B5EF4-FFF2-40B4-BE49-F238E27FC236}">
                  <a16:creationId xmlns:a16="http://schemas.microsoft.com/office/drawing/2014/main" xmlns="" id="{E2CBA62D-73EC-43C3-8C14-EBFFC17C475D}"/>
                </a:ext>
              </a:extLst>
            </p:cNvPr>
            <p:cNvGrpSpPr/>
            <p:nvPr/>
          </p:nvGrpSpPr>
          <p:grpSpPr>
            <a:xfrm>
              <a:off x="9120502" y="5170774"/>
              <a:ext cx="346420" cy="243723"/>
              <a:chOff x="9120502" y="5170774"/>
              <a:chExt cx="346420" cy="243724"/>
            </a:xfrm>
            <a:solidFill>
              <a:srgbClr val="231F20"/>
            </a:solidFill>
          </p:grpSpPr>
          <p:sp>
            <p:nvSpPr>
              <p:cNvPr id="292" name="Рисунок 93">
                <a:extLst>
                  <a:ext uri="{FF2B5EF4-FFF2-40B4-BE49-F238E27FC236}">
                    <a16:creationId xmlns:a16="http://schemas.microsoft.com/office/drawing/2014/main" xmlns="" id="{8F09C4DD-803A-4512-B844-EB3F12D569C5}"/>
                  </a:ext>
                </a:extLst>
              </p:cNvPr>
              <p:cNvSpPr/>
              <p:nvPr/>
            </p:nvSpPr>
            <p:spPr>
              <a:xfrm>
                <a:off x="9227177" y="5170774"/>
                <a:ext cx="133433" cy="142111"/>
              </a:xfrm>
              <a:custGeom>
                <a:avLst/>
                <a:gdLst>
                  <a:gd name="connsiteX0" fmla="*/ 10487 w 133433"/>
                  <a:gd name="connsiteY0" fmla="*/ 91125 h 142111"/>
                  <a:gd name="connsiteX1" fmla="*/ 10848 w 133433"/>
                  <a:gd name="connsiteY1" fmla="*/ 91125 h 142111"/>
                  <a:gd name="connsiteX2" fmla="*/ 66536 w 133433"/>
                  <a:gd name="connsiteY2" fmla="*/ 142112 h 142111"/>
                  <a:gd name="connsiteX3" fmla="*/ 122224 w 133433"/>
                  <a:gd name="connsiteY3" fmla="*/ 91125 h 142111"/>
                  <a:gd name="connsiteX4" fmla="*/ 122585 w 133433"/>
                  <a:gd name="connsiteY4" fmla="*/ 91125 h 142111"/>
                  <a:gd name="connsiteX5" fmla="*/ 133433 w 133433"/>
                  <a:gd name="connsiteY5" fmla="*/ 77384 h 142111"/>
                  <a:gd name="connsiteX6" fmla="*/ 127286 w 133433"/>
                  <a:gd name="connsiteY6" fmla="*/ 65089 h 142111"/>
                  <a:gd name="connsiteX7" fmla="*/ 83531 w 133433"/>
                  <a:gd name="connsiteY7" fmla="*/ 11210 h 142111"/>
                  <a:gd name="connsiteX8" fmla="*/ 66536 w 133433"/>
                  <a:gd name="connsiteY8" fmla="*/ 0 h 142111"/>
                  <a:gd name="connsiteX9" fmla="*/ 49540 w 133433"/>
                  <a:gd name="connsiteY9" fmla="*/ 11210 h 142111"/>
                  <a:gd name="connsiteX10" fmla="*/ 6147 w 133433"/>
                  <a:gd name="connsiteY10" fmla="*/ 65089 h 142111"/>
                  <a:gd name="connsiteX11" fmla="*/ 0 w 133433"/>
                  <a:gd name="connsiteY11" fmla="*/ 77384 h 142111"/>
                  <a:gd name="connsiteX12" fmla="*/ 3254 w 133433"/>
                  <a:gd name="connsiteY12" fmla="*/ 86786 h 142111"/>
                  <a:gd name="connsiteX13" fmla="*/ 10487 w 133433"/>
                  <a:gd name="connsiteY13" fmla="*/ 91125 h 142111"/>
                  <a:gd name="connsiteX14" fmla="*/ 14826 w 133433"/>
                  <a:gd name="connsiteY14" fmla="*/ 64728 h 142111"/>
                  <a:gd name="connsiteX15" fmla="*/ 46647 w 133433"/>
                  <a:gd name="connsiteY15" fmla="*/ 22420 h 142111"/>
                  <a:gd name="connsiteX16" fmla="*/ 46647 w 133433"/>
                  <a:gd name="connsiteY16" fmla="*/ 64728 h 142111"/>
                  <a:gd name="connsiteX17" fmla="*/ 14826 w 133433"/>
                  <a:gd name="connsiteY17" fmla="*/ 64728 h 142111"/>
                  <a:gd name="connsiteX18" fmla="*/ 56772 w 133433"/>
                  <a:gd name="connsiteY18" fmla="*/ 64728 h 142111"/>
                  <a:gd name="connsiteX19" fmla="*/ 56772 w 133433"/>
                  <a:gd name="connsiteY19" fmla="*/ 18442 h 142111"/>
                  <a:gd name="connsiteX20" fmla="*/ 60389 w 133433"/>
                  <a:gd name="connsiteY20" fmla="*/ 11571 h 142111"/>
                  <a:gd name="connsiteX21" fmla="*/ 68344 w 133433"/>
                  <a:gd name="connsiteY21" fmla="*/ 10487 h 142111"/>
                  <a:gd name="connsiteX22" fmla="*/ 74130 w 133433"/>
                  <a:gd name="connsiteY22" fmla="*/ 18804 h 142111"/>
                  <a:gd name="connsiteX23" fmla="*/ 74130 w 133433"/>
                  <a:gd name="connsiteY23" fmla="*/ 64728 h 142111"/>
                  <a:gd name="connsiteX24" fmla="*/ 56772 w 133433"/>
                  <a:gd name="connsiteY24" fmla="*/ 64728 h 142111"/>
                  <a:gd name="connsiteX25" fmla="*/ 84255 w 133433"/>
                  <a:gd name="connsiteY25" fmla="*/ 64728 h 142111"/>
                  <a:gd name="connsiteX26" fmla="*/ 84255 w 133433"/>
                  <a:gd name="connsiteY26" fmla="*/ 22058 h 142111"/>
                  <a:gd name="connsiteX27" fmla="*/ 116438 w 133433"/>
                  <a:gd name="connsiteY27" fmla="*/ 64366 h 142111"/>
                  <a:gd name="connsiteX28" fmla="*/ 84255 w 133433"/>
                  <a:gd name="connsiteY28" fmla="*/ 64366 h 142111"/>
                  <a:gd name="connsiteX29" fmla="*/ 112098 w 133433"/>
                  <a:gd name="connsiteY29" fmla="*/ 91125 h 142111"/>
                  <a:gd name="connsiteX30" fmla="*/ 66536 w 133433"/>
                  <a:gd name="connsiteY30" fmla="*/ 132349 h 142111"/>
                  <a:gd name="connsiteX31" fmla="*/ 20973 w 133433"/>
                  <a:gd name="connsiteY31" fmla="*/ 91125 h 142111"/>
                  <a:gd name="connsiteX32" fmla="*/ 112098 w 133433"/>
                  <a:gd name="connsiteY32" fmla="*/ 91125 h 142111"/>
                  <a:gd name="connsiteX33" fmla="*/ 9402 w 133433"/>
                  <a:gd name="connsiteY33" fmla="*/ 77384 h 142111"/>
                  <a:gd name="connsiteX34" fmla="*/ 10125 w 133433"/>
                  <a:gd name="connsiteY34" fmla="*/ 74491 h 142111"/>
                  <a:gd name="connsiteX35" fmla="*/ 10487 w 133433"/>
                  <a:gd name="connsiteY35" fmla="*/ 74491 h 142111"/>
                  <a:gd name="connsiteX36" fmla="*/ 122585 w 133433"/>
                  <a:gd name="connsiteY36" fmla="*/ 74491 h 142111"/>
                  <a:gd name="connsiteX37" fmla="*/ 122947 w 133433"/>
                  <a:gd name="connsiteY37" fmla="*/ 74491 h 142111"/>
                  <a:gd name="connsiteX38" fmla="*/ 123670 w 133433"/>
                  <a:gd name="connsiteY38" fmla="*/ 77384 h 142111"/>
                  <a:gd name="connsiteX39" fmla="*/ 122585 w 133433"/>
                  <a:gd name="connsiteY39" fmla="*/ 81000 h 142111"/>
                  <a:gd name="connsiteX40" fmla="*/ 10487 w 133433"/>
                  <a:gd name="connsiteY40" fmla="*/ 81000 h 142111"/>
                  <a:gd name="connsiteX41" fmla="*/ 9402 w 133433"/>
                  <a:gd name="connsiteY41" fmla="*/ 77384 h 1421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33433" h="142111">
                    <a:moveTo>
                      <a:pt x="10487" y="91125"/>
                    </a:moveTo>
                    <a:lnTo>
                      <a:pt x="10848" y="91125"/>
                    </a:lnTo>
                    <a:cubicBezTo>
                      <a:pt x="13379" y="119692"/>
                      <a:pt x="37607" y="142112"/>
                      <a:pt x="66536" y="142112"/>
                    </a:cubicBezTo>
                    <a:cubicBezTo>
                      <a:pt x="95465" y="142112"/>
                      <a:pt x="119692" y="119692"/>
                      <a:pt x="122224" y="91125"/>
                    </a:cubicBezTo>
                    <a:lnTo>
                      <a:pt x="122585" y="91125"/>
                    </a:lnTo>
                    <a:cubicBezTo>
                      <a:pt x="128732" y="91125"/>
                      <a:pt x="133433" y="84978"/>
                      <a:pt x="133433" y="77384"/>
                    </a:cubicBezTo>
                    <a:cubicBezTo>
                      <a:pt x="133433" y="71960"/>
                      <a:pt x="130902" y="67259"/>
                      <a:pt x="127286" y="65089"/>
                    </a:cubicBezTo>
                    <a:cubicBezTo>
                      <a:pt x="125478" y="39777"/>
                      <a:pt x="107759" y="18080"/>
                      <a:pt x="83531" y="11210"/>
                    </a:cubicBezTo>
                    <a:cubicBezTo>
                      <a:pt x="80639" y="4339"/>
                      <a:pt x="73768" y="0"/>
                      <a:pt x="66536" y="0"/>
                    </a:cubicBezTo>
                    <a:cubicBezTo>
                      <a:pt x="58942" y="0"/>
                      <a:pt x="52433" y="4339"/>
                      <a:pt x="49540" y="11210"/>
                    </a:cubicBezTo>
                    <a:cubicBezTo>
                      <a:pt x="25313" y="18442"/>
                      <a:pt x="7955" y="39777"/>
                      <a:pt x="6147" y="65089"/>
                    </a:cubicBezTo>
                    <a:cubicBezTo>
                      <a:pt x="2531" y="67259"/>
                      <a:pt x="0" y="71960"/>
                      <a:pt x="0" y="77384"/>
                    </a:cubicBezTo>
                    <a:cubicBezTo>
                      <a:pt x="0" y="81000"/>
                      <a:pt x="1085" y="84255"/>
                      <a:pt x="3254" y="86786"/>
                    </a:cubicBezTo>
                    <a:cubicBezTo>
                      <a:pt x="4701" y="89679"/>
                      <a:pt x="7594" y="91125"/>
                      <a:pt x="10487" y="91125"/>
                    </a:cubicBezTo>
                    <a:close/>
                    <a:moveTo>
                      <a:pt x="14826" y="64728"/>
                    </a:moveTo>
                    <a:cubicBezTo>
                      <a:pt x="16634" y="45924"/>
                      <a:pt x="28929" y="29290"/>
                      <a:pt x="46647" y="22420"/>
                    </a:cubicBezTo>
                    <a:lnTo>
                      <a:pt x="46647" y="64728"/>
                    </a:lnTo>
                    <a:lnTo>
                      <a:pt x="14826" y="64728"/>
                    </a:lnTo>
                    <a:close/>
                    <a:moveTo>
                      <a:pt x="56772" y="64728"/>
                    </a:moveTo>
                    <a:lnTo>
                      <a:pt x="56772" y="18442"/>
                    </a:lnTo>
                    <a:cubicBezTo>
                      <a:pt x="56772" y="15549"/>
                      <a:pt x="58219" y="13018"/>
                      <a:pt x="60389" y="11571"/>
                    </a:cubicBezTo>
                    <a:cubicBezTo>
                      <a:pt x="62558" y="9763"/>
                      <a:pt x="65451" y="9402"/>
                      <a:pt x="68344" y="10487"/>
                    </a:cubicBezTo>
                    <a:cubicBezTo>
                      <a:pt x="71598" y="11571"/>
                      <a:pt x="74130" y="15188"/>
                      <a:pt x="74130" y="18804"/>
                    </a:cubicBezTo>
                    <a:lnTo>
                      <a:pt x="74130" y="64728"/>
                    </a:lnTo>
                    <a:lnTo>
                      <a:pt x="56772" y="64728"/>
                    </a:lnTo>
                    <a:close/>
                    <a:moveTo>
                      <a:pt x="84255" y="64728"/>
                    </a:moveTo>
                    <a:lnTo>
                      <a:pt x="84255" y="22058"/>
                    </a:lnTo>
                    <a:cubicBezTo>
                      <a:pt x="101973" y="28929"/>
                      <a:pt x="114630" y="45563"/>
                      <a:pt x="116438" y="64366"/>
                    </a:cubicBezTo>
                    <a:lnTo>
                      <a:pt x="84255" y="64366"/>
                    </a:lnTo>
                    <a:close/>
                    <a:moveTo>
                      <a:pt x="112098" y="91125"/>
                    </a:moveTo>
                    <a:cubicBezTo>
                      <a:pt x="109567" y="114268"/>
                      <a:pt x="89679" y="132349"/>
                      <a:pt x="66536" y="132349"/>
                    </a:cubicBezTo>
                    <a:cubicBezTo>
                      <a:pt x="43393" y="132349"/>
                      <a:pt x="23505" y="114268"/>
                      <a:pt x="20973" y="91125"/>
                    </a:cubicBezTo>
                    <a:lnTo>
                      <a:pt x="112098" y="91125"/>
                    </a:lnTo>
                    <a:close/>
                    <a:moveTo>
                      <a:pt x="9402" y="77384"/>
                    </a:moveTo>
                    <a:cubicBezTo>
                      <a:pt x="9402" y="75938"/>
                      <a:pt x="9763" y="75214"/>
                      <a:pt x="10125" y="74491"/>
                    </a:cubicBezTo>
                    <a:cubicBezTo>
                      <a:pt x="10125" y="74491"/>
                      <a:pt x="10487" y="74491"/>
                      <a:pt x="10487" y="74491"/>
                    </a:cubicBezTo>
                    <a:lnTo>
                      <a:pt x="122585" y="74491"/>
                    </a:lnTo>
                    <a:cubicBezTo>
                      <a:pt x="122585" y="74491"/>
                      <a:pt x="122947" y="74491"/>
                      <a:pt x="122947" y="74491"/>
                    </a:cubicBezTo>
                    <a:cubicBezTo>
                      <a:pt x="123308" y="75214"/>
                      <a:pt x="123670" y="75938"/>
                      <a:pt x="123670" y="77384"/>
                    </a:cubicBezTo>
                    <a:cubicBezTo>
                      <a:pt x="123670" y="79554"/>
                      <a:pt x="122947" y="80639"/>
                      <a:pt x="122585" y="81000"/>
                    </a:cubicBezTo>
                    <a:lnTo>
                      <a:pt x="10487" y="81000"/>
                    </a:lnTo>
                    <a:cubicBezTo>
                      <a:pt x="10487" y="80639"/>
                      <a:pt x="9402" y="79554"/>
                      <a:pt x="9402" y="77384"/>
                    </a:cubicBezTo>
                    <a:close/>
                  </a:path>
                </a:pathLst>
              </a:custGeom>
              <a:solidFill>
                <a:srgbClr val="231F20"/>
              </a:solidFill>
              <a:ln w="35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3" name="Рисунок 93">
                <a:extLst>
                  <a:ext uri="{FF2B5EF4-FFF2-40B4-BE49-F238E27FC236}">
                    <a16:creationId xmlns:a16="http://schemas.microsoft.com/office/drawing/2014/main" xmlns="" id="{1CBC6561-F2A8-4E6D-94A1-8CE18C68B3A3}"/>
                  </a:ext>
                </a:extLst>
              </p:cNvPr>
              <p:cNvSpPr/>
              <p:nvPr/>
            </p:nvSpPr>
            <p:spPr>
              <a:xfrm>
                <a:off x="9144369" y="5264793"/>
                <a:ext cx="77384" cy="77384"/>
              </a:xfrm>
              <a:custGeom>
                <a:avLst/>
                <a:gdLst>
                  <a:gd name="connsiteX0" fmla="*/ 38692 w 77384"/>
                  <a:gd name="connsiteY0" fmla="*/ 77384 h 77384"/>
                  <a:gd name="connsiteX1" fmla="*/ 77384 w 77384"/>
                  <a:gd name="connsiteY1" fmla="*/ 38692 h 77384"/>
                  <a:gd name="connsiteX2" fmla="*/ 38692 w 77384"/>
                  <a:gd name="connsiteY2" fmla="*/ 0 h 77384"/>
                  <a:gd name="connsiteX3" fmla="*/ 0 w 77384"/>
                  <a:gd name="connsiteY3" fmla="*/ 38692 h 77384"/>
                  <a:gd name="connsiteX4" fmla="*/ 38692 w 77384"/>
                  <a:gd name="connsiteY4" fmla="*/ 77384 h 77384"/>
                  <a:gd name="connsiteX5" fmla="*/ 38692 w 77384"/>
                  <a:gd name="connsiteY5" fmla="*/ 11210 h 77384"/>
                  <a:gd name="connsiteX6" fmla="*/ 66536 w 77384"/>
                  <a:gd name="connsiteY6" fmla="*/ 39054 h 77384"/>
                  <a:gd name="connsiteX7" fmla="*/ 38692 w 77384"/>
                  <a:gd name="connsiteY7" fmla="*/ 66536 h 77384"/>
                  <a:gd name="connsiteX8" fmla="*/ 10848 w 77384"/>
                  <a:gd name="connsiteY8" fmla="*/ 38692 h 77384"/>
                  <a:gd name="connsiteX9" fmla="*/ 38692 w 77384"/>
                  <a:gd name="connsiteY9" fmla="*/ 11210 h 77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7384" h="77384">
                    <a:moveTo>
                      <a:pt x="38692" y="77384"/>
                    </a:moveTo>
                    <a:cubicBezTo>
                      <a:pt x="60027" y="77384"/>
                      <a:pt x="77384" y="60027"/>
                      <a:pt x="77384" y="38692"/>
                    </a:cubicBezTo>
                    <a:cubicBezTo>
                      <a:pt x="77384" y="17357"/>
                      <a:pt x="60027" y="0"/>
                      <a:pt x="38692" y="0"/>
                    </a:cubicBezTo>
                    <a:cubicBezTo>
                      <a:pt x="17357" y="0"/>
                      <a:pt x="0" y="17357"/>
                      <a:pt x="0" y="38692"/>
                    </a:cubicBezTo>
                    <a:cubicBezTo>
                      <a:pt x="0" y="60027"/>
                      <a:pt x="17357" y="77384"/>
                      <a:pt x="38692" y="77384"/>
                    </a:cubicBezTo>
                    <a:close/>
                    <a:moveTo>
                      <a:pt x="38692" y="11210"/>
                    </a:moveTo>
                    <a:cubicBezTo>
                      <a:pt x="54241" y="11210"/>
                      <a:pt x="66536" y="23866"/>
                      <a:pt x="66536" y="39054"/>
                    </a:cubicBezTo>
                    <a:cubicBezTo>
                      <a:pt x="66536" y="54241"/>
                      <a:pt x="54241" y="66536"/>
                      <a:pt x="38692" y="66536"/>
                    </a:cubicBezTo>
                    <a:cubicBezTo>
                      <a:pt x="23143" y="66536"/>
                      <a:pt x="10848" y="53880"/>
                      <a:pt x="10848" y="38692"/>
                    </a:cubicBezTo>
                    <a:cubicBezTo>
                      <a:pt x="10848" y="23505"/>
                      <a:pt x="23143" y="11210"/>
                      <a:pt x="38692" y="11210"/>
                    </a:cubicBezTo>
                    <a:close/>
                  </a:path>
                </a:pathLst>
              </a:custGeom>
              <a:solidFill>
                <a:srgbClr val="231F20"/>
              </a:solidFill>
              <a:ln w="35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4" name="Рисунок 93">
                <a:extLst>
                  <a:ext uri="{FF2B5EF4-FFF2-40B4-BE49-F238E27FC236}">
                    <a16:creationId xmlns:a16="http://schemas.microsoft.com/office/drawing/2014/main" xmlns="" id="{157E3C0F-EF00-4617-B8C6-DED0AD7E8892}"/>
                  </a:ext>
                </a:extLst>
              </p:cNvPr>
              <p:cNvSpPr/>
              <p:nvPr/>
            </p:nvSpPr>
            <p:spPr>
              <a:xfrm>
                <a:off x="9366396" y="5265154"/>
                <a:ext cx="77384" cy="77022"/>
              </a:xfrm>
              <a:custGeom>
                <a:avLst/>
                <a:gdLst>
                  <a:gd name="connsiteX0" fmla="*/ 38692 w 77384"/>
                  <a:gd name="connsiteY0" fmla="*/ 77023 h 77022"/>
                  <a:gd name="connsiteX1" fmla="*/ 77384 w 77384"/>
                  <a:gd name="connsiteY1" fmla="*/ 38330 h 77022"/>
                  <a:gd name="connsiteX2" fmla="*/ 38692 w 77384"/>
                  <a:gd name="connsiteY2" fmla="*/ 0 h 77022"/>
                  <a:gd name="connsiteX3" fmla="*/ 0 w 77384"/>
                  <a:gd name="connsiteY3" fmla="*/ 38692 h 77022"/>
                  <a:gd name="connsiteX4" fmla="*/ 38692 w 77384"/>
                  <a:gd name="connsiteY4" fmla="*/ 77023 h 77022"/>
                  <a:gd name="connsiteX5" fmla="*/ 38692 w 77384"/>
                  <a:gd name="connsiteY5" fmla="*/ 10848 h 77022"/>
                  <a:gd name="connsiteX6" fmla="*/ 66536 w 77384"/>
                  <a:gd name="connsiteY6" fmla="*/ 38692 h 77022"/>
                  <a:gd name="connsiteX7" fmla="*/ 38692 w 77384"/>
                  <a:gd name="connsiteY7" fmla="*/ 66174 h 77022"/>
                  <a:gd name="connsiteX8" fmla="*/ 10848 w 77384"/>
                  <a:gd name="connsiteY8" fmla="*/ 38330 h 77022"/>
                  <a:gd name="connsiteX9" fmla="*/ 38692 w 77384"/>
                  <a:gd name="connsiteY9" fmla="*/ 10848 h 77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7384" h="77022">
                    <a:moveTo>
                      <a:pt x="38692" y="77023"/>
                    </a:moveTo>
                    <a:cubicBezTo>
                      <a:pt x="60027" y="77023"/>
                      <a:pt x="77384" y="59665"/>
                      <a:pt x="77384" y="38330"/>
                    </a:cubicBezTo>
                    <a:cubicBezTo>
                      <a:pt x="77384" y="16996"/>
                      <a:pt x="60027" y="0"/>
                      <a:pt x="38692" y="0"/>
                    </a:cubicBezTo>
                    <a:cubicBezTo>
                      <a:pt x="17357" y="0"/>
                      <a:pt x="0" y="17357"/>
                      <a:pt x="0" y="38692"/>
                    </a:cubicBezTo>
                    <a:cubicBezTo>
                      <a:pt x="0" y="60027"/>
                      <a:pt x="17357" y="77023"/>
                      <a:pt x="38692" y="77023"/>
                    </a:cubicBezTo>
                    <a:close/>
                    <a:moveTo>
                      <a:pt x="38692" y="10848"/>
                    </a:moveTo>
                    <a:cubicBezTo>
                      <a:pt x="54241" y="10848"/>
                      <a:pt x="66536" y="23505"/>
                      <a:pt x="66536" y="38692"/>
                    </a:cubicBezTo>
                    <a:cubicBezTo>
                      <a:pt x="66536" y="53880"/>
                      <a:pt x="54241" y="66174"/>
                      <a:pt x="38692" y="66174"/>
                    </a:cubicBezTo>
                    <a:cubicBezTo>
                      <a:pt x="23143" y="66174"/>
                      <a:pt x="10848" y="53518"/>
                      <a:pt x="10848" y="38330"/>
                    </a:cubicBezTo>
                    <a:cubicBezTo>
                      <a:pt x="10848" y="23143"/>
                      <a:pt x="23143" y="10848"/>
                      <a:pt x="38692" y="10848"/>
                    </a:cubicBezTo>
                    <a:close/>
                  </a:path>
                </a:pathLst>
              </a:custGeom>
              <a:solidFill>
                <a:srgbClr val="231F20"/>
              </a:solidFill>
              <a:ln w="35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5" name="Рисунок 93">
                <a:extLst>
                  <a:ext uri="{FF2B5EF4-FFF2-40B4-BE49-F238E27FC236}">
                    <a16:creationId xmlns:a16="http://schemas.microsoft.com/office/drawing/2014/main" xmlns="" id="{04E720D0-7F1D-4E24-B82D-E00E38C3C6D1}"/>
                  </a:ext>
                </a:extLst>
              </p:cNvPr>
              <p:cNvSpPr/>
              <p:nvPr/>
            </p:nvSpPr>
            <p:spPr>
              <a:xfrm>
                <a:off x="9120502" y="5319757"/>
                <a:ext cx="346420" cy="94741"/>
              </a:xfrm>
              <a:custGeom>
                <a:avLst/>
                <a:gdLst>
                  <a:gd name="connsiteX0" fmla="*/ 328340 w 346420"/>
                  <a:gd name="connsiteY0" fmla="*/ 41585 h 94741"/>
                  <a:gd name="connsiteX1" fmla="*/ 284224 w 346420"/>
                  <a:gd name="connsiteY1" fmla="*/ 23143 h 94741"/>
                  <a:gd name="connsiteX2" fmla="*/ 244085 w 346420"/>
                  <a:gd name="connsiteY2" fmla="*/ 37969 h 94741"/>
                  <a:gd name="connsiteX3" fmla="*/ 173572 w 346420"/>
                  <a:gd name="connsiteY3" fmla="*/ 0 h 94741"/>
                  <a:gd name="connsiteX4" fmla="*/ 102697 w 346420"/>
                  <a:gd name="connsiteY4" fmla="*/ 38330 h 94741"/>
                  <a:gd name="connsiteX5" fmla="*/ 62197 w 346420"/>
                  <a:gd name="connsiteY5" fmla="*/ 23505 h 94741"/>
                  <a:gd name="connsiteX6" fmla="*/ 0 w 346420"/>
                  <a:gd name="connsiteY6" fmla="*/ 85701 h 94741"/>
                  <a:gd name="connsiteX7" fmla="*/ 0 w 346420"/>
                  <a:gd name="connsiteY7" fmla="*/ 94741 h 94741"/>
                  <a:gd name="connsiteX8" fmla="*/ 90040 w 346420"/>
                  <a:gd name="connsiteY8" fmla="*/ 94741 h 94741"/>
                  <a:gd name="connsiteX9" fmla="*/ 99804 w 346420"/>
                  <a:gd name="connsiteY9" fmla="*/ 94741 h 94741"/>
                  <a:gd name="connsiteX10" fmla="*/ 245532 w 346420"/>
                  <a:gd name="connsiteY10" fmla="*/ 94741 h 94741"/>
                  <a:gd name="connsiteX11" fmla="*/ 257827 w 346420"/>
                  <a:gd name="connsiteY11" fmla="*/ 94741 h 94741"/>
                  <a:gd name="connsiteX12" fmla="*/ 346420 w 346420"/>
                  <a:gd name="connsiteY12" fmla="*/ 94741 h 94741"/>
                  <a:gd name="connsiteX13" fmla="*/ 346420 w 346420"/>
                  <a:gd name="connsiteY13" fmla="*/ 85701 h 94741"/>
                  <a:gd name="connsiteX14" fmla="*/ 328340 w 346420"/>
                  <a:gd name="connsiteY14" fmla="*/ 41585 h 94741"/>
                  <a:gd name="connsiteX15" fmla="*/ 10848 w 346420"/>
                  <a:gd name="connsiteY15" fmla="*/ 83531 h 94741"/>
                  <a:gd name="connsiteX16" fmla="*/ 62197 w 346420"/>
                  <a:gd name="connsiteY16" fmla="*/ 33991 h 94741"/>
                  <a:gd name="connsiteX17" fmla="*/ 97273 w 346420"/>
                  <a:gd name="connsiteY17" fmla="*/ 47371 h 94741"/>
                  <a:gd name="connsiteX18" fmla="*/ 88956 w 346420"/>
                  <a:gd name="connsiteY18" fmla="*/ 83531 h 94741"/>
                  <a:gd name="connsiteX19" fmla="*/ 10848 w 346420"/>
                  <a:gd name="connsiteY19" fmla="*/ 83531 h 94741"/>
                  <a:gd name="connsiteX20" fmla="*/ 99804 w 346420"/>
                  <a:gd name="connsiteY20" fmla="*/ 83531 h 94741"/>
                  <a:gd name="connsiteX21" fmla="*/ 173572 w 346420"/>
                  <a:gd name="connsiteY21" fmla="*/ 10848 h 94741"/>
                  <a:gd name="connsiteX22" fmla="*/ 237215 w 346420"/>
                  <a:gd name="connsiteY22" fmla="*/ 47371 h 94741"/>
                  <a:gd name="connsiteX23" fmla="*/ 238300 w 346420"/>
                  <a:gd name="connsiteY23" fmla="*/ 49179 h 94741"/>
                  <a:gd name="connsiteX24" fmla="*/ 246978 w 346420"/>
                  <a:gd name="connsiteY24" fmla="*/ 83531 h 94741"/>
                  <a:gd name="connsiteX25" fmla="*/ 99804 w 346420"/>
                  <a:gd name="connsiteY25" fmla="*/ 83531 h 94741"/>
                  <a:gd name="connsiteX26" fmla="*/ 258188 w 346420"/>
                  <a:gd name="connsiteY26" fmla="*/ 83531 h 94741"/>
                  <a:gd name="connsiteX27" fmla="*/ 249871 w 346420"/>
                  <a:gd name="connsiteY27" fmla="*/ 47371 h 94741"/>
                  <a:gd name="connsiteX28" fmla="*/ 284586 w 346420"/>
                  <a:gd name="connsiteY28" fmla="*/ 33991 h 94741"/>
                  <a:gd name="connsiteX29" fmla="*/ 320746 w 346420"/>
                  <a:gd name="connsiteY29" fmla="*/ 49179 h 94741"/>
                  <a:gd name="connsiteX30" fmla="*/ 335572 w 346420"/>
                  <a:gd name="connsiteY30" fmla="*/ 83531 h 94741"/>
                  <a:gd name="connsiteX31" fmla="*/ 258188 w 346420"/>
                  <a:gd name="connsiteY31" fmla="*/ 83531 h 947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46420" h="94741">
                    <a:moveTo>
                      <a:pt x="328340" y="41585"/>
                    </a:moveTo>
                    <a:cubicBezTo>
                      <a:pt x="316769" y="29652"/>
                      <a:pt x="300858" y="23143"/>
                      <a:pt x="284224" y="23143"/>
                    </a:cubicBezTo>
                    <a:cubicBezTo>
                      <a:pt x="269398" y="23143"/>
                      <a:pt x="255295" y="28205"/>
                      <a:pt x="244085" y="37969"/>
                    </a:cubicBezTo>
                    <a:cubicBezTo>
                      <a:pt x="228898" y="15188"/>
                      <a:pt x="202862" y="0"/>
                      <a:pt x="173572" y="0"/>
                    </a:cubicBezTo>
                    <a:cubicBezTo>
                      <a:pt x="143920" y="0"/>
                      <a:pt x="117884" y="15188"/>
                      <a:pt x="102697" y="38330"/>
                    </a:cubicBezTo>
                    <a:cubicBezTo>
                      <a:pt x="91487" y="28929"/>
                      <a:pt x="77384" y="23505"/>
                      <a:pt x="62197" y="23505"/>
                    </a:cubicBezTo>
                    <a:cubicBezTo>
                      <a:pt x="27844" y="23505"/>
                      <a:pt x="0" y="51348"/>
                      <a:pt x="0" y="85701"/>
                    </a:cubicBezTo>
                    <a:lnTo>
                      <a:pt x="0" y="94741"/>
                    </a:lnTo>
                    <a:lnTo>
                      <a:pt x="90040" y="94741"/>
                    </a:lnTo>
                    <a:lnTo>
                      <a:pt x="99804" y="94741"/>
                    </a:lnTo>
                    <a:lnTo>
                      <a:pt x="245532" y="94741"/>
                    </a:lnTo>
                    <a:lnTo>
                      <a:pt x="257827" y="94741"/>
                    </a:lnTo>
                    <a:lnTo>
                      <a:pt x="346420" y="94741"/>
                    </a:lnTo>
                    <a:lnTo>
                      <a:pt x="346420" y="85701"/>
                    </a:lnTo>
                    <a:cubicBezTo>
                      <a:pt x="346420" y="68706"/>
                      <a:pt x="340273" y="53156"/>
                      <a:pt x="328340" y="41585"/>
                    </a:cubicBezTo>
                    <a:close/>
                    <a:moveTo>
                      <a:pt x="10848" y="83531"/>
                    </a:moveTo>
                    <a:cubicBezTo>
                      <a:pt x="11933" y="56049"/>
                      <a:pt x="34353" y="33991"/>
                      <a:pt x="62197" y="33991"/>
                    </a:cubicBezTo>
                    <a:cubicBezTo>
                      <a:pt x="75214" y="33991"/>
                      <a:pt x="87871" y="38692"/>
                      <a:pt x="97273" y="47371"/>
                    </a:cubicBezTo>
                    <a:cubicBezTo>
                      <a:pt x="92210" y="58581"/>
                      <a:pt x="89317" y="70875"/>
                      <a:pt x="88956" y="83531"/>
                    </a:cubicBezTo>
                    <a:lnTo>
                      <a:pt x="10848" y="83531"/>
                    </a:lnTo>
                    <a:close/>
                    <a:moveTo>
                      <a:pt x="99804" y="83531"/>
                    </a:moveTo>
                    <a:cubicBezTo>
                      <a:pt x="99804" y="43393"/>
                      <a:pt x="133072" y="10848"/>
                      <a:pt x="173572" y="10848"/>
                    </a:cubicBezTo>
                    <a:cubicBezTo>
                      <a:pt x="200692" y="10848"/>
                      <a:pt x="224559" y="25674"/>
                      <a:pt x="237215" y="47371"/>
                    </a:cubicBezTo>
                    <a:lnTo>
                      <a:pt x="238300" y="49179"/>
                    </a:lnTo>
                    <a:cubicBezTo>
                      <a:pt x="244085" y="60027"/>
                      <a:pt x="246978" y="71598"/>
                      <a:pt x="246978" y="83531"/>
                    </a:cubicBezTo>
                    <a:lnTo>
                      <a:pt x="99804" y="83531"/>
                    </a:lnTo>
                    <a:close/>
                    <a:moveTo>
                      <a:pt x="258188" y="83531"/>
                    </a:moveTo>
                    <a:cubicBezTo>
                      <a:pt x="258188" y="70514"/>
                      <a:pt x="255295" y="58581"/>
                      <a:pt x="249871" y="47371"/>
                    </a:cubicBezTo>
                    <a:cubicBezTo>
                      <a:pt x="259273" y="38692"/>
                      <a:pt x="271568" y="33991"/>
                      <a:pt x="284586" y="33991"/>
                    </a:cubicBezTo>
                    <a:cubicBezTo>
                      <a:pt x="298327" y="33991"/>
                      <a:pt x="311345" y="39415"/>
                      <a:pt x="320746" y="49179"/>
                    </a:cubicBezTo>
                    <a:cubicBezTo>
                      <a:pt x="329787" y="58581"/>
                      <a:pt x="335211" y="70514"/>
                      <a:pt x="335572" y="83531"/>
                    </a:cubicBezTo>
                    <a:lnTo>
                      <a:pt x="258188" y="83531"/>
                    </a:lnTo>
                    <a:close/>
                  </a:path>
                </a:pathLst>
              </a:custGeom>
              <a:solidFill>
                <a:srgbClr val="231F20"/>
              </a:solidFill>
              <a:ln w="35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296" name="Группа 295">
            <a:extLst>
              <a:ext uri="{FF2B5EF4-FFF2-40B4-BE49-F238E27FC236}">
                <a16:creationId xmlns:a16="http://schemas.microsoft.com/office/drawing/2014/main" xmlns="" id="{0E7B95BF-C7F3-4A9A-9210-ED91C75E551C}"/>
              </a:ext>
            </a:extLst>
          </p:cNvPr>
          <p:cNvGrpSpPr/>
          <p:nvPr/>
        </p:nvGrpSpPr>
        <p:grpSpPr>
          <a:xfrm>
            <a:off x="7133792" y="3403372"/>
            <a:ext cx="756711" cy="734387"/>
            <a:chOff x="5373490" y="5016400"/>
            <a:chExt cx="550305" cy="550305"/>
          </a:xfrm>
        </p:grpSpPr>
        <p:sp>
          <p:nvSpPr>
            <p:cNvPr id="297" name="Овал 296">
              <a:extLst>
                <a:ext uri="{FF2B5EF4-FFF2-40B4-BE49-F238E27FC236}">
                  <a16:creationId xmlns:a16="http://schemas.microsoft.com/office/drawing/2014/main" xmlns="" id="{2D4BB4F1-94C1-49D2-8B15-9AC07E9B9D71}"/>
                </a:ext>
              </a:extLst>
            </p:cNvPr>
            <p:cNvSpPr/>
            <p:nvPr/>
          </p:nvSpPr>
          <p:spPr>
            <a:xfrm>
              <a:off x="5373490" y="5016400"/>
              <a:ext cx="550305" cy="550305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chemeClr val="accent3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298" name="Рисунок 85">
              <a:extLst>
                <a:ext uri="{FF2B5EF4-FFF2-40B4-BE49-F238E27FC236}">
                  <a16:creationId xmlns:a16="http://schemas.microsoft.com/office/drawing/2014/main" xmlns="" id="{FAB211D1-5986-4BFD-9BBC-2138F8BC5210}"/>
                </a:ext>
              </a:extLst>
            </p:cNvPr>
            <p:cNvGrpSpPr/>
            <p:nvPr/>
          </p:nvGrpSpPr>
          <p:grpSpPr>
            <a:xfrm>
              <a:off x="5476098" y="5130146"/>
              <a:ext cx="341524" cy="310559"/>
              <a:chOff x="5476098" y="5130146"/>
              <a:chExt cx="341524" cy="310559"/>
            </a:xfrm>
            <a:solidFill>
              <a:srgbClr val="000000"/>
            </a:solidFill>
          </p:grpSpPr>
          <p:sp>
            <p:nvSpPr>
              <p:cNvPr id="299" name="Рисунок 85">
                <a:extLst>
                  <a:ext uri="{FF2B5EF4-FFF2-40B4-BE49-F238E27FC236}">
                    <a16:creationId xmlns:a16="http://schemas.microsoft.com/office/drawing/2014/main" xmlns="" id="{A57C14B3-F8A2-43B9-BEA1-43C8A3D890A7}"/>
                  </a:ext>
                </a:extLst>
              </p:cNvPr>
              <p:cNvSpPr/>
              <p:nvPr/>
            </p:nvSpPr>
            <p:spPr>
              <a:xfrm>
                <a:off x="5507504" y="5224709"/>
                <a:ext cx="276811" cy="173815"/>
              </a:xfrm>
              <a:custGeom>
                <a:avLst/>
                <a:gdLst>
                  <a:gd name="connsiteX0" fmla="*/ 5179 w 276811"/>
                  <a:gd name="connsiteY0" fmla="*/ 163458 h 173815"/>
                  <a:gd name="connsiteX1" fmla="*/ 0 w 276811"/>
                  <a:gd name="connsiteY1" fmla="*/ 168637 h 173815"/>
                  <a:gd name="connsiteX2" fmla="*/ 5179 w 276811"/>
                  <a:gd name="connsiteY2" fmla="*/ 173816 h 173815"/>
                  <a:gd name="connsiteX3" fmla="*/ 271632 w 276811"/>
                  <a:gd name="connsiteY3" fmla="*/ 173816 h 173815"/>
                  <a:gd name="connsiteX4" fmla="*/ 276812 w 276811"/>
                  <a:gd name="connsiteY4" fmla="*/ 168637 h 173815"/>
                  <a:gd name="connsiteX5" fmla="*/ 271632 w 276811"/>
                  <a:gd name="connsiteY5" fmla="*/ 163458 h 173815"/>
                  <a:gd name="connsiteX6" fmla="*/ 242729 w 276811"/>
                  <a:gd name="connsiteY6" fmla="*/ 163458 h 173815"/>
                  <a:gd name="connsiteX7" fmla="*/ 242729 w 276811"/>
                  <a:gd name="connsiteY7" fmla="*/ 10590 h 173815"/>
                  <a:gd name="connsiteX8" fmla="*/ 271632 w 276811"/>
                  <a:gd name="connsiteY8" fmla="*/ 10590 h 173815"/>
                  <a:gd name="connsiteX9" fmla="*/ 276812 w 276811"/>
                  <a:gd name="connsiteY9" fmla="*/ 5411 h 173815"/>
                  <a:gd name="connsiteX10" fmla="*/ 271632 w 276811"/>
                  <a:gd name="connsiteY10" fmla="*/ 232 h 173815"/>
                  <a:gd name="connsiteX11" fmla="*/ 34852 w 276811"/>
                  <a:gd name="connsiteY11" fmla="*/ 232 h 173815"/>
                  <a:gd name="connsiteX12" fmla="*/ 33405 w 276811"/>
                  <a:gd name="connsiteY12" fmla="*/ 0 h 173815"/>
                  <a:gd name="connsiteX13" fmla="*/ 31958 w 276811"/>
                  <a:gd name="connsiteY13" fmla="*/ 232 h 173815"/>
                  <a:gd name="connsiteX14" fmla="*/ 5179 w 276811"/>
                  <a:gd name="connsiteY14" fmla="*/ 232 h 173815"/>
                  <a:gd name="connsiteX15" fmla="*/ 0 w 276811"/>
                  <a:gd name="connsiteY15" fmla="*/ 5411 h 173815"/>
                  <a:gd name="connsiteX16" fmla="*/ 5179 w 276811"/>
                  <a:gd name="connsiteY16" fmla="*/ 10590 h 173815"/>
                  <a:gd name="connsiteX17" fmla="*/ 28248 w 276811"/>
                  <a:gd name="connsiteY17" fmla="*/ 10590 h 173815"/>
                  <a:gd name="connsiteX18" fmla="*/ 28248 w 276811"/>
                  <a:gd name="connsiteY18" fmla="*/ 163458 h 173815"/>
                  <a:gd name="connsiteX19" fmla="*/ 5179 w 276811"/>
                  <a:gd name="connsiteY19" fmla="*/ 163458 h 173815"/>
                  <a:gd name="connsiteX20" fmla="*/ 108724 w 276811"/>
                  <a:gd name="connsiteY20" fmla="*/ 163458 h 173815"/>
                  <a:gd name="connsiteX21" fmla="*/ 108724 w 276811"/>
                  <a:gd name="connsiteY21" fmla="*/ 10590 h 173815"/>
                  <a:gd name="connsiteX22" fmla="*/ 165953 w 276811"/>
                  <a:gd name="connsiteY22" fmla="*/ 10590 h 173815"/>
                  <a:gd name="connsiteX23" fmla="*/ 165953 w 276811"/>
                  <a:gd name="connsiteY23" fmla="*/ 163458 h 173815"/>
                  <a:gd name="connsiteX24" fmla="*/ 108724 w 276811"/>
                  <a:gd name="connsiteY24" fmla="*/ 163458 h 173815"/>
                  <a:gd name="connsiteX25" fmla="*/ 232371 w 276811"/>
                  <a:gd name="connsiteY25" fmla="*/ 163458 h 173815"/>
                  <a:gd name="connsiteX26" fmla="*/ 176311 w 276811"/>
                  <a:gd name="connsiteY26" fmla="*/ 163458 h 173815"/>
                  <a:gd name="connsiteX27" fmla="*/ 176311 w 276811"/>
                  <a:gd name="connsiteY27" fmla="*/ 10590 h 173815"/>
                  <a:gd name="connsiteX28" fmla="*/ 232371 w 276811"/>
                  <a:gd name="connsiteY28" fmla="*/ 10590 h 173815"/>
                  <a:gd name="connsiteX29" fmla="*/ 232371 w 276811"/>
                  <a:gd name="connsiteY29" fmla="*/ 163458 h 173815"/>
                  <a:gd name="connsiteX30" fmla="*/ 38563 w 276811"/>
                  <a:gd name="connsiteY30" fmla="*/ 10590 h 173815"/>
                  <a:gd name="connsiteX31" fmla="*/ 98366 w 276811"/>
                  <a:gd name="connsiteY31" fmla="*/ 10590 h 173815"/>
                  <a:gd name="connsiteX32" fmla="*/ 98366 w 276811"/>
                  <a:gd name="connsiteY32" fmla="*/ 163458 h 173815"/>
                  <a:gd name="connsiteX33" fmla="*/ 38563 w 276811"/>
                  <a:gd name="connsiteY33" fmla="*/ 163458 h 173815"/>
                  <a:gd name="connsiteX34" fmla="*/ 38563 w 276811"/>
                  <a:gd name="connsiteY34" fmla="*/ 10590 h 173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276811" h="173815">
                    <a:moveTo>
                      <a:pt x="5179" y="163458"/>
                    </a:moveTo>
                    <a:cubicBezTo>
                      <a:pt x="2317" y="163458"/>
                      <a:pt x="0" y="165775"/>
                      <a:pt x="0" y="168637"/>
                    </a:cubicBezTo>
                    <a:cubicBezTo>
                      <a:pt x="0" y="171499"/>
                      <a:pt x="2317" y="173816"/>
                      <a:pt x="5179" y="173816"/>
                    </a:cubicBezTo>
                    <a:lnTo>
                      <a:pt x="271632" y="173816"/>
                    </a:lnTo>
                    <a:cubicBezTo>
                      <a:pt x="274495" y="173816"/>
                      <a:pt x="276812" y="171499"/>
                      <a:pt x="276812" y="168637"/>
                    </a:cubicBezTo>
                    <a:cubicBezTo>
                      <a:pt x="276812" y="165775"/>
                      <a:pt x="274495" y="163458"/>
                      <a:pt x="271632" y="163458"/>
                    </a:cubicBezTo>
                    <a:lnTo>
                      <a:pt x="242729" y="163458"/>
                    </a:lnTo>
                    <a:lnTo>
                      <a:pt x="242729" y="10590"/>
                    </a:lnTo>
                    <a:lnTo>
                      <a:pt x="271632" y="10590"/>
                    </a:lnTo>
                    <a:cubicBezTo>
                      <a:pt x="274495" y="10590"/>
                      <a:pt x="276812" y="8273"/>
                      <a:pt x="276812" y="5411"/>
                    </a:cubicBezTo>
                    <a:cubicBezTo>
                      <a:pt x="276812" y="2549"/>
                      <a:pt x="274495" y="232"/>
                      <a:pt x="271632" y="232"/>
                    </a:cubicBezTo>
                    <a:lnTo>
                      <a:pt x="34852" y="232"/>
                    </a:lnTo>
                    <a:cubicBezTo>
                      <a:pt x="34389" y="96"/>
                      <a:pt x="33911" y="0"/>
                      <a:pt x="33405" y="0"/>
                    </a:cubicBezTo>
                    <a:cubicBezTo>
                      <a:pt x="32899" y="0"/>
                      <a:pt x="32418" y="96"/>
                      <a:pt x="31958" y="232"/>
                    </a:cubicBezTo>
                    <a:lnTo>
                      <a:pt x="5179" y="232"/>
                    </a:lnTo>
                    <a:cubicBezTo>
                      <a:pt x="2317" y="232"/>
                      <a:pt x="0" y="2549"/>
                      <a:pt x="0" y="5411"/>
                    </a:cubicBezTo>
                    <a:cubicBezTo>
                      <a:pt x="0" y="8273"/>
                      <a:pt x="2317" y="10590"/>
                      <a:pt x="5179" y="10590"/>
                    </a:cubicBezTo>
                    <a:lnTo>
                      <a:pt x="28248" y="10590"/>
                    </a:lnTo>
                    <a:lnTo>
                      <a:pt x="28248" y="163458"/>
                    </a:lnTo>
                    <a:lnTo>
                      <a:pt x="5179" y="163458"/>
                    </a:lnTo>
                    <a:close/>
                    <a:moveTo>
                      <a:pt x="108724" y="163458"/>
                    </a:moveTo>
                    <a:lnTo>
                      <a:pt x="108724" y="10590"/>
                    </a:lnTo>
                    <a:lnTo>
                      <a:pt x="165953" y="10590"/>
                    </a:lnTo>
                    <a:lnTo>
                      <a:pt x="165953" y="163458"/>
                    </a:lnTo>
                    <a:lnTo>
                      <a:pt x="108724" y="163458"/>
                    </a:lnTo>
                    <a:close/>
                    <a:moveTo>
                      <a:pt x="232371" y="163458"/>
                    </a:moveTo>
                    <a:lnTo>
                      <a:pt x="176311" y="163458"/>
                    </a:lnTo>
                    <a:lnTo>
                      <a:pt x="176311" y="10590"/>
                    </a:lnTo>
                    <a:lnTo>
                      <a:pt x="232371" y="10590"/>
                    </a:lnTo>
                    <a:lnTo>
                      <a:pt x="232371" y="163458"/>
                    </a:lnTo>
                    <a:close/>
                    <a:moveTo>
                      <a:pt x="38563" y="10590"/>
                    </a:moveTo>
                    <a:lnTo>
                      <a:pt x="98366" y="10590"/>
                    </a:lnTo>
                    <a:lnTo>
                      <a:pt x="98366" y="163458"/>
                    </a:lnTo>
                    <a:lnTo>
                      <a:pt x="38563" y="163458"/>
                    </a:lnTo>
                    <a:lnTo>
                      <a:pt x="38563" y="10590"/>
                    </a:lnTo>
                    <a:close/>
                  </a:path>
                </a:pathLst>
              </a:custGeom>
              <a:solidFill>
                <a:srgbClr val="000000"/>
              </a:solidFill>
              <a:ln w="3489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0" name="Рисунок 85">
                <a:extLst>
                  <a:ext uri="{FF2B5EF4-FFF2-40B4-BE49-F238E27FC236}">
                    <a16:creationId xmlns:a16="http://schemas.microsoft.com/office/drawing/2014/main" xmlns="" id="{BEE5FD7F-B025-4FBF-AB46-C4584022DDEE}"/>
                  </a:ext>
                </a:extLst>
              </p:cNvPr>
              <p:cNvSpPr/>
              <p:nvPr/>
            </p:nvSpPr>
            <p:spPr>
              <a:xfrm>
                <a:off x="5476098" y="5430348"/>
                <a:ext cx="339622" cy="10358"/>
              </a:xfrm>
              <a:custGeom>
                <a:avLst/>
                <a:gdLst>
                  <a:gd name="connsiteX0" fmla="*/ 334444 w 339622"/>
                  <a:gd name="connsiteY0" fmla="*/ 0 h 10358"/>
                  <a:gd name="connsiteX1" fmla="*/ 5179 w 339622"/>
                  <a:gd name="connsiteY1" fmla="*/ 0 h 10358"/>
                  <a:gd name="connsiteX2" fmla="*/ 0 w 339622"/>
                  <a:gd name="connsiteY2" fmla="*/ 5179 h 10358"/>
                  <a:gd name="connsiteX3" fmla="*/ 5179 w 339622"/>
                  <a:gd name="connsiteY3" fmla="*/ 10358 h 10358"/>
                  <a:gd name="connsiteX4" fmla="*/ 334444 w 339622"/>
                  <a:gd name="connsiteY4" fmla="*/ 10358 h 10358"/>
                  <a:gd name="connsiteX5" fmla="*/ 339623 w 339622"/>
                  <a:gd name="connsiteY5" fmla="*/ 5179 h 10358"/>
                  <a:gd name="connsiteX6" fmla="*/ 334444 w 339622"/>
                  <a:gd name="connsiteY6" fmla="*/ 0 h 103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9622" h="10358">
                    <a:moveTo>
                      <a:pt x="334444" y="0"/>
                    </a:moveTo>
                    <a:lnTo>
                      <a:pt x="5179" y="0"/>
                    </a:lnTo>
                    <a:cubicBezTo>
                      <a:pt x="2317" y="0"/>
                      <a:pt x="0" y="2317"/>
                      <a:pt x="0" y="5179"/>
                    </a:cubicBezTo>
                    <a:cubicBezTo>
                      <a:pt x="0" y="8041"/>
                      <a:pt x="2317" y="10358"/>
                      <a:pt x="5179" y="10358"/>
                    </a:cubicBezTo>
                    <a:lnTo>
                      <a:pt x="334444" y="10358"/>
                    </a:lnTo>
                    <a:cubicBezTo>
                      <a:pt x="337306" y="10358"/>
                      <a:pt x="339623" y="8041"/>
                      <a:pt x="339623" y="5179"/>
                    </a:cubicBezTo>
                    <a:cubicBezTo>
                      <a:pt x="339623" y="2317"/>
                      <a:pt x="337306" y="0"/>
                      <a:pt x="33444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3489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1" name="Рисунок 85">
                <a:extLst>
                  <a:ext uri="{FF2B5EF4-FFF2-40B4-BE49-F238E27FC236}">
                    <a16:creationId xmlns:a16="http://schemas.microsoft.com/office/drawing/2014/main" xmlns="" id="{941BB427-2068-4C6C-87E4-FA030FD72FA1}"/>
                  </a:ext>
                </a:extLst>
              </p:cNvPr>
              <p:cNvSpPr/>
              <p:nvPr/>
            </p:nvSpPr>
            <p:spPr>
              <a:xfrm>
                <a:off x="5476915" y="5130146"/>
                <a:ext cx="340707" cy="104428"/>
              </a:xfrm>
              <a:custGeom>
                <a:avLst/>
                <a:gdLst>
                  <a:gd name="connsiteX0" fmla="*/ 338096 w 340707"/>
                  <a:gd name="connsiteY0" fmla="*/ 94752 h 104428"/>
                  <a:gd name="connsiteX1" fmla="*/ 173462 w 340707"/>
                  <a:gd name="connsiteY1" fmla="*/ 681 h 104428"/>
                  <a:gd name="connsiteX2" fmla="*/ 168336 w 340707"/>
                  <a:gd name="connsiteY2" fmla="*/ 674 h 104428"/>
                  <a:gd name="connsiteX3" fmla="*/ 2622 w 340707"/>
                  <a:gd name="connsiteY3" fmla="*/ 94745 h 104428"/>
                  <a:gd name="connsiteX4" fmla="*/ 676 w 340707"/>
                  <a:gd name="connsiteY4" fmla="*/ 101806 h 104428"/>
                  <a:gd name="connsiteX5" fmla="*/ 5185 w 340707"/>
                  <a:gd name="connsiteY5" fmla="*/ 104429 h 104428"/>
                  <a:gd name="connsiteX6" fmla="*/ 7737 w 340707"/>
                  <a:gd name="connsiteY6" fmla="*/ 103755 h 104428"/>
                  <a:gd name="connsiteX7" fmla="*/ 170885 w 340707"/>
                  <a:gd name="connsiteY7" fmla="*/ 11139 h 104428"/>
                  <a:gd name="connsiteX8" fmla="*/ 332960 w 340707"/>
                  <a:gd name="connsiteY8" fmla="*/ 103745 h 104428"/>
                  <a:gd name="connsiteX9" fmla="*/ 340024 w 340707"/>
                  <a:gd name="connsiteY9" fmla="*/ 101816 h 104428"/>
                  <a:gd name="connsiteX10" fmla="*/ 338096 w 340707"/>
                  <a:gd name="connsiteY10" fmla="*/ 94752 h 104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40707" h="104428">
                    <a:moveTo>
                      <a:pt x="338096" y="94752"/>
                    </a:moveTo>
                    <a:lnTo>
                      <a:pt x="173462" y="681"/>
                    </a:lnTo>
                    <a:cubicBezTo>
                      <a:pt x="171876" y="-224"/>
                      <a:pt x="169922" y="-228"/>
                      <a:pt x="168336" y="674"/>
                    </a:cubicBezTo>
                    <a:lnTo>
                      <a:pt x="2622" y="94745"/>
                    </a:lnTo>
                    <a:cubicBezTo>
                      <a:pt x="134" y="96156"/>
                      <a:pt x="-735" y="99318"/>
                      <a:pt x="676" y="101806"/>
                    </a:cubicBezTo>
                    <a:cubicBezTo>
                      <a:pt x="1631" y="103488"/>
                      <a:pt x="3381" y="104429"/>
                      <a:pt x="5185" y="104429"/>
                    </a:cubicBezTo>
                    <a:cubicBezTo>
                      <a:pt x="6051" y="104429"/>
                      <a:pt x="6928" y="104212"/>
                      <a:pt x="7737" y="103755"/>
                    </a:cubicBezTo>
                    <a:lnTo>
                      <a:pt x="170885" y="11139"/>
                    </a:lnTo>
                    <a:lnTo>
                      <a:pt x="332960" y="103745"/>
                    </a:lnTo>
                    <a:cubicBezTo>
                      <a:pt x="335433" y="105156"/>
                      <a:pt x="338599" y="104304"/>
                      <a:pt x="340024" y="101816"/>
                    </a:cubicBezTo>
                    <a:cubicBezTo>
                      <a:pt x="341443" y="99336"/>
                      <a:pt x="340580" y="96174"/>
                      <a:pt x="338096" y="94752"/>
                    </a:cubicBezTo>
                    <a:close/>
                  </a:path>
                </a:pathLst>
              </a:custGeom>
              <a:solidFill>
                <a:srgbClr val="000000"/>
              </a:solidFill>
              <a:ln w="3489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169624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Объект 21" hidden="1">
            <a:extLst>
              <a:ext uri="{FF2B5EF4-FFF2-40B4-BE49-F238E27FC236}">
                <a16:creationId xmlns:a16="http://schemas.microsoft.com/office/drawing/2014/main" xmlns="" id="{A8422DC5-987D-4949-8543-B54023A079A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p:oleObj spid="_x0000_s50205" name="Слайд think-cell" r:id="rId4" imgW="7761960" imgH="10047960" progId="">
              <p:embed/>
            </p:oleObj>
          </a:graphicData>
        </a:graphic>
      </p:graphicFrame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B1FD3F5-D117-F04A-92B9-D823373C1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906" y="402822"/>
            <a:ext cx="9072000" cy="332399"/>
          </a:xfrm>
        </p:spPr>
        <p:txBody>
          <a:bodyPr vert="horz"/>
          <a:lstStyle/>
          <a:p>
            <a:r>
              <a:rPr lang="ru-RU" dirty="0" smtClean="0"/>
              <a:t>Формат обучения</a:t>
            </a:r>
            <a:endParaRPr lang="ru-RU" dirty="0"/>
          </a:p>
        </p:txBody>
      </p:sp>
      <p:sp>
        <p:nvSpPr>
          <p:cNvPr id="41" name="Текст 40">
            <a:extLst>
              <a:ext uri="{FF2B5EF4-FFF2-40B4-BE49-F238E27FC236}">
                <a16:creationId xmlns:a16="http://schemas.microsoft.com/office/drawing/2014/main" xmlns="" id="{9DF1D8D0-C7DD-964B-868D-B3620D0F79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E7E88607-6D3F-274B-ABC9-25FD5D466F91}"/>
              </a:ext>
            </a:extLst>
          </p:cNvPr>
          <p:cNvGrpSpPr/>
          <p:nvPr/>
        </p:nvGrpSpPr>
        <p:grpSpPr>
          <a:xfrm>
            <a:off x="803275" y="2711260"/>
            <a:ext cx="2880000" cy="2160000"/>
            <a:chOff x="803275" y="2711260"/>
            <a:chExt cx="2880000" cy="2160000"/>
          </a:xfrm>
        </p:grpSpPr>
        <p:sp>
          <p:nvSpPr>
            <p:cNvPr id="7" name="Rounded Rectangle 76">
              <a:extLst>
                <a:ext uri="{FF2B5EF4-FFF2-40B4-BE49-F238E27FC236}">
                  <a16:creationId xmlns:a16="http://schemas.microsoft.com/office/drawing/2014/main" xmlns="" id="{6B865775-3BF7-8348-9CA5-D9122BE97DF1}"/>
                </a:ext>
              </a:extLst>
            </p:cNvPr>
            <p:cNvSpPr/>
            <p:nvPr/>
          </p:nvSpPr>
          <p:spPr>
            <a:xfrm>
              <a:off x="803275" y="2711260"/>
              <a:ext cx="2880000" cy="2160000"/>
            </a:xfrm>
            <a:prstGeom prst="roundRect">
              <a:avLst>
                <a:gd name="adj" fmla="val 2450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2700000" scaled="1"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 dirty="0">
                <a:sym typeface="+mn-lt"/>
              </a:endParaRPr>
            </a:p>
          </p:txBody>
        </p:sp>
        <p:sp>
          <p:nvSpPr>
            <p:cNvPr id="8" name="Текст 4">
              <a:extLst>
                <a:ext uri="{FF2B5EF4-FFF2-40B4-BE49-F238E27FC236}">
                  <a16:creationId xmlns:a16="http://schemas.microsoft.com/office/drawing/2014/main" xmlns="" id="{6A1021F6-2165-E142-AC3C-7F97AAD7A331}"/>
                </a:ext>
              </a:extLst>
            </p:cNvPr>
            <p:cNvSpPr txBox="1">
              <a:spLocks/>
            </p:cNvSpPr>
            <p:nvPr/>
          </p:nvSpPr>
          <p:spPr>
            <a:xfrm>
              <a:off x="1167998" y="3103714"/>
              <a:ext cx="2150554" cy="1184940"/>
            </a:xfrm>
            <a:prstGeom prst="rect">
              <a:avLst/>
            </a:prstGeom>
            <a:ln>
              <a:noFill/>
            </a:ln>
          </p:spPr>
          <p:txBody>
            <a:bodyPr vert="horz" wrap="square" lIns="0" tIns="0" rIns="0" bIns="0" rtlCol="0" anchor="t">
              <a:sp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​"/>
                <a:defRPr lang="en-US"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+mn-lt"/>
                </a:defRPr>
              </a:lvl1pPr>
              <a:lvl2pPr marL="284400" indent="-1728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lang="en-US"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+mn-lt"/>
                </a:defRPr>
              </a:lvl2pPr>
              <a:lvl3pPr marL="511200" indent="-165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2"/>
                </a:buClr>
                <a:buFont typeface="Trebuchet MS" panose="020B0603020202020204" pitchFamily="34" charset="0"/>
                <a:buChar char="–"/>
                <a:defRPr lang="en-US"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+mn-lt"/>
                </a:defRPr>
              </a:lvl3pPr>
              <a:lvl4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2"/>
                </a:buClr>
                <a:buFont typeface="Arial" panose="020B0604020202020204" pitchFamily="34" charset="0"/>
                <a:buChar char="​"/>
                <a:defRPr lang="en-US"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  <a:sym typeface="+mn-lt"/>
                </a:defRPr>
              </a:lvl4pPr>
              <a:lvl5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Font typeface="Arial" panose="020B0604020202020204" pitchFamily="34" charset="0"/>
                <a:buChar char="​"/>
                <a:defRPr lang="en-US"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+mn-lt"/>
                </a:defRPr>
              </a:lvl5pPr>
              <a:lvl6pPr marL="269875" indent="-15240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lang="en-US" sz="1600" kern="1200" smtClean="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+mn-lt"/>
                </a:defRPr>
              </a:lvl6pPr>
              <a:lvl7pPr marL="0" indent="0" algn="l" defTabSz="914400" rtl="0" eaLnBrk="1" latinLnBrk="0" hangingPunct="1">
                <a:lnSpc>
                  <a:spcPct val="90000"/>
                </a:lnSpc>
                <a:spcBef>
                  <a:spcPts val="900"/>
                </a:spcBef>
                <a:spcAft>
                  <a:spcPts val="900"/>
                </a:spcAft>
                <a:buFont typeface="Arial" panose="020B0604020202020204" pitchFamily="34" charset="0"/>
                <a:buChar char="​"/>
                <a:defRPr lang="en-US" sz="4400" kern="1200" baseline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+mn-lt"/>
                </a:defRPr>
              </a:lvl7pPr>
              <a:lvl8pPr marL="0" indent="0" algn="l" defTabSz="914400" rtl="0" eaLnBrk="1" latinLnBrk="0" hangingPunct="1">
                <a:lnSpc>
                  <a:spcPct val="90000"/>
                </a:lnSpc>
                <a:spcBef>
                  <a:spcPts val="900"/>
                </a:spcBef>
                <a:spcAft>
                  <a:spcPts val="0"/>
                </a:spcAft>
                <a:buFont typeface="Arial" panose="020B0604020202020204" pitchFamily="34" charset="0"/>
                <a:buChar char="​"/>
                <a:defRPr lang="en-US" sz="5400" kern="1200" baseline="0" smtClean="0">
                  <a:solidFill>
                    <a:schemeClr val="tx2"/>
                  </a:solidFill>
                  <a:latin typeface="+mn-lt"/>
                  <a:ea typeface="+mn-ea"/>
                  <a:cs typeface="+mn-cs"/>
                  <a:sym typeface="+mn-lt"/>
                </a:defRPr>
              </a:lvl8pPr>
              <a:lvl9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900"/>
                </a:spcAft>
                <a:buFont typeface="Arial" panose="020B0604020202020204" pitchFamily="34" charset="0"/>
                <a:buChar char="​"/>
                <a:defRPr lang="en-US" sz="2400" kern="1200" baseline="0" dirty="0">
                  <a:solidFill>
                    <a:schemeClr val="tx2"/>
                  </a:solidFill>
                  <a:latin typeface="+mn-lt"/>
                  <a:ea typeface="+mn-ea"/>
                  <a:cs typeface="+mn-cs"/>
                  <a:sym typeface="+mn-lt"/>
                </a:defRPr>
              </a:lvl9pPr>
            </a:lstStyle>
            <a:p>
              <a:pPr lvl="0" algn="ctr">
                <a:spcAft>
                  <a:spcPts val="600"/>
                </a:spcAft>
                <a:buNone/>
                <a:defRPr/>
              </a:pPr>
              <a:r>
                <a:rPr kumimoji="0" lang="ru-RU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  <a:sym typeface="+mn-lt"/>
                </a:rPr>
                <a:t>Инженерная школа </a:t>
              </a:r>
            </a:p>
            <a:p>
              <a:pPr lvl="0" algn="ctr">
                <a:spcAft>
                  <a:spcPts val="600"/>
                </a:spcAft>
                <a:defRPr/>
              </a:pPr>
              <a:r>
                <a:rPr kumimoji="0" lang="ru-RU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  <a:sym typeface="+mn-lt"/>
                </a:rPr>
                <a:t>УГМК</a:t>
              </a: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  <a:sym typeface="+mn-lt"/>
              </a:endParaRPr>
            </a:p>
          </p:txBody>
        </p:sp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xmlns="" id="{22129C79-5CD7-134C-A90D-E29B5BD102DA}"/>
              </a:ext>
            </a:extLst>
          </p:cNvPr>
          <p:cNvGrpSpPr/>
          <p:nvPr/>
        </p:nvGrpSpPr>
        <p:grpSpPr>
          <a:xfrm>
            <a:off x="8505510" y="1347980"/>
            <a:ext cx="2880000" cy="2160000"/>
            <a:chOff x="8505510" y="1347980"/>
            <a:chExt cx="2880000" cy="2160000"/>
          </a:xfrm>
        </p:grpSpPr>
        <p:sp>
          <p:nvSpPr>
            <p:cNvPr id="12" name="Rounded Rectangle 76">
              <a:extLst>
                <a:ext uri="{FF2B5EF4-FFF2-40B4-BE49-F238E27FC236}">
                  <a16:creationId xmlns:a16="http://schemas.microsoft.com/office/drawing/2014/main" xmlns="" id="{2B9D0D6E-1B3B-1F44-B2B9-3206EB9E09C6}"/>
                </a:ext>
              </a:extLst>
            </p:cNvPr>
            <p:cNvSpPr/>
            <p:nvPr/>
          </p:nvSpPr>
          <p:spPr>
            <a:xfrm>
              <a:off x="8505510" y="1347980"/>
              <a:ext cx="2880000" cy="2160000"/>
            </a:xfrm>
            <a:prstGeom prst="roundRect">
              <a:avLst>
                <a:gd name="adj" fmla="val 2213"/>
              </a:avLst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 dirty="0">
                <a:sym typeface="+mn-lt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14715B46-A8E5-A148-9AE2-9243376E6199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8757689" y="1493694"/>
              <a:ext cx="2375642" cy="1892826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>
              <a:defPPr>
                <a:defRPr lang="en-US"/>
              </a:defPPr>
              <a:lvl1pPr marL="108000" indent="-108000" defTabSz="914400">
                <a:spcAft>
                  <a:spcPts val="60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000">
                  <a:solidFill>
                    <a:srgbClr val="495359"/>
                  </a:solidFill>
                </a:defRPr>
              </a:lvl1pPr>
            </a:lstStyle>
            <a:p>
              <a:pPr>
                <a:spcAft>
                  <a:spcPts val="300"/>
                </a:spcAft>
                <a:buClr>
                  <a:schemeClr val="accent1"/>
                </a:buClr>
              </a:pPr>
              <a:r>
                <a:rPr lang="ru-RU" sz="1200" dirty="0" smtClean="0">
                  <a:solidFill>
                    <a:schemeClr val="tx1"/>
                  </a:solidFill>
                  <a:ea typeface="Euclid Circular A" panose="020B0504000000000000" pitchFamily="34" charset="-52"/>
                </a:rPr>
                <a:t>Математика</a:t>
              </a:r>
            </a:p>
            <a:p>
              <a:pPr>
                <a:spcAft>
                  <a:spcPts val="300"/>
                </a:spcAft>
                <a:buClr>
                  <a:schemeClr val="accent1"/>
                </a:buClr>
              </a:pPr>
              <a:r>
                <a:rPr lang="ru-RU" sz="1200" dirty="0" smtClean="0">
                  <a:solidFill>
                    <a:schemeClr val="tx1"/>
                  </a:solidFill>
                  <a:ea typeface="Euclid Circular A" panose="020B0504000000000000" pitchFamily="34" charset="-52"/>
                </a:rPr>
                <a:t>Физика</a:t>
              </a:r>
            </a:p>
            <a:p>
              <a:pPr>
                <a:spcAft>
                  <a:spcPts val="300"/>
                </a:spcAft>
                <a:buClr>
                  <a:schemeClr val="accent1"/>
                </a:buClr>
              </a:pPr>
              <a:r>
                <a:rPr lang="ru-RU" sz="1200" dirty="0" smtClean="0">
                  <a:solidFill>
                    <a:schemeClr val="tx1"/>
                  </a:solidFill>
                  <a:ea typeface="Euclid Circular A" panose="020B0504000000000000" pitchFamily="34" charset="-52"/>
                </a:rPr>
                <a:t>Химия</a:t>
              </a:r>
            </a:p>
            <a:p>
              <a:pPr>
                <a:spcAft>
                  <a:spcPts val="300"/>
                </a:spcAft>
                <a:buClr>
                  <a:schemeClr val="accent1"/>
                </a:buClr>
              </a:pPr>
              <a:r>
                <a:rPr lang="ru-RU" sz="1200" dirty="0" smtClean="0">
                  <a:solidFill>
                    <a:schemeClr val="tx1"/>
                  </a:solidFill>
                  <a:ea typeface="Euclid Circular A" panose="020B0504000000000000" pitchFamily="34" charset="-52"/>
                </a:rPr>
                <a:t>Познавательные открытые уроки</a:t>
              </a:r>
            </a:p>
            <a:p>
              <a:pPr>
                <a:spcAft>
                  <a:spcPts val="300"/>
                </a:spcAft>
                <a:buClr>
                  <a:schemeClr val="accent1"/>
                </a:buClr>
              </a:pPr>
              <a:r>
                <a:rPr lang="ru-RU" sz="1200" dirty="0" smtClean="0">
                  <a:solidFill>
                    <a:schemeClr val="tx1"/>
                  </a:solidFill>
                  <a:ea typeface="Euclid Circular A" panose="020B0504000000000000" pitchFamily="34" charset="-52"/>
                </a:rPr>
                <a:t>Предметная олимпиада УГМК </a:t>
              </a:r>
            </a:p>
            <a:p>
              <a:pPr>
                <a:spcAft>
                  <a:spcPts val="300"/>
                </a:spcAft>
                <a:buClr>
                  <a:schemeClr val="accent1"/>
                </a:buClr>
              </a:pPr>
              <a:r>
                <a:rPr lang="ru-RU" sz="1200" dirty="0" smtClean="0">
                  <a:solidFill>
                    <a:schemeClr val="tx1"/>
                  </a:solidFill>
                  <a:ea typeface="Euclid Circular A" panose="020B0504000000000000" pitchFamily="34" charset="-52"/>
                </a:rPr>
                <a:t>Отборочные туры </a:t>
              </a:r>
              <a:r>
                <a:rPr lang="ru-RU" sz="1200" dirty="0" err="1" smtClean="0">
                  <a:solidFill>
                    <a:schemeClr val="tx1"/>
                  </a:solidFill>
                  <a:ea typeface="Euclid Circular A" panose="020B0504000000000000" pitchFamily="34" charset="-52"/>
                </a:rPr>
                <a:t>Инженериады</a:t>
              </a:r>
              <a:r>
                <a:rPr lang="ru-RU" sz="1200" dirty="0" smtClean="0">
                  <a:solidFill>
                    <a:schemeClr val="tx1"/>
                  </a:solidFill>
                  <a:ea typeface="Euclid Circular A" panose="020B0504000000000000" pitchFamily="34" charset="-52"/>
                </a:rPr>
                <a:t> УГМК</a:t>
              </a:r>
              <a:endParaRPr lang="ru-RU" sz="1200" dirty="0">
                <a:solidFill>
                  <a:schemeClr val="tx1"/>
                </a:solidFill>
                <a:ea typeface="Euclid Circular A" panose="020B0504000000000000" pitchFamily="34" charset="-52"/>
              </a:endParaRPr>
            </a:p>
            <a:p>
              <a:pPr>
                <a:spcAft>
                  <a:spcPts val="300"/>
                </a:spcAft>
                <a:buClr>
                  <a:schemeClr val="accent1"/>
                </a:buClr>
              </a:pPr>
              <a:r>
                <a:rPr lang="ru-RU" sz="1200" dirty="0" smtClean="0">
                  <a:solidFill>
                    <a:schemeClr val="tx1"/>
                  </a:solidFill>
                  <a:ea typeface="Euclid Circular A" panose="020B0504000000000000" pitchFamily="34" charset="-52"/>
                </a:rPr>
                <a:t>ИТ - платформа </a:t>
              </a:r>
              <a:endParaRPr lang="ru-RU" sz="1200" dirty="0">
                <a:solidFill>
                  <a:schemeClr val="tx1"/>
                </a:solidFill>
                <a:ea typeface="Euclid Circular A" panose="020B0504000000000000" pitchFamily="34" charset="-52"/>
              </a:endParaRPr>
            </a:p>
          </p:txBody>
        </p:sp>
      </p:grp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xmlns="" id="{44EA19E2-59BF-364E-B083-B52ED22BDC8B}"/>
              </a:ext>
            </a:extLst>
          </p:cNvPr>
          <p:cNvGrpSpPr/>
          <p:nvPr/>
        </p:nvGrpSpPr>
        <p:grpSpPr>
          <a:xfrm>
            <a:off x="8505510" y="4051620"/>
            <a:ext cx="2880000" cy="2160000"/>
            <a:chOff x="8505510" y="4051620"/>
            <a:chExt cx="2880000" cy="2160000"/>
          </a:xfrm>
        </p:grpSpPr>
        <p:sp>
          <p:nvSpPr>
            <p:cNvPr id="15" name="Rounded Rectangle 76">
              <a:extLst>
                <a:ext uri="{FF2B5EF4-FFF2-40B4-BE49-F238E27FC236}">
                  <a16:creationId xmlns:a16="http://schemas.microsoft.com/office/drawing/2014/main" xmlns="" id="{2EF7EA85-247F-3C41-8D66-7DCD1F868450}"/>
                </a:ext>
              </a:extLst>
            </p:cNvPr>
            <p:cNvSpPr/>
            <p:nvPr/>
          </p:nvSpPr>
          <p:spPr>
            <a:xfrm>
              <a:off x="8505510" y="4051620"/>
              <a:ext cx="2880000" cy="2160000"/>
            </a:xfrm>
            <a:prstGeom prst="roundRect">
              <a:avLst>
                <a:gd name="adj" fmla="val 2213"/>
              </a:avLst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 dirty="0">
                <a:sym typeface="+mn-lt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BD525311-6A33-3E47-A1F4-15166189006A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8757689" y="4389109"/>
              <a:ext cx="2375642" cy="1485022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>
              <a:defPPr>
                <a:defRPr lang="en-US"/>
              </a:defPPr>
              <a:lvl1pPr marL="108000" indent="-108000" defTabSz="914400">
                <a:spcAft>
                  <a:spcPts val="60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000">
                  <a:solidFill>
                    <a:srgbClr val="495359"/>
                  </a:solidFill>
                </a:defRPr>
              </a:lvl1pPr>
            </a:lstStyle>
            <a:p>
              <a:pPr>
                <a:spcAft>
                  <a:spcPts val="300"/>
                </a:spcAft>
                <a:buClr>
                  <a:schemeClr val="accent1"/>
                </a:buClr>
              </a:pPr>
              <a:r>
                <a:rPr lang="ru-RU" sz="1200" dirty="0" smtClean="0">
                  <a:solidFill>
                    <a:schemeClr val="tx1"/>
                  </a:solidFill>
                  <a:ea typeface="Euclid Circular A" panose="020B0504000000000000" pitchFamily="34" charset="-52"/>
                </a:rPr>
                <a:t>Проектные смены</a:t>
              </a:r>
            </a:p>
            <a:p>
              <a:pPr>
                <a:spcAft>
                  <a:spcPts val="300"/>
                </a:spcAft>
                <a:buClr>
                  <a:schemeClr val="accent1"/>
                </a:buClr>
              </a:pPr>
              <a:r>
                <a:rPr lang="ru-RU" sz="1200" dirty="0" smtClean="0">
                  <a:solidFill>
                    <a:schemeClr val="tx1"/>
                  </a:solidFill>
                  <a:ea typeface="Euclid Circular A" panose="020B0504000000000000" pitchFamily="34" charset="-52"/>
                </a:rPr>
                <a:t>Экскурсии</a:t>
              </a:r>
            </a:p>
            <a:p>
              <a:pPr>
                <a:spcAft>
                  <a:spcPts val="300"/>
                </a:spcAft>
                <a:buClr>
                  <a:schemeClr val="accent1"/>
                </a:buClr>
              </a:pPr>
              <a:r>
                <a:rPr lang="ru-RU" sz="1200" dirty="0" smtClean="0">
                  <a:solidFill>
                    <a:schemeClr val="tx1"/>
                  </a:solidFill>
                  <a:ea typeface="Euclid Circular A" panose="020B0504000000000000" pitchFamily="34" charset="-52"/>
                </a:rPr>
                <a:t>Конкурсы, </a:t>
              </a:r>
              <a:r>
                <a:rPr lang="ru-RU" sz="1200" dirty="0" err="1" smtClean="0">
                  <a:solidFill>
                    <a:schemeClr val="tx1"/>
                  </a:solidFill>
                  <a:ea typeface="Euclid Circular A" panose="020B0504000000000000" pitchFamily="34" charset="-52"/>
                </a:rPr>
                <a:t>квесты</a:t>
              </a:r>
              <a:endParaRPr lang="ru-RU" sz="1200" dirty="0" smtClean="0">
                <a:solidFill>
                  <a:schemeClr val="tx1"/>
                </a:solidFill>
                <a:ea typeface="Euclid Circular A" panose="020B0504000000000000" pitchFamily="34" charset="-52"/>
              </a:endParaRPr>
            </a:p>
            <a:p>
              <a:pPr>
                <a:spcAft>
                  <a:spcPts val="300"/>
                </a:spcAft>
                <a:buClr>
                  <a:schemeClr val="accent1"/>
                </a:buClr>
              </a:pPr>
              <a:r>
                <a:rPr lang="ru-RU" sz="1200" dirty="0" err="1" smtClean="0">
                  <a:solidFill>
                    <a:schemeClr val="tx1"/>
                  </a:solidFill>
                  <a:ea typeface="Euclid Circular A" panose="020B0504000000000000" pitchFamily="34" charset="-52"/>
                </a:rPr>
                <a:t>Инженериада</a:t>
              </a:r>
              <a:r>
                <a:rPr lang="ru-RU" sz="1200" dirty="0" smtClean="0">
                  <a:solidFill>
                    <a:schemeClr val="tx1"/>
                  </a:solidFill>
                  <a:ea typeface="Euclid Circular A" panose="020B0504000000000000" pitchFamily="34" charset="-52"/>
                </a:rPr>
                <a:t> УГМК (финал)</a:t>
              </a:r>
            </a:p>
            <a:p>
              <a:pPr>
                <a:spcAft>
                  <a:spcPts val="300"/>
                </a:spcAft>
                <a:buClr>
                  <a:schemeClr val="accent1"/>
                </a:buClr>
              </a:pPr>
              <a:r>
                <a:rPr lang="ru-RU" sz="1200" dirty="0" smtClean="0">
                  <a:solidFill>
                    <a:schemeClr val="tx1"/>
                  </a:solidFill>
                  <a:ea typeface="Euclid Circular A" panose="020B0504000000000000" pitchFamily="34" charset="-52"/>
                </a:rPr>
                <a:t>Дни открытых дверей в ТУ УГМК </a:t>
              </a:r>
            </a:p>
            <a:p>
              <a:pPr>
                <a:spcAft>
                  <a:spcPts val="300"/>
                </a:spcAft>
                <a:buClr>
                  <a:schemeClr val="accent1"/>
                </a:buClr>
              </a:pPr>
              <a:r>
                <a:rPr lang="ru-RU" sz="1200" dirty="0" smtClean="0">
                  <a:solidFill>
                    <a:schemeClr val="tx1"/>
                  </a:solidFill>
                  <a:ea typeface="Euclid Circular A" panose="020B0504000000000000" pitchFamily="34" charset="-52"/>
                </a:rPr>
                <a:t>Прочие мероприятия</a:t>
              </a:r>
              <a:endParaRPr lang="ru-RU" sz="1200" dirty="0">
                <a:solidFill>
                  <a:schemeClr val="tx1"/>
                </a:solidFill>
                <a:ea typeface="Euclid Circular A" panose="020B0504000000000000" pitchFamily="34" charset="-52"/>
              </a:endParaRPr>
            </a:p>
          </p:txBody>
        </p:sp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xmlns="" id="{E72CB005-75A0-DC45-B8F6-75B1AB3360E6}"/>
              </a:ext>
            </a:extLst>
          </p:cNvPr>
          <p:cNvGrpSpPr/>
          <p:nvPr/>
        </p:nvGrpSpPr>
        <p:grpSpPr>
          <a:xfrm>
            <a:off x="4663945" y="1347980"/>
            <a:ext cx="2880000" cy="2160000"/>
            <a:chOff x="4663945" y="1347980"/>
            <a:chExt cx="2880000" cy="2160000"/>
          </a:xfrm>
        </p:grpSpPr>
        <p:sp>
          <p:nvSpPr>
            <p:cNvPr id="18" name="Rounded Rectangle 76">
              <a:extLst>
                <a:ext uri="{FF2B5EF4-FFF2-40B4-BE49-F238E27FC236}">
                  <a16:creationId xmlns:a16="http://schemas.microsoft.com/office/drawing/2014/main" xmlns="" id="{AAFA32BA-AFCD-6A4C-BFFA-C05ED8887FBA}"/>
                </a:ext>
              </a:extLst>
            </p:cNvPr>
            <p:cNvSpPr/>
            <p:nvPr/>
          </p:nvSpPr>
          <p:spPr>
            <a:xfrm>
              <a:off x="4663945" y="1347980"/>
              <a:ext cx="2880000" cy="2160000"/>
            </a:xfrm>
            <a:prstGeom prst="roundRect">
              <a:avLst>
                <a:gd name="adj" fmla="val 2213"/>
              </a:avLst>
            </a:prstGeom>
            <a:solidFill>
              <a:schemeClr val="tx2"/>
            </a:solidFill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 dirty="0">
                <a:sym typeface="+mn-lt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98F6F1AB-524C-4D41-8EA4-9D5A1A90DB30}"/>
                </a:ext>
              </a:extLst>
            </p:cNvPr>
            <p:cNvSpPr txBox="1"/>
            <p:nvPr/>
          </p:nvSpPr>
          <p:spPr>
            <a:xfrm>
              <a:off x="4870473" y="2194333"/>
              <a:ext cx="2481797" cy="184666"/>
            </a:xfrm>
            <a:prstGeom prst="rect">
              <a:avLst/>
            </a:prstGeom>
            <a:noFill/>
          </p:spPr>
          <p:txBody>
            <a:bodyPr wrap="square" lIns="0" tIns="0" rIns="0" bIns="0" anchor="t">
              <a:spAutoFit/>
            </a:bodyPr>
            <a:lstStyle/>
            <a:p>
              <a:pPr lvl="0">
                <a:defRPr/>
              </a:pPr>
              <a:r>
                <a:rPr lang="ru-RU" sz="1200" dirty="0" smtClean="0">
                  <a:ea typeface="Euclid Circular A" panose="020B0504000000000000" pitchFamily="34" charset="-52"/>
                  <a:sym typeface="Arial"/>
                </a:rPr>
                <a:t>Онлайн формат мероприятий</a:t>
              </a:r>
              <a:endParaRPr lang="en-US" sz="1200" dirty="0">
                <a:ea typeface="Euclid Circular A" panose="020B0504000000000000" pitchFamily="34" charset="-52"/>
                <a:sym typeface="Arial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A22A51C5-720C-2541-B0C9-022BA7C203E0}"/>
                </a:ext>
              </a:extLst>
            </p:cNvPr>
            <p:cNvSpPr txBox="1"/>
            <p:nvPr/>
          </p:nvSpPr>
          <p:spPr>
            <a:xfrm>
              <a:off x="5554298" y="1740397"/>
              <a:ext cx="1797972" cy="184666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spAutoFit/>
            </a:bodyPr>
            <a:lstStyle>
              <a:defPPr>
                <a:defRPr lang="ru-RU"/>
              </a:defPPr>
              <a:lvl1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200" b="1">
                  <a:solidFill>
                    <a:schemeClr val="accent1"/>
                  </a:solidFill>
                  <a:latin typeface="+mj-lt"/>
                  <a:ea typeface="Euclid Circular A" panose="020B0504000000000000" pitchFamily="34" charset="-52"/>
                </a:defRPr>
              </a:lvl1pPr>
            </a:lstStyle>
            <a:p>
              <a:r>
                <a:rPr lang="ru-RU" dirty="0" smtClean="0">
                  <a:solidFill>
                    <a:schemeClr val="tx1"/>
                  </a:solidFill>
                  <a:sym typeface="Arial"/>
                </a:rPr>
                <a:t>Виртуальная школа</a:t>
              </a:r>
              <a:endParaRPr lang="ru-RU" dirty="0">
                <a:solidFill>
                  <a:schemeClr val="tx1"/>
                </a:solidFill>
                <a:sym typeface="Arial"/>
              </a:endParaRPr>
            </a:p>
          </p:txBody>
        </p:sp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xmlns="" id="{FAD0947F-E15B-F240-A015-066A07BD8211}"/>
              </a:ext>
            </a:extLst>
          </p:cNvPr>
          <p:cNvGrpSpPr/>
          <p:nvPr/>
        </p:nvGrpSpPr>
        <p:grpSpPr>
          <a:xfrm>
            <a:off x="4663945" y="4051620"/>
            <a:ext cx="2880000" cy="2160000"/>
            <a:chOff x="4663945" y="4051620"/>
            <a:chExt cx="2880000" cy="2160000"/>
          </a:xfrm>
        </p:grpSpPr>
        <p:sp>
          <p:nvSpPr>
            <p:cNvPr id="28" name="Rounded Rectangle 76">
              <a:extLst>
                <a:ext uri="{FF2B5EF4-FFF2-40B4-BE49-F238E27FC236}">
                  <a16:creationId xmlns:a16="http://schemas.microsoft.com/office/drawing/2014/main" xmlns="" id="{D72C1F7B-CFF8-6643-ACD4-A6FA768DB757}"/>
                </a:ext>
              </a:extLst>
            </p:cNvPr>
            <p:cNvSpPr/>
            <p:nvPr/>
          </p:nvSpPr>
          <p:spPr>
            <a:xfrm>
              <a:off x="4663945" y="4051620"/>
              <a:ext cx="2880000" cy="2160000"/>
            </a:xfrm>
            <a:prstGeom prst="roundRect">
              <a:avLst>
                <a:gd name="adj" fmla="val 2213"/>
              </a:avLst>
            </a:prstGeom>
            <a:solidFill>
              <a:schemeClr val="tx2"/>
            </a:solidFill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 dirty="0">
                <a:sym typeface="+mn-lt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xmlns="" id="{C6AAA0FE-6F61-9241-AA74-C749B1D0991D}"/>
                </a:ext>
              </a:extLst>
            </p:cNvPr>
            <p:cNvSpPr txBox="1"/>
            <p:nvPr/>
          </p:nvSpPr>
          <p:spPr>
            <a:xfrm>
              <a:off x="4870473" y="4900462"/>
              <a:ext cx="2481797" cy="184666"/>
            </a:xfrm>
            <a:prstGeom prst="rect">
              <a:avLst/>
            </a:prstGeom>
            <a:noFill/>
          </p:spPr>
          <p:txBody>
            <a:bodyPr wrap="square" lIns="0" tIns="0" rIns="0" bIns="0" anchor="t">
              <a:spAutoFit/>
            </a:bodyPr>
            <a:lstStyle/>
            <a:p>
              <a:pPr lvl="0">
                <a:defRPr/>
              </a:pPr>
              <a:r>
                <a:rPr lang="ru-RU" sz="1200" dirty="0" smtClean="0">
                  <a:ea typeface="Euclid Circular A" panose="020B0504000000000000" pitchFamily="34" charset="-52"/>
                  <a:sym typeface="Arial"/>
                </a:rPr>
                <a:t>Очный формат мероприятий</a:t>
              </a:r>
              <a:endParaRPr lang="ru-RU" sz="1200" dirty="0">
                <a:ea typeface="Euclid Circular A" panose="020B0504000000000000" pitchFamily="34" charset="-52"/>
                <a:sym typeface="Arial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xmlns="" id="{8D5FCA83-E087-7142-8980-98B486338C3C}"/>
                </a:ext>
              </a:extLst>
            </p:cNvPr>
            <p:cNvSpPr txBox="1"/>
            <p:nvPr/>
          </p:nvSpPr>
          <p:spPr>
            <a:xfrm>
              <a:off x="5554298" y="4446526"/>
              <a:ext cx="1797972" cy="184666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spAutoFit/>
            </a:bodyPr>
            <a:lstStyle>
              <a:defPPr>
                <a:defRPr lang="ru-RU"/>
              </a:defPPr>
              <a:lvl1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200" b="1">
                  <a:solidFill>
                    <a:schemeClr val="accent1"/>
                  </a:solidFill>
                  <a:latin typeface="+mj-lt"/>
                  <a:ea typeface="Euclid Circular A" panose="020B0504000000000000" pitchFamily="34" charset="-52"/>
                </a:defRPr>
              </a:lvl1pPr>
            </a:lstStyle>
            <a:p>
              <a:r>
                <a:rPr lang="ru-RU" dirty="0" smtClean="0">
                  <a:solidFill>
                    <a:schemeClr val="tx1"/>
                  </a:solidFill>
                  <a:sym typeface="Arial"/>
                </a:rPr>
                <a:t>Очная школа</a:t>
              </a:r>
              <a:endParaRPr lang="ru-RU" dirty="0">
                <a:solidFill>
                  <a:schemeClr val="tx1"/>
                </a:solidFill>
                <a:sym typeface="Arial"/>
              </a:endParaRPr>
            </a:p>
          </p:txBody>
        </p:sp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xmlns="" id="{5125C34A-9EE4-4742-8C0E-6A580EC701AD}"/>
              </a:ext>
            </a:extLst>
          </p:cNvPr>
          <p:cNvGrpSpPr/>
          <p:nvPr/>
        </p:nvGrpSpPr>
        <p:grpSpPr>
          <a:xfrm rot="5400000">
            <a:off x="7846027" y="2305542"/>
            <a:ext cx="371579" cy="269130"/>
            <a:chOff x="1433528" y="4172580"/>
            <a:chExt cx="371579" cy="269130"/>
          </a:xfrm>
        </p:grpSpPr>
        <p:sp>
          <p:nvSpPr>
            <p:cNvPr id="33" name="Нашивка 32">
              <a:extLst>
                <a:ext uri="{FF2B5EF4-FFF2-40B4-BE49-F238E27FC236}">
                  <a16:creationId xmlns:a16="http://schemas.microsoft.com/office/drawing/2014/main" xmlns="" id="{EAA17902-B7E1-644A-9235-A255D3DD4E14}"/>
                </a:ext>
              </a:extLst>
            </p:cNvPr>
            <p:cNvSpPr/>
            <p:nvPr/>
          </p:nvSpPr>
          <p:spPr>
            <a:xfrm rot="16200000">
              <a:off x="1529622" y="4076486"/>
              <a:ext cx="179390" cy="371578"/>
            </a:xfrm>
            <a:prstGeom prst="chevr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4" name="Нашивка 33">
              <a:extLst>
                <a:ext uri="{FF2B5EF4-FFF2-40B4-BE49-F238E27FC236}">
                  <a16:creationId xmlns:a16="http://schemas.microsoft.com/office/drawing/2014/main" xmlns="" id="{094FA44F-1F9A-B242-BF17-6A7F6BAD6ACC}"/>
                </a:ext>
              </a:extLst>
            </p:cNvPr>
            <p:cNvSpPr/>
            <p:nvPr/>
          </p:nvSpPr>
          <p:spPr>
            <a:xfrm rot="16200000">
              <a:off x="1529576" y="4166180"/>
              <a:ext cx="179483" cy="371578"/>
            </a:xfrm>
            <a:prstGeom prst="chevr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xmlns="" id="{D6A839F8-E0AC-734A-8575-5E566C7B234E}"/>
              </a:ext>
            </a:extLst>
          </p:cNvPr>
          <p:cNvGrpSpPr/>
          <p:nvPr/>
        </p:nvGrpSpPr>
        <p:grpSpPr>
          <a:xfrm rot="5400000">
            <a:off x="7846027" y="5001242"/>
            <a:ext cx="371579" cy="269130"/>
            <a:chOff x="1433528" y="4172580"/>
            <a:chExt cx="371579" cy="269130"/>
          </a:xfrm>
        </p:grpSpPr>
        <p:sp>
          <p:nvSpPr>
            <p:cNvPr id="36" name="Нашивка 35">
              <a:extLst>
                <a:ext uri="{FF2B5EF4-FFF2-40B4-BE49-F238E27FC236}">
                  <a16:creationId xmlns:a16="http://schemas.microsoft.com/office/drawing/2014/main" xmlns="" id="{0F5FD773-5D77-9844-8F91-0E185549177C}"/>
                </a:ext>
              </a:extLst>
            </p:cNvPr>
            <p:cNvSpPr/>
            <p:nvPr/>
          </p:nvSpPr>
          <p:spPr>
            <a:xfrm rot="16200000">
              <a:off x="1529622" y="4076486"/>
              <a:ext cx="179390" cy="371578"/>
            </a:xfrm>
            <a:prstGeom prst="chevr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7" name="Нашивка 36">
              <a:extLst>
                <a:ext uri="{FF2B5EF4-FFF2-40B4-BE49-F238E27FC236}">
                  <a16:creationId xmlns:a16="http://schemas.microsoft.com/office/drawing/2014/main" xmlns="" id="{25B8E98A-AAC2-4A44-B28D-E4B32D35BEA8}"/>
                </a:ext>
              </a:extLst>
            </p:cNvPr>
            <p:cNvSpPr/>
            <p:nvPr/>
          </p:nvSpPr>
          <p:spPr>
            <a:xfrm rot="16200000">
              <a:off x="1529576" y="4166180"/>
              <a:ext cx="179483" cy="371578"/>
            </a:xfrm>
            <a:prstGeom prst="chevr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5" name="Соединительная линия уступом 4">
            <a:extLst>
              <a:ext uri="{FF2B5EF4-FFF2-40B4-BE49-F238E27FC236}">
                <a16:creationId xmlns:a16="http://schemas.microsoft.com/office/drawing/2014/main" xmlns="" id="{04EC9207-7910-7C43-BDDA-DCF3310DB23E}"/>
              </a:ext>
            </a:extLst>
          </p:cNvPr>
          <p:cNvCxnSpPr>
            <a:cxnSpLocks/>
            <a:stCxn id="7" idx="3"/>
            <a:endCxn id="18" idx="1"/>
          </p:cNvCxnSpPr>
          <p:nvPr/>
        </p:nvCxnSpPr>
        <p:spPr>
          <a:xfrm flipV="1">
            <a:off x="3683275" y="2427980"/>
            <a:ext cx="980670" cy="1363280"/>
          </a:xfrm>
          <a:prstGeom prst="bentConnector3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Соединительная линия уступом 9">
            <a:extLst>
              <a:ext uri="{FF2B5EF4-FFF2-40B4-BE49-F238E27FC236}">
                <a16:creationId xmlns:a16="http://schemas.microsoft.com/office/drawing/2014/main" xmlns="" id="{0396D239-6DFD-F844-AF96-AF1F9D1F074F}"/>
              </a:ext>
            </a:extLst>
          </p:cNvPr>
          <p:cNvCxnSpPr>
            <a:stCxn id="7" idx="3"/>
            <a:endCxn id="28" idx="1"/>
          </p:cNvCxnSpPr>
          <p:nvPr/>
        </p:nvCxnSpPr>
        <p:spPr>
          <a:xfrm>
            <a:off x="3683275" y="3791260"/>
            <a:ext cx="980670" cy="1340360"/>
          </a:xfrm>
          <a:prstGeom prst="bentConnector3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xmlns="" id="{B1308176-467F-4094-B933-25344D01E8D1}"/>
              </a:ext>
            </a:extLst>
          </p:cNvPr>
          <p:cNvGrpSpPr/>
          <p:nvPr/>
        </p:nvGrpSpPr>
        <p:grpSpPr>
          <a:xfrm>
            <a:off x="4832043" y="1554375"/>
            <a:ext cx="550305" cy="550305"/>
            <a:chOff x="1714362" y="2415937"/>
            <a:chExt cx="550305" cy="550305"/>
          </a:xfrm>
        </p:grpSpPr>
        <p:sp>
          <p:nvSpPr>
            <p:cNvPr id="39" name="Овал 38">
              <a:extLst>
                <a:ext uri="{FF2B5EF4-FFF2-40B4-BE49-F238E27FC236}">
                  <a16:creationId xmlns:a16="http://schemas.microsoft.com/office/drawing/2014/main" xmlns="" id="{A15F9628-D280-420D-A2BD-C043158941DC}"/>
                </a:ext>
              </a:extLst>
            </p:cNvPr>
            <p:cNvSpPr/>
            <p:nvPr/>
          </p:nvSpPr>
          <p:spPr>
            <a:xfrm>
              <a:off x="1714362" y="2415937"/>
              <a:ext cx="550305" cy="550305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rgbClr val="EB8B2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40" name="Рисунок 37">
              <a:extLst>
                <a:ext uri="{FF2B5EF4-FFF2-40B4-BE49-F238E27FC236}">
                  <a16:creationId xmlns:a16="http://schemas.microsoft.com/office/drawing/2014/main" xmlns="" id="{FEA82F9F-F980-485F-A955-34AA3AFA8171}"/>
                </a:ext>
              </a:extLst>
            </p:cNvPr>
            <p:cNvGrpSpPr/>
            <p:nvPr/>
          </p:nvGrpSpPr>
          <p:grpSpPr>
            <a:xfrm>
              <a:off x="1827953" y="2528588"/>
              <a:ext cx="323117" cy="325000"/>
              <a:chOff x="1827953" y="2528588"/>
              <a:chExt cx="323117" cy="325000"/>
            </a:xfrm>
            <a:solidFill>
              <a:srgbClr val="231F20"/>
            </a:solidFill>
          </p:grpSpPr>
          <p:sp>
            <p:nvSpPr>
              <p:cNvPr id="42" name="Рисунок 37">
                <a:extLst>
                  <a:ext uri="{FF2B5EF4-FFF2-40B4-BE49-F238E27FC236}">
                    <a16:creationId xmlns:a16="http://schemas.microsoft.com/office/drawing/2014/main" xmlns="" id="{D515AD84-1B4F-47A2-8747-5B163F89F0EA}"/>
                  </a:ext>
                </a:extLst>
              </p:cNvPr>
              <p:cNvSpPr/>
              <p:nvPr/>
            </p:nvSpPr>
            <p:spPr>
              <a:xfrm>
                <a:off x="1827953" y="2528588"/>
                <a:ext cx="323117" cy="325000"/>
              </a:xfrm>
              <a:custGeom>
                <a:avLst/>
                <a:gdLst>
                  <a:gd name="connsiteX0" fmla="*/ 283504 w 323117"/>
                  <a:gd name="connsiteY0" fmla="*/ 0 h 325000"/>
                  <a:gd name="connsiteX1" fmla="*/ 39632 w 323117"/>
                  <a:gd name="connsiteY1" fmla="*/ 0 h 325000"/>
                  <a:gd name="connsiteX2" fmla="*/ 0 w 323117"/>
                  <a:gd name="connsiteY2" fmla="*/ 39632 h 325000"/>
                  <a:gd name="connsiteX3" fmla="*/ 0 w 323117"/>
                  <a:gd name="connsiteY3" fmla="*/ 207472 h 325000"/>
                  <a:gd name="connsiteX4" fmla="*/ 39632 w 323117"/>
                  <a:gd name="connsiteY4" fmla="*/ 247097 h 325000"/>
                  <a:gd name="connsiteX5" fmla="*/ 126277 w 323117"/>
                  <a:gd name="connsiteY5" fmla="*/ 247097 h 325000"/>
                  <a:gd name="connsiteX6" fmla="*/ 126277 w 323117"/>
                  <a:gd name="connsiteY6" fmla="*/ 314201 h 325000"/>
                  <a:gd name="connsiteX7" fmla="*/ 59119 w 323117"/>
                  <a:gd name="connsiteY7" fmla="*/ 314201 h 325000"/>
                  <a:gd name="connsiteX8" fmla="*/ 53719 w 323117"/>
                  <a:gd name="connsiteY8" fmla="*/ 319601 h 325000"/>
                  <a:gd name="connsiteX9" fmla="*/ 59119 w 323117"/>
                  <a:gd name="connsiteY9" fmla="*/ 325001 h 325000"/>
                  <a:gd name="connsiteX10" fmla="*/ 131677 w 323117"/>
                  <a:gd name="connsiteY10" fmla="*/ 325001 h 325000"/>
                  <a:gd name="connsiteX11" fmla="*/ 191455 w 323117"/>
                  <a:gd name="connsiteY11" fmla="*/ 325001 h 325000"/>
                  <a:gd name="connsiteX12" fmla="*/ 264013 w 323117"/>
                  <a:gd name="connsiteY12" fmla="*/ 325001 h 325000"/>
                  <a:gd name="connsiteX13" fmla="*/ 269413 w 323117"/>
                  <a:gd name="connsiteY13" fmla="*/ 319601 h 325000"/>
                  <a:gd name="connsiteX14" fmla="*/ 264013 w 323117"/>
                  <a:gd name="connsiteY14" fmla="*/ 314201 h 325000"/>
                  <a:gd name="connsiteX15" fmla="*/ 196855 w 323117"/>
                  <a:gd name="connsiteY15" fmla="*/ 314201 h 325000"/>
                  <a:gd name="connsiteX16" fmla="*/ 196855 w 323117"/>
                  <a:gd name="connsiteY16" fmla="*/ 247097 h 325000"/>
                  <a:gd name="connsiteX17" fmla="*/ 283500 w 323117"/>
                  <a:gd name="connsiteY17" fmla="*/ 247097 h 325000"/>
                  <a:gd name="connsiteX18" fmla="*/ 323118 w 323117"/>
                  <a:gd name="connsiteY18" fmla="*/ 207472 h 325000"/>
                  <a:gd name="connsiteX19" fmla="*/ 323118 w 323117"/>
                  <a:gd name="connsiteY19" fmla="*/ 39632 h 325000"/>
                  <a:gd name="connsiteX20" fmla="*/ 283504 w 323117"/>
                  <a:gd name="connsiteY20" fmla="*/ 0 h 325000"/>
                  <a:gd name="connsiteX21" fmla="*/ 39632 w 323117"/>
                  <a:gd name="connsiteY21" fmla="*/ 10800 h 325000"/>
                  <a:gd name="connsiteX22" fmla="*/ 283504 w 323117"/>
                  <a:gd name="connsiteY22" fmla="*/ 10800 h 325000"/>
                  <a:gd name="connsiteX23" fmla="*/ 312322 w 323117"/>
                  <a:gd name="connsiteY23" fmla="*/ 39632 h 325000"/>
                  <a:gd name="connsiteX24" fmla="*/ 312322 w 323117"/>
                  <a:gd name="connsiteY24" fmla="*/ 166892 h 325000"/>
                  <a:gd name="connsiteX25" fmla="*/ 10804 w 323117"/>
                  <a:gd name="connsiteY25" fmla="*/ 166892 h 325000"/>
                  <a:gd name="connsiteX26" fmla="*/ 10804 w 323117"/>
                  <a:gd name="connsiteY26" fmla="*/ 39632 h 325000"/>
                  <a:gd name="connsiteX27" fmla="*/ 39632 w 323117"/>
                  <a:gd name="connsiteY27" fmla="*/ 10800 h 325000"/>
                  <a:gd name="connsiteX28" fmla="*/ 186059 w 323117"/>
                  <a:gd name="connsiteY28" fmla="*/ 314201 h 325000"/>
                  <a:gd name="connsiteX29" fmla="*/ 137081 w 323117"/>
                  <a:gd name="connsiteY29" fmla="*/ 314201 h 325000"/>
                  <a:gd name="connsiteX30" fmla="*/ 137081 w 323117"/>
                  <a:gd name="connsiteY30" fmla="*/ 247097 h 325000"/>
                  <a:gd name="connsiteX31" fmla="*/ 186059 w 323117"/>
                  <a:gd name="connsiteY31" fmla="*/ 247097 h 325000"/>
                  <a:gd name="connsiteX32" fmla="*/ 186059 w 323117"/>
                  <a:gd name="connsiteY32" fmla="*/ 314201 h 325000"/>
                  <a:gd name="connsiteX33" fmla="*/ 283504 w 323117"/>
                  <a:gd name="connsiteY33" fmla="*/ 236297 h 325000"/>
                  <a:gd name="connsiteX34" fmla="*/ 191459 w 323117"/>
                  <a:gd name="connsiteY34" fmla="*/ 236297 h 325000"/>
                  <a:gd name="connsiteX35" fmla="*/ 131681 w 323117"/>
                  <a:gd name="connsiteY35" fmla="*/ 236297 h 325000"/>
                  <a:gd name="connsiteX36" fmla="*/ 39636 w 323117"/>
                  <a:gd name="connsiteY36" fmla="*/ 236297 h 325000"/>
                  <a:gd name="connsiteX37" fmla="*/ 10804 w 323117"/>
                  <a:gd name="connsiteY37" fmla="*/ 207472 h 325000"/>
                  <a:gd name="connsiteX38" fmla="*/ 10804 w 323117"/>
                  <a:gd name="connsiteY38" fmla="*/ 177696 h 325000"/>
                  <a:gd name="connsiteX39" fmla="*/ 312322 w 323117"/>
                  <a:gd name="connsiteY39" fmla="*/ 177696 h 325000"/>
                  <a:gd name="connsiteX40" fmla="*/ 312322 w 323117"/>
                  <a:gd name="connsiteY40" fmla="*/ 207472 h 325000"/>
                  <a:gd name="connsiteX41" fmla="*/ 283504 w 323117"/>
                  <a:gd name="connsiteY41" fmla="*/ 236297 h 325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323117" h="325000">
                    <a:moveTo>
                      <a:pt x="283504" y="0"/>
                    </a:moveTo>
                    <a:lnTo>
                      <a:pt x="39632" y="0"/>
                    </a:lnTo>
                    <a:cubicBezTo>
                      <a:pt x="17780" y="0"/>
                      <a:pt x="0" y="17780"/>
                      <a:pt x="0" y="39632"/>
                    </a:cubicBezTo>
                    <a:lnTo>
                      <a:pt x="0" y="207472"/>
                    </a:lnTo>
                    <a:cubicBezTo>
                      <a:pt x="0" y="229320"/>
                      <a:pt x="17777" y="247097"/>
                      <a:pt x="39632" y="247097"/>
                    </a:cubicBezTo>
                    <a:lnTo>
                      <a:pt x="126277" y="247097"/>
                    </a:lnTo>
                    <a:lnTo>
                      <a:pt x="126277" y="314201"/>
                    </a:lnTo>
                    <a:lnTo>
                      <a:pt x="59119" y="314201"/>
                    </a:lnTo>
                    <a:cubicBezTo>
                      <a:pt x="56135" y="314201"/>
                      <a:pt x="53719" y="316616"/>
                      <a:pt x="53719" y="319601"/>
                    </a:cubicBezTo>
                    <a:cubicBezTo>
                      <a:pt x="53719" y="322585"/>
                      <a:pt x="56135" y="325001"/>
                      <a:pt x="59119" y="325001"/>
                    </a:cubicBezTo>
                    <a:lnTo>
                      <a:pt x="131677" y="325001"/>
                    </a:lnTo>
                    <a:lnTo>
                      <a:pt x="191455" y="325001"/>
                    </a:lnTo>
                    <a:lnTo>
                      <a:pt x="264013" y="325001"/>
                    </a:lnTo>
                    <a:cubicBezTo>
                      <a:pt x="266998" y="325001"/>
                      <a:pt x="269413" y="322585"/>
                      <a:pt x="269413" y="319601"/>
                    </a:cubicBezTo>
                    <a:cubicBezTo>
                      <a:pt x="269413" y="316616"/>
                      <a:pt x="266998" y="314201"/>
                      <a:pt x="264013" y="314201"/>
                    </a:cubicBezTo>
                    <a:lnTo>
                      <a:pt x="196855" y="314201"/>
                    </a:lnTo>
                    <a:lnTo>
                      <a:pt x="196855" y="247097"/>
                    </a:lnTo>
                    <a:lnTo>
                      <a:pt x="283500" y="247097"/>
                    </a:lnTo>
                    <a:cubicBezTo>
                      <a:pt x="305345" y="247097"/>
                      <a:pt x="323118" y="229320"/>
                      <a:pt x="323118" y="207472"/>
                    </a:cubicBezTo>
                    <a:lnTo>
                      <a:pt x="323118" y="39632"/>
                    </a:lnTo>
                    <a:cubicBezTo>
                      <a:pt x="323122" y="17780"/>
                      <a:pt x="305348" y="0"/>
                      <a:pt x="283504" y="0"/>
                    </a:cubicBezTo>
                    <a:close/>
                    <a:moveTo>
                      <a:pt x="39632" y="10800"/>
                    </a:moveTo>
                    <a:lnTo>
                      <a:pt x="283504" y="10800"/>
                    </a:lnTo>
                    <a:cubicBezTo>
                      <a:pt x="299394" y="10800"/>
                      <a:pt x="312322" y="23735"/>
                      <a:pt x="312322" y="39632"/>
                    </a:cubicBezTo>
                    <a:lnTo>
                      <a:pt x="312322" y="166892"/>
                    </a:lnTo>
                    <a:lnTo>
                      <a:pt x="10804" y="166892"/>
                    </a:lnTo>
                    <a:lnTo>
                      <a:pt x="10804" y="39632"/>
                    </a:lnTo>
                    <a:cubicBezTo>
                      <a:pt x="10804" y="23731"/>
                      <a:pt x="23735" y="10800"/>
                      <a:pt x="39632" y="10800"/>
                    </a:cubicBezTo>
                    <a:close/>
                    <a:moveTo>
                      <a:pt x="186059" y="314201"/>
                    </a:moveTo>
                    <a:lnTo>
                      <a:pt x="137081" y="314201"/>
                    </a:lnTo>
                    <a:lnTo>
                      <a:pt x="137081" y="247097"/>
                    </a:lnTo>
                    <a:lnTo>
                      <a:pt x="186059" y="247097"/>
                    </a:lnTo>
                    <a:lnTo>
                      <a:pt x="186059" y="314201"/>
                    </a:lnTo>
                    <a:close/>
                    <a:moveTo>
                      <a:pt x="283504" y="236297"/>
                    </a:moveTo>
                    <a:lnTo>
                      <a:pt x="191459" y="236297"/>
                    </a:lnTo>
                    <a:lnTo>
                      <a:pt x="131681" y="236297"/>
                    </a:lnTo>
                    <a:lnTo>
                      <a:pt x="39636" y="236297"/>
                    </a:lnTo>
                    <a:cubicBezTo>
                      <a:pt x="23738" y="236297"/>
                      <a:pt x="10804" y="223366"/>
                      <a:pt x="10804" y="207472"/>
                    </a:cubicBezTo>
                    <a:lnTo>
                      <a:pt x="10804" y="177696"/>
                    </a:lnTo>
                    <a:lnTo>
                      <a:pt x="312322" y="177696"/>
                    </a:lnTo>
                    <a:lnTo>
                      <a:pt x="312322" y="207472"/>
                    </a:lnTo>
                    <a:cubicBezTo>
                      <a:pt x="312322" y="223366"/>
                      <a:pt x="299394" y="236297"/>
                      <a:pt x="283504" y="236297"/>
                    </a:cubicBezTo>
                    <a:close/>
                  </a:path>
                </a:pathLst>
              </a:custGeom>
              <a:solidFill>
                <a:srgbClr val="231F20"/>
              </a:solidFill>
              <a:ln w="35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3" name="Рисунок 37">
                <a:extLst>
                  <a:ext uri="{FF2B5EF4-FFF2-40B4-BE49-F238E27FC236}">
                    <a16:creationId xmlns:a16="http://schemas.microsoft.com/office/drawing/2014/main" xmlns="" id="{B702F7D4-3CA7-4EFE-BC11-2AA27C8CE6AD}"/>
                  </a:ext>
                </a:extLst>
              </p:cNvPr>
              <p:cNvSpPr/>
              <p:nvPr/>
            </p:nvSpPr>
            <p:spPr>
              <a:xfrm>
                <a:off x="1969303" y="2716487"/>
                <a:ext cx="40420" cy="40406"/>
              </a:xfrm>
              <a:custGeom>
                <a:avLst/>
                <a:gdLst>
                  <a:gd name="connsiteX0" fmla="*/ 20218 w 40420"/>
                  <a:gd name="connsiteY0" fmla="*/ 0 h 40406"/>
                  <a:gd name="connsiteX1" fmla="*/ 0 w 40420"/>
                  <a:gd name="connsiteY1" fmla="*/ 20203 h 40406"/>
                  <a:gd name="connsiteX2" fmla="*/ 20218 w 40420"/>
                  <a:gd name="connsiteY2" fmla="*/ 40406 h 40406"/>
                  <a:gd name="connsiteX3" fmla="*/ 40421 w 40420"/>
                  <a:gd name="connsiteY3" fmla="*/ 20203 h 40406"/>
                  <a:gd name="connsiteX4" fmla="*/ 20218 w 40420"/>
                  <a:gd name="connsiteY4" fmla="*/ 0 h 40406"/>
                  <a:gd name="connsiteX5" fmla="*/ 20218 w 40420"/>
                  <a:gd name="connsiteY5" fmla="*/ 29606 h 40406"/>
                  <a:gd name="connsiteX6" fmla="*/ 10800 w 40420"/>
                  <a:gd name="connsiteY6" fmla="*/ 20203 h 40406"/>
                  <a:gd name="connsiteX7" fmla="*/ 20218 w 40420"/>
                  <a:gd name="connsiteY7" fmla="*/ 10800 h 40406"/>
                  <a:gd name="connsiteX8" fmla="*/ 29621 w 40420"/>
                  <a:gd name="connsiteY8" fmla="*/ 20203 h 40406"/>
                  <a:gd name="connsiteX9" fmla="*/ 20218 w 40420"/>
                  <a:gd name="connsiteY9" fmla="*/ 29606 h 40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0420" h="40406">
                    <a:moveTo>
                      <a:pt x="20218" y="0"/>
                    </a:moveTo>
                    <a:cubicBezTo>
                      <a:pt x="9068" y="0"/>
                      <a:pt x="0" y="9065"/>
                      <a:pt x="0" y="20203"/>
                    </a:cubicBezTo>
                    <a:cubicBezTo>
                      <a:pt x="0" y="31342"/>
                      <a:pt x="9068" y="40406"/>
                      <a:pt x="20218" y="40406"/>
                    </a:cubicBezTo>
                    <a:cubicBezTo>
                      <a:pt x="31360" y="40406"/>
                      <a:pt x="40421" y="31342"/>
                      <a:pt x="40421" y="20203"/>
                    </a:cubicBezTo>
                    <a:cubicBezTo>
                      <a:pt x="40421" y="9065"/>
                      <a:pt x="31360" y="0"/>
                      <a:pt x="20218" y="0"/>
                    </a:cubicBezTo>
                    <a:close/>
                    <a:moveTo>
                      <a:pt x="20218" y="29606"/>
                    </a:moveTo>
                    <a:cubicBezTo>
                      <a:pt x="15026" y="29606"/>
                      <a:pt x="10800" y="25387"/>
                      <a:pt x="10800" y="20203"/>
                    </a:cubicBezTo>
                    <a:cubicBezTo>
                      <a:pt x="10800" y="15019"/>
                      <a:pt x="15023" y="10800"/>
                      <a:pt x="20218" y="10800"/>
                    </a:cubicBezTo>
                    <a:cubicBezTo>
                      <a:pt x="25402" y="10800"/>
                      <a:pt x="29621" y="15019"/>
                      <a:pt x="29621" y="20203"/>
                    </a:cubicBezTo>
                    <a:cubicBezTo>
                      <a:pt x="29621" y="25387"/>
                      <a:pt x="25402" y="29606"/>
                      <a:pt x="20218" y="29606"/>
                    </a:cubicBezTo>
                    <a:close/>
                  </a:path>
                </a:pathLst>
              </a:custGeom>
              <a:solidFill>
                <a:srgbClr val="231F20"/>
              </a:solidFill>
              <a:ln w="35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xmlns="" id="{A8069EEB-536F-44B8-91EB-AAEA6643D420}"/>
              </a:ext>
            </a:extLst>
          </p:cNvPr>
          <p:cNvGrpSpPr/>
          <p:nvPr/>
        </p:nvGrpSpPr>
        <p:grpSpPr>
          <a:xfrm>
            <a:off x="4832039" y="4263706"/>
            <a:ext cx="550305" cy="550305"/>
            <a:chOff x="2640229" y="5016400"/>
            <a:chExt cx="550305" cy="550305"/>
          </a:xfrm>
        </p:grpSpPr>
        <p:sp>
          <p:nvSpPr>
            <p:cNvPr id="45" name="Овал 44">
              <a:extLst>
                <a:ext uri="{FF2B5EF4-FFF2-40B4-BE49-F238E27FC236}">
                  <a16:creationId xmlns:a16="http://schemas.microsoft.com/office/drawing/2014/main" xmlns="" id="{479B41FA-E268-48AA-8E34-A9659C47036A}"/>
                </a:ext>
              </a:extLst>
            </p:cNvPr>
            <p:cNvSpPr/>
            <p:nvPr/>
          </p:nvSpPr>
          <p:spPr>
            <a:xfrm>
              <a:off x="2640229" y="5016400"/>
              <a:ext cx="550305" cy="550305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rgbClr val="EB8B2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46" name="Рисунок 86">
              <a:extLst>
                <a:ext uri="{FF2B5EF4-FFF2-40B4-BE49-F238E27FC236}">
                  <a16:creationId xmlns:a16="http://schemas.microsoft.com/office/drawing/2014/main" xmlns="" id="{5BBC8426-F2AB-4579-9D69-999557395E8E}"/>
                </a:ext>
              </a:extLst>
            </p:cNvPr>
            <p:cNvGrpSpPr/>
            <p:nvPr/>
          </p:nvGrpSpPr>
          <p:grpSpPr>
            <a:xfrm>
              <a:off x="2750849" y="5177645"/>
              <a:ext cx="330509" cy="229259"/>
              <a:chOff x="2750849" y="5177645"/>
              <a:chExt cx="330509" cy="229259"/>
            </a:xfrm>
            <a:solidFill>
              <a:srgbClr val="231F20"/>
            </a:solidFill>
          </p:grpSpPr>
          <p:sp>
            <p:nvSpPr>
              <p:cNvPr id="52" name="Рисунок 86">
                <a:extLst>
                  <a:ext uri="{FF2B5EF4-FFF2-40B4-BE49-F238E27FC236}">
                    <a16:creationId xmlns:a16="http://schemas.microsoft.com/office/drawing/2014/main" xmlns="" id="{E96654AA-7A7F-4A6B-882E-43CC110AD511}"/>
                  </a:ext>
                </a:extLst>
              </p:cNvPr>
              <p:cNvSpPr/>
              <p:nvPr/>
            </p:nvSpPr>
            <p:spPr>
              <a:xfrm>
                <a:off x="2939247" y="5177645"/>
                <a:ext cx="81723" cy="81723"/>
              </a:xfrm>
              <a:custGeom>
                <a:avLst/>
                <a:gdLst>
                  <a:gd name="connsiteX0" fmla="*/ 40862 w 81723"/>
                  <a:gd name="connsiteY0" fmla="*/ 81723 h 81723"/>
                  <a:gd name="connsiteX1" fmla="*/ 81723 w 81723"/>
                  <a:gd name="connsiteY1" fmla="*/ 40862 h 81723"/>
                  <a:gd name="connsiteX2" fmla="*/ 40862 w 81723"/>
                  <a:gd name="connsiteY2" fmla="*/ 0 h 81723"/>
                  <a:gd name="connsiteX3" fmla="*/ 0 w 81723"/>
                  <a:gd name="connsiteY3" fmla="*/ 40862 h 81723"/>
                  <a:gd name="connsiteX4" fmla="*/ 40862 w 81723"/>
                  <a:gd name="connsiteY4" fmla="*/ 81723 h 81723"/>
                  <a:gd name="connsiteX5" fmla="*/ 40862 w 81723"/>
                  <a:gd name="connsiteY5" fmla="*/ 10848 h 81723"/>
                  <a:gd name="connsiteX6" fmla="*/ 70875 w 81723"/>
                  <a:gd name="connsiteY6" fmla="*/ 40862 h 81723"/>
                  <a:gd name="connsiteX7" fmla="*/ 40862 w 81723"/>
                  <a:gd name="connsiteY7" fmla="*/ 70875 h 81723"/>
                  <a:gd name="connsiteX8" fmla="*/ 10848 w 81723"/>
                  <a:gd name="connsiteY8" fmla="*/ 40862 h 81723"/>
                  <a:gd name="connsiteX9" fmla="*/ 40862 w 81723"/>
                  <a:gd name="connsiteY9" fmla="*/ 10848 h 81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1723" h="81723">
                    <a:moveTo>
                      <a:pt x="40862" y="81723"/>
                    </a:moveTo>
                    <a:cubicBezTo>
                      <a:pt x="63281" y="81723"/>
                      <a:pt x="81723" y="63281"/>
                      <a:pt x="81723" y="40862"/>
                    </a:cubicBezTo>
                    <a:cubicBezTo>
                      <a:pt x="81723" y="18442"/>
                      <a:pt x="63281" y="0"/>
                      <a:pt x="40862" y="0"/>
                    </a:cubicBezTo>
                    <a:cubicBezTo>
                      <a:pt x="18442" y="0"/>
                      <a:pt x="0" y="18442"/>
                      <a:pt x="0" y="40862"/>
                    </a:cubicBezTo>
                    <a:cubicBezTo>
                      <a:pt x="0" y="63281"/>
                      <a:pt x="18080" y="81723"/>
                      <a:pt x="40862" y="81723"/>
                    </a:cubicBezTo>
                    <a:close/>
                    <a:moveTo>
                      <a:pt x="40862" y="10848"/>
                    </a:moveTo>
                    <a:cubicBezTo>
                      <a:pt x="57496" y="10848"/>
                      <a:pt x="70875" y="24228"/>
                      <a:pt x="70875" y="40862"/>
                    </a:cubicBezTo>
                    <a:cubicBezTo>
                      <a:pt x="70875" y="57496"/>
                      <a:pt x="57496" y="70875"/>
                      <a:pt x="40862" y="70875"/>
                    </a:cubicBezTo>
                    <a:cubicBezTo>
                      <a:pt x="24228" y="70875"/>
                      <a:pt x="10848" y="57496"/>
                      <a:pt x="10848" y="40862"/>
                    </a:cubicBezTo>
                    <a:cubicBezTo>
                      <a:pt x="10848" y="24228"/>
                      <a:pt x="24228" y="10848"/>
                      <a:pt x="40862" y="10848"/>
                    </a:cubicBezTo>
                    <a:close/>
                  </a:path>
                </a:pathLst>
              </a:custGeom>
              <a:solidFill>
                <a:srgbClr val="231F20"/>
              </a:solidFill>
              <a:ln w="35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4" name="Рисунок 86">
                <a:extLst>
                  <a:ext uri="{FF2B5EF4-FFF2-40B4-BE49-F238E27FC236}">
                    <a16:creationId xmlns:a16="http://schemas.microsoft.com/office/drawing/2014/main" xmlns="" id="{1F08B875-296E-4F6E-83E4-C70C205D2DB9}"/>
                  </a:ext>
                </a:extLst>
              </p:cNvPr>
              <p:cNvSpPr/>
              <p:nvPr/>
            </p:nvSpPr>
            <p:spPr>
              <a:xfrm>
                <a:off x="2810876" y="5177645"/>
                <a:ext cx="81723" cy="81723"/>
              </a:xfrm>
              <a:custGeom>
                <a:avLst/>
                <a:gdLst>
                  <a:gd name="connsiteX0" fmla="*/ 40862 w 81723"/>
                  <a:gd name="connsiteY0" fmla="*/ 81723 h 81723"/>
                  <a:gd name="connsiteX1" fmla="*/ 81723 w 81723"/>
                  <a:gd name="connsiteY1" fmla="*/ 40862 h 81723"/>
                  <a:gd name="connsiteX2" fmla="*/ 40862 w 81723"/>
                  <a:gd name="connsiteY2" fmla="*/ 0 h 81723"/>
                  <a:gd name="connsiteX3" fmla="*/ 0 w 81723"/>
                  <a:gd name="connsiteY3" fmla="*/ 40862 h 81723"/>
                  <a:gd name="connsiteX4" fmla="*/ 40862 w 81723"/>
                  <a:gd name="connsiteY4" fmla="*/ 81723 h 81723"/>
                  <a:gd name="connsiteX5" fmla="*/ 40862 w 81723"/>
                  <a:gd name="connsiteY5" fmla="*/ 10848 h 81723"/>
                  <a:gd name="connsiteX6" fmla="*/ 70875 w 81723"/>
                  <a:gd name="connsiteY6" fmla="*/ 40862 h 81723"/>
                  <a:gd name="connsiteX7" fmla="*/ 40862 w 81723"/>
                  <a:gd name="connsiteY7" fmla="*/ 70875 h 81723"/>
                  <a:gd name="connsiteX8" fmla="*/ 10848 w 81723"/>
                  <a:gd name="connsiteY8" fmla="*/ 40862 h 81723"/>
                  <a:gd name="connsiteX9" fmla="*/ 40862 w 81723"/>
                  <a:gd name="connsiteY9" fmla="*/ 10848 h 81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1723" h="81723">
                    <a:moveTo>
                      <a:pt x="40862" y="81723"/>
                    </a:moveTo>
                    <a:cubicBezTo>
                      <a:pt x="63281" y="81723"/>
                      <a:pt x="81723" y="63281"/>
                      <a:pt x="81723" y="40862"/>
                    </a:cubicBezTo>
                    <a:cubicBezTo>
                      <a:pt x="81723" y="18442"/>
                      <a:pt x="63281" y="0"/>
                      <a:pt x="40862" y="0"/>
                    </a:cubicBezTo>
                    <a:cubicBezTo>
                      <a:pt x="18442" y="0"/>
                      <a:pt x="0" y="18442"/>
                      <a:pt x="0" y="40862"/>
                    </a:cubicBezTo>
                    <a:cubicBezTo>
                      <a:pt x="0" y="63281"/>
                      <a:pt x="18442" y="81723"/>
                      <a:pt x="40862" y="81723"/>
                    </a:cubicBezTo>
                    <a:close/>
                    <a:moveTo>
                      <a:pt x="40862" y="10848"/>
                    </a:moveTo>
                    <a:cubicBezTo>
                      <a:pt x="57496" y="10848"/>
                      <a:pt x="70875" y="24228"/>
                      <a:pt x="70875" y="40862"/>
                    </a:cubicBezTo>
                    <a:cubicBezTo>
                      <a:pt x="70875" y="57496"/>
                      <a:pt x="57496" y="70875"/>
                      <a:pt x="40862" y="70875"/>
                    </a:cubicBezTo>
                    <a:cubicBezTo>
                      <a:pt x="24228" y="70875"/>
                      <a:pt x="10848" y="57496"/>
                      <a:pt x="10848" y="40862"/>
                    </a:cubicBezTo>
                    <a:cubicBezTo>
                      <a:pt x="10848" y="24228"/>
                      <a:pt x="24228" y="10848"/>
                      <a:pt x="40862" y="10848"/>
                    </a:cubicBezTo>
                    <a:close/>
                  </a:path>
                </a:pathLst>
              </a:custGeom>
              <a:solidFill>
                <a:srgbClr val="231F20"/>
              </a:solidFill>
              <a:ln w="35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5" name="Рисунок 86">
                <a:extLst>
                  <a:ext uri="{FF2B5EF4-FFF2-40B4-BE49-F238E27FC236}">
                    <a16:creationId xmlns:a16="http://schemas.microsoft.com/office/drawing/2014/main" xmlns="" id="{369BB1E4-F819-430F-93A8-81CF03FF903F}"/>
                  </a:ext>
                </a:extLst>
              </p:cNvPr>
              <p:cNvSpPr/>
              <p:nvPr/>
            </p:nvSpPr>
            <p:spPr>
              <a:xfrm>
                <a:off x="2750849" y="5265877"/>
                <a:ext cx="330509" cy="141027"/>
              </a:xfrm>
              <a:custGeom>
                <a:avLst/>
                <a:gdLst>
                  <a:gd name="connsiteX0" fmla="*/ 325086 w 330509"/>
                  <a:gd name="connsiteY0" fmla="*/ 73045 h 141027"/>
                  <a:gd name="connsiteX1" fmla="*/ 298327 w 330509"/>
                  <a:gd name="connsiteY1" fmla="*/ 73045 h 141027"/>
                  <a:gd name="connsiteX2" fmla="*/ 279885 w 330509"/>
                  <a:gd name="connsiteY2" fmla="*/ 30737 h 141027"/>
                  <a:gd name="connsiteX3" fmla="*/ 279885 w 330509"/>
                  <a:gd name="connsiteY3" fmla="*/ 5424 h 141027"/>
                  <a:gd name="connsiteX4" fmla="*/ 274460 w 330509"/>
                  <a:gd name="connsiteY4" fmla="*/ 0 h 141027"/>
                  <a:gd name="connsiteX5" fmla="*/ 183697 w 330509"/>
                  <a:gd name="connsiteY5" fmla="*/ 0 h 141027"/>
                  <a:gd name="connsiteX6" fmla="*/ 178273 w 330509"/>
                  <a:gd name="connsiteY6" fmla="*/ 5424 h 141027"/>
                  <a:gd name="connsiteX7" fmla="*/ 178273 w 330509"/>
                  <a:gd name="connsiteY7" fmla="*/ 30737 h 141027"/>
                  <a:gd name="connsiteX8" fmla="*/ 165616 w 330509"/>
                  <a:gd name="connsiteY8" fmla="*/ 48455 h 141027"/>
                  <a:gd name="connsiteX9" fmla="*/ 165255 w 330509"/>
                  <a:gd name="connsiteY9" fmla="*/ 48455 h 141027"/>
                  <a:gd name="connsiteX10" fmla="*/ 164532 w 330509"/>
                  <a:gd name="connsiteY10" fmla="*/ 48455 h 141027"/>
                  <a:gd name="connsiteX11" fmla="*/ 101250 w 330509"/>
                  <a:gd name="connsiteY11" fmla="*/ 10125 h 141027"/>
                  <a:gd name="connsiteX12" fmla="*/ 37607 w 330509"/>
                  <a:gd name="connsiteY12" fmla="*/ 48455 h 141027"/>
                  <a:gd name="connsiteX13" fmla="*/ 36884 w 330509"/>
                  <a:gd name="connsiteY13" fmla="*/ 48455 h 141027"/>
                  <a:gd name="connsiteX14" fmla="*/ 31460 w 330509"/>
                  <a:gd name="connsiteY14" fmla="*/ 53880 h 141027"/>
                  <a:gd name="connsiteX15" fmla="*/ 31460 w 330509"/>
                  <a:gd name="connsiteY15" fmla="*/ 73045 h 141027"/>
                  <a:gd name="connsiteX16" fmla="*/ 5424 w 330509"/>
                  <a:gd name="connsiteY16" fmla="*/ 73045 h 141027"/>
                  <a:gd name="connsiteX17" fmla="*/ 0 w 330509"/>
                  <a:gd name="connsiteY17" fmla="*/ 78469 h 141027"/>
                  <a:gd name="connsiteX18" fmla="*/ 5424 w 330509"/>
                  <a:gd name="connsiteY18" fmla="*/ 83893 h 141027"/>
                  <a:gd name="connsiteX19" fmla="*/ 18080 w 330509"/>
                  <a:gd name="connsiteY19" fmla="*/ 83893 h 141027"/>
                  <a:gd name="connsiteX20" fmla="*/ 18080 w 330509"/>
                  <a:gd name="connsiteY20" fmla="*/ 135603 h 141027"/>
                  <a:gd name="connsiteX21" fmla="*/ 23505 w 330509"/>
                  <a:gd name="connsiteY21" fmla="*/ 141027 h 141027"/>
                  <a:gd name="connsiteX22" fmla="*/ 28929 w 330509"/>
                  <a:gd name="connsiteY22" fmla="*/ 135603 h 141027"/>
                  <a:gd name="connsiteX23" fmla="*/ 28929 w 330509"/>
                  <a:gd name="connsiteY23" fmla="*/ 83893 h 141027"/>
                  <a:gd name="connsiteX24" fmla="*/ 31460 w 330509"/>
                  <a:gd name="connsiteY24" fmla="*/ 83893 h 141027"/>
                  <a:gd name="connsiteX25" fmla="*/ 31460 w 330509"/>
                  <a:gd name="connsiteY25" fmla="*/ 135603 h 141027"/>
                  <a:gd name="connsiteX26" fmla="*/ 36884 w 330509"/>
                  <a:gd name="connsiteY26" fmla="*/ 141027 h 141027"/>
                  <a:gd name="connsiteX27" fmla="*/ 165255 w 330509"/>
                  <a:gd name="connsiteY27" fmla="*/ 141027 h 141027"/>
                  <a:gd name="connsiteX28" fmla="*/ 170679 w 330509"/>
                  <a:gd name="connsiteY28" fmla="*/ 135603 h 141027"/>
                  <a:gd name="connsiteX29" fmla="*/ 170679 w 330509"/>
                  <a:gd name="connsiteY29" fmla="*/ 83893 h 141027"/>
                  <a:gd name="connsiteX30" fmla="*/ 292902 w 330509"/>
                  <a:gd name="connsiteY30" fmla="*/ 83893 h 141027"/>
                  <a:gd name="connsiteX31" fmla="*/ 301581 w 330509"/>
                  <a:gd name="connsiteY31" fmla="*/ 83893 h 141027"/>
                  <a:gd name="connsiteX32" fmla="*/ 301581 w 330509"/>
                  <a:gd name="connsiteY32" fmla="*/ 135603 h 141027"/>
                  <a:gd name="connsiteX33" fmla="*/ 307005 w 330509"/>
                  <a:gd name="connsiteY33" fmla="*/ 141027 h 141027"/>
                  <a:gd name="connsiteX34" fmla="*/ 312429 w 330509"/>
                  <a:gd name="connsiteY34" fmla="*/ 135603 h 141027"/>
                  <a:gd name="connsiteX35" fmla="*/ 312429 w 330509"/>
                  <a:gd name="connsiteY35" fmla="*/ 83893 h 141027"/>
                  <a:gd name="connsiteX36" fmla="*/ 325086 w 330509"/>
                  <a:gd name="connsiteY36" fmla="*/ 83893 h 141027"/>
                  <a:gd name="connsiteX37" fmla="*/ 330510 w 330509"/>
                  <a:gd name="connsiteY37" fmla="*/ 78469 h 141027"/>
                  <a:gd name="connsiteX38" fmla="*/ 325086 w 330509"/>
                  <a:gd name="connsiteY38" fmla="*/ 73045 h 141027"/>
                  <a:gd name="connsiteX39" fmla="*/ 189121 w 330509"/>
                  <a:gd name="connsiteY39" fmla="*/ 10848 h 141027"/>
                  <a:gd name="connsiteX40" fmla="*/ 269398 w 330509"/>
                  <a:gd name="connsiteY40" fmla="*/ 10848 h 141027"/>
                  <a:gd name="connsiteX41" fmla="*/ 269398 w 330509"/>
                  <a:gd name="connsiteY41" fmla="*/ 73045 h 141027"/>
                  <a:gd name="connsiteX42" fmla="*/ 189121 w 330509"/>
                  <a:gd name="connsiteY42" fmla="*/ 73045 h 141027"/>
                  <a:gd name="connsiteX43" fmla="*/ 189121 w 330509"/>
                  <a:gd name="connsiteY43" fmla="*/ 10848 h 141027"/>
                  <a:gd name="connsiteX44" fmla="*/ 100889 w 330509"/>
                  <a:gd name="connsiteY44" fmla="*/ 20612 h 141027"/>
                  <a:gd name="connsiteX45" fmla="*/ 151875 w 330509"/>
                  <a:gd name="connsiteY45" fmla="*/ 48094 h 141027"/>
                  <a:gd name="connsiteX46" fmla="*/ 49902 w 330509"/>
                  <a:gd name="connsiteY46" fmla="*/ 48094 h 141027"/>
                  <a:gd name="connsiteX47" fmla="*/ 100889 w 330509"/>
                  <a:gd name="connsiteY47" fmla="*/ 20612 h 141027"/>
                  <a:gd name="connsiteX48" fmla="*/ 42308 w 330509"/>
                  <a:gd name="connsiteY48" fmla="*/ 130179 h 141027"/>
                  <a:gd name="connsiteX49" fmla="*/ 42308 w 330509"/>
                  <a:gd name="connsiteY49" fmla="*/ 58942 h 141027"/>
                  <a:gd name="connsiteX50" fmla="*/ 159831 w 330509"/>
                  <a:gd name="connsiteY50" fmla="*/ 58942 h 141027"/>
                  <a:gd name="connsiteX51" fmla="*/ 159831 w 330509"/>
                  <a:gd name="connsiteY51" fmla="*/ 69429 h 141027"/>
                  <a:gd name="connsiteX52" fmla="*/ 159469 w 330509"/>
                  <a:gd name="connsiteY52" fmla="*/ 74130 h 141027"/>
                  <a:gd name="connsiteX53" fmla="*/ 159831 w 330509"/>
                  <a:gd name="connsiteY53" fmla="*/ 78107 h 141027"/>
                  <a:gd name="connsiteX54" fmla="*/ 159831 w 330509"/>
                  <a:gd name="connsiteY54" fmla="*/ 129456 h 141027"/>
                  <a:gd name="connsiteX55" fmla="*/ 42308 w 330509"/>
                  <a:gd name="connsiteY55" fmla="*/ 129456 h 141027"/>
                  <a:gd name="connsiteX56" fmla="*/ 170679 w 330509"/>
                  <a:gd name="connsiteY56" fmla="*/ 70152 h 141027"/>
                  <a:gd name="connsiteX57" fmla="*/ 178273 w 330509"/>
                  <a:gd name="connsiteY57" fmla="*/ 47732 h 141027"/>
                  <a:gd name="connsiteX58" fmla="*/ 178273 w 330509"/>
                  <a:gd name="connsiteY58" fmla="*/ 73045 h 141027"/>
                  <a:gd name="connsiteX59" fmla="*/ 170679 w 330509"/>
                  <a:gd name="connsiteY59" fmla="*/ 73045 h 141027"/>
                  <a:gd name="connsiteX60" fmla="*/ 170679 w 330509"/>
                  <a:gd name="connsiteY60" fmla="*/ 70152 h 141027"/>
                  <a:gd name="connsiteX61" fmla="*/ 280246 w 330509"/>
                  <a:gd name="connsiteY61" fmla="*/ 73045 h 141027"/>
                  <a:gd name="connsiteX62" fmla="*/ 280246 w 330509"/>
                  <a:gd name="connsiteY62" fmla="*/ 48094 h 141027"/>
                  <a:gd name="connsiteX63" fmla="*/ 287840 w 330509"/>
                  <a:gd name="connsiteY63" fmla="*/ 73045 h 141027"/>
                  <a:gd name="connsiteX64" fmla="*/ 280246 w 330509"/>
                  <a:gd name="connsiteY64" fmla="*/ 73045 h 1410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</a:cxnLst>
                <a:rect l="l" t="t" r="r" b="b"/>
                <a:pathLst>
                  <a:path w="330509" h="141027">
                    <a:moveTo>
                      <a:pt x="325086" y="73045"/>
                    </a:moveTo>
                    <a:lnTo>
                      <a:pt x="298327" y="73045"/>
                    </a:lnTo>
                    <a:cubicBezTo>
                      <a:pt x="297965" y="57134"/>
                      <a:pt x="291456" y="42308"/>
                      <a:pt x="279885" y="30737"/>
                    </a:cubicBezTo>
                    <a:lnTo>
                      <a:pt x="279885" y="5424"/>
                    </a:lnTo>
                    <a:cubicBezTo>
                      <a:pt x="279885" y="2531"/>
                      <a:pt x="277353" y="0"/>
                      <a:pt x="274460" y="0"/>
                    </a:cubicBezTo>
                    <a:lnTo>
                      <a:pt x="183697" y="0"/>
                    </a:lnTo>
                    <a:cubicBezTo>
                      <a:pt x="180804" y="0"/>
                      <a:pt x="178273" y="2531"/>
                      <a:pt x="178273" y="5424"/>
                    </a:cubicBezTo>
                    <a:lnTo>
                      <a:pt x="178273" y="30737"/>
                    </a:lnTo>
                    <a:cubicBezTo>
                      <a:pt x="172849" y="36161"/>
                      <a:pt x="168871" y="41947"/>
                      <a:pt x="165616" y="48455"/>
                    </a:cubicBezTo>
                    <a:cubicBezTo>
                      <a:pt x="165616" y="48455"/>
                      <a:pt x="165255" y="48455"/>
                      <a:pt x="165255" y="48455"/>
                    </a:cubicBezTo>
                    <a:lnTo>
                      <a:pt x="164532" y="48455"/>
                    </a:lnTo>
                    <a:cubicBezTo>
                      <a:pt x="153322" y="25313"/>
                      <a:pt x="128371" y="10125"/>
                      <a:pt x="101250" y="10125"/>
                    </a:cubicBezTo>
                    <a:cubicBezTo>
                      <a:pt x="73768" y="10125"/>
                      <a:pt x="48817" y="25313"/>
                      <a:pt x="37607" y="48455"/>
                    </a:cubicBezTo>
                    <a:lnTo>
                      <a:pt x="36884" y="48455"/>
                    </a:lnTo>
                    <a:cubicBezTo>
                      <a:pt x="33991" y="48455"/>
                      <a:pt x="31460" y="50987"/>
                      <a:pt x="31460" y="53880"/>
                    </a:cubicBezTo>
                    <a:lnTo>
                      <a:pt x="31460" y="73045"/>
                    </a:lnTo>
                    <a:lnTo>
                      <a:pt x="5424" y="73045"/>
                    </a:lnTo>
                    <a:cubicBezTo>
                      <a:pt x="2531" y="73045"/>
                      <a:pt x="0" y="75576"/>
                      <a:pt x="0" y="78469"/>
                    </a:cubicBezTo>
                    <a:cubicBezTo>
                      <a:pt x="0" y="81362"/>
                      <a:pt x="2531" y="83893"/>
                      <a:pt x="5424" y="83893"/>
                    </a:cubicBezTo>
                    <a:lnTo>
                      <a:pt x="18080" y="83893"/>
                    </a:lnTo>
                    <a:lnTo>
                      <a:pt x="18080" y="135603"/>
                    </a:lnTo>
                    <a:cubicBezTo>
                      <a:pt x="18080" y="138496"/>
                      <a:pt x="20612" y="141027"/>
                      <a:pt x="23505" y="141027"/>
                    </a:cubicBezTo>
                    <a:cubicBezTo>
                      <a:pt x="26397" y="141027"/>
                      <a:pt x="28929" y="138496"/>
                      <a:pt x="28929" y="135603"/>
                    </a:cubicBezTo>
                    <a:lnTo>
                      <a:pt x="28929" y="83893"/>
                    </a:lnTo>
                    <a:lnTo>
                      <a:pt x="31460" y="83893"/>
                    </a:lnTo>
                    <a:lnTo>
                      <a:pt x="31460" y="135603"/>
                    </a:lnTo>
                    <a:cubicBezTo>
                      <a:pt x="31460" y="138496"/>
                      <a:pt x="33991" y="141027"/>
                      <a:pt x="36884" y="141027"/>
                    </a:cubicBezTo>
                    <a:lnTo>
                      <a:pt x="165255" y="141027"/>
                    </a:lnTo>
                    <a:cubicBezTo>
                      <a:pt x="168148" y="141027"/>
                      <a:pt x="170679" y="138496"/>
                      <a:pt x="170679" y="135603"/>
                    </a:cubicBezTo>
                    <a:lnTo>
                      <a:pt x="170679" y="83893"/>
                    </a:lnTo>
                    <a:lnTo>
                      <a:pt x="292902" y="83893"/>
                    </a:lnTo>
                    <a:lnTo>
                      <a:pt x="301581" y="83893"/>
                    </a:lnTo>
                    <a:lnTo>
                      <a:pt x="301581" y="135603"/>
                    </a:lnTo>
                    <a:cubicBezTo>
                      <a:pt x="301581" y="138496"/>
                      <a:pt x="304112" y="141027"/>
                      <a:pt x="307005" y="141027"/>
                    </a:cubicBezTo>
                    <a:cubicBezTo>
                      <a:pt x="309898" y="141027"/>
                      <a:pt x="312429" y="138496"/>
                      <a:pt x="312429" y="135603"/>
                    </a:cubicBezTo>
                    <a:lnTo>
                      <a:pt x="312429" y="83893"/>
                    </a:lnTo>
                    <a:lnTo>
                      <a:pt x="325086" y="83893"/>
                    </a:lnTo>
                    <a:cubicBezTo>
                      <a:pt x="327978" y="83893"/>
                      <a:pt x="330510" y="81362"/>
                      <a:pt x="330510" y="78469"/>
                    </a:cubicBezTo>
                    <a:cubicBezTo>
                      <a:pt x="330510" y="75214"/>
                      <a:pt x="327978" y="73045"/>
                      <a:pt x="325086" y="73045"/>
                    </a:cubicBezTo>
                    <a:close/>
                    <a:moveTo>
                      <a:pt x="189121" y="10848"/>
                    </a:moveTo>
                    <a:lnTo>
                      <a:pt x="269398" y="10848"/>
                    </a:lnTo>
                    <a:lnTo>
                      <a:pt x="269398" y="73045"/>
                    </a:lnTo>
                    <a:lnTo>
                      <a:pt x="189121" y="73045"/>
                    </a:lnTo>
                    <a:lnTo>
                      <a:pt x="189121" y="10848"/>
                    </a:lnTo>
                    <a:close/>
                    <a:moveTo>
                      <a:pt x="100889" y="20612"/>
                    </a:moveTo>
                    <a:cubicBezTo>
                      <a:pt x="122224" y="20612"/>
                      <a:pt x="141750" y="31460"/>
                      <a:pt x="151875" y="48094"/>
                    </a:cubicBezTo>
                    <a:lnTo>
                      <a:pt x="49902" y="48094"/>
                    </a:lnTo>
                    <a:cubicBezTo>
                      <a:pt x="60027" y="31460"/>
                      <a:pt x="79554" y="20612"/>
                      <a:pt x="100889" y="20612"/>
                    </a:cubicBezTo>
                    <a:close/>
                    <a:moveTo>
                      <a:pt x="42308" y="130179"/>
                    </a:moveTo>
                    <a:lnTo>
                      <a:pt x="42308" y="58942"/>
                    </a:lnTo>
                    <a:lnTo>
                      <a:pt x="159831" y="58942"/>
                    </a:lnTo>
                    <a:lnTo>
                      <a:pt x="159831" y="69429"/>
                    </a:lnTo>
                    <a:cubicBezTo>
                      <a:pt x="159831" y="70875"/>
                      <a:pt x="159469" y="72683"/>
                      <a:pt x="159469" y="74130"/>
                    </a:cubicBezTo>
                    <a:cubicBezTo>
                      <a:pt x="159469" y="75576"/>
                      <a:pt x="159469" y="76661"/>
                      <a:pt x="159831" y="78107"/>
                    </a:cubicBezTo>
                    <a:lnTo>
                      <a:pt x="159831" y="129456"/>
                    </a:lnTo>
                    <a:lnTo>
                      <a:pt x="42308" y="129456"/>
                    </a:lnTo>
                    <a:close/>
                    <a:moveTo>
                      <a:pt x="170679" y="70152"/>
                    </a:moveTo>
                    <a:cubicBezTo>
                      <a:pt x="171402" y="62197"/>
                      <a:pt x="173933" y="54603"/>
                      <a:pt x="178273" y="47732"/>
                    </a:cubicBezTo>
                    <a:lnTo>
                      <a:pt x="178273" y="73045"/>
                    </a:lnTo>
                    <a:lnTo>
                      <a:pt x="170679" y="73045"/>
                    </a:lnTo>
                    <a:lnTo>
                      <a:pt x="170679" y="70152"/>
                    </a:lnTo>
                    <a:close/>
                    <a:moveTo>
                      <a:pt x="280246" y="73045"/>
                    </a:moveTo>
                    <a:lnTo>
                      <a:pt x="280246" y="48094"/>
                    </a:lnTo>
                    <a:cubicBezTo>
                      <a:pt x="284947" y="55688"/>
                      <a:pt x="287478" y="64005"/>
                      <a:pt x="287840" y="73045"/>
                    </a:cubicBezTo>
                    <a:lnTo>
                      <a:pt x="280246" y="73045"/>
                    </a:lnTo>
                    <a:close/>
                  </a:path>
                </a:pathLst>
              </a:custGeom>
              <a:solidFill>
                <a:srgbClr val="231F20"/>
              </a:solidFill>
              <a:ln w="35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1201440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Объект 11" hidden="1">
            <a:extLst>
              <a:ext uri="{FF2B5EF4-FFF2-40B4-BE49-F238E27FC236}">
                <a16:creationId xmlns:a16="http://schemas.microsoft.com/office/drawing/2014/main" xmlns="" id="{DB5BFB53-1CF7-4949-91D7-133BA025499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p:oleObj spid="_x0000_s52249" name="Слайд think-cell" r:id="rId4" imgW="7761960" imgH="10047960" progId="">
              <p:embed/>
            </p:oleObj>
          </a:graphicData>
        </a:graphic>
      </p:graphicFrame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E965CCE-13E3-144C-B0A3-01033C014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906" y="402822"/>
            <a:ext cx="9072000" cy="332399"/>
          </a:xfrm>
        </p:spPr>
        <p:txBody>
          <a:bodyPr vert="horz"/>
          <a:lstStyle/>
          <a:p>
            <a:r>
              <a:rPr lang="ru-RU" dirty="0" smtClean="0"/>
              <a:t>Эффект</a:t>
            </a:r>
            <a:endParaRPr lang="ru-RU" dirty="0"/>
          </a:p>
        </p:txBody>
      </p:sp>
      <p:sp>
        <p:nvSpPr>
          <p:cNvPr id="16" name="Текст 15">
            <a:extLst>
              <a:ext uri="{FF2B5EF4-FFF2-40B4-BE49-F238E27FC236}">
                <a16:creationId xmlns:a16="http://schemas.microsoft.com/office/drawing/2014/main" xmlns="" id="{810D648A-EB12-5442-A099-B487F38E29B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587CC7E4-E3C5-F742-9555-BE46CA575F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33855" y="6356349"/>
            <a:ext cx="3385837" cy="360000"/>
          </a:xfrm>
        </p:spPr>
        <p:txBody>
          <a:bodyPr/>
          <a:lstStyle/>
          <a:p>
            <a:r>
              <a:rPr lang="ru-RU"/>
              <a:t>Любое несанкционированное копирование, раскрытие или распространение материалов, содержащихся в данном документе (или приложениях к нему), строго запрещено</a:t>
            </a:r>
            <a:endParaRPr lang="ru-RU" dirty="0"/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xmlns="" id="{0FBDAF3B-D2AE-4C4E-BF90-8F947615DFF6}"/>
              </a:ext>
            </a:extLst>
          </p:cNvPr>
          <p:cNvGrpSpPr/>
          <p:nvPr/>
        </p:nvGrpSpPr>
        <p:grpSpPr>
          <a:xfrm>
            <a:off x="812115" y="3387300"/>
            <a:ext cx="3519985" cy="2060524"/>
            <a:chOff x="812115" y="3387300"/>
            <a:chExt cx="3519985" cy="2060524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451C29C4-0255-574D-AFB9-6A2DB44967D0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816527" y="3662720"/>
              <a:ext cx="3515573" cy="1785104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>
              <a:defPPr>
                <a:defRPr lang="en-US"/>
              </a:defPPr>
              <a:lvl1pPr marL="108000" indent="-108000" defTabSz="914400">
                <a:spcAft>
                  <a:spcPts val="60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000">
                  <a:solidFill>
                    <a:srgbClr val="495359"/>
                  </a:solidFill>
                </a:defRPr>
              </a:lvl1pPr>
            </a:lstStyle>
            <a:p>
              <a:pPr>
                <a:spcBef>
                  <a:spcPts val="1200"/>
                </a:spcBef>
                <a:spcAft>
                  <a:spcPts val="0"/>
                </a:spcAft>
                <a:buClr>
                  <a:schemeClr val="accent1"/>
                </a:buClr>
                <a:defRPr/>
              </a:pPr>
              <a:r>
                <a:rPr lang="ru-RU" sz="1200" dirty="0">
                  <a:solidFill>
                    <a:schemeClr val="tx1"/>
                  </a:solidFill>
                  <a:ea typeface="Euclid Circular A" panose="020B0504000000000000" pitchFamily="34" charset="-52"/>
                </a:rPr>
                <a:t>Повышение качественного уровня подготовки абитуриентов</a:t>
              </a:r>
            </a:p>
            <a:p>
              <a:pPr>
                <a:spcBef>
                  <a:spcPts val="1200"/>
                </a:spcBef>
                <a:spcAft>
                  <a:spcPts val="0"/>
                </a:spcAft>
                <a:buClr>
                  <a:schemeClr val="accent1"/>
                </a:buClr>
                <a:defRPr/>
              </a:pPr>
              <a:r>
                <a:rPr lang="ru-RU" sz="1200" dirty="0">
                  <a:solidFill>
                    <a:schemeClr val="tx1"/>
                  </a:solidFill>
                  <a:ea typeface="Euclid Circular A" panose="020B0504000000000000" pitchFamily="34" charset="-52"/>
                </a:rPr>
                <a:t>Повышение мотивации у школьников работать в организациях Компании после получения соответствующего образования</a:t>
              </a:r>
            </a:p>
            <a:p>
              <a:pPr>
                <a:spcBef>
                  <a:spcPts val="1200"/>
                </a:spcBef>
                <a:spcAft>
                  <a:spcPts val="0"/>
                </a:spcAft>
                <a:buClr>
                  <a:schemeClr val="accent1"/>
                </a:buClr>
                <a:defRPr/>
              </a:pPr>
              <a:r>
                <a:rPr lang="ru-RU" sz="1200" dirty="0">
                  <a:solidFill>
                    <a:schemeClr val="tx1"/>
                  </a:solidFill>
                  <a:ea typeface="Euclid Circular A" panose="020B0504000000000000" pitchFamily="34" charset="-52"/>
                </a:rPr>
                <a:t>Создание во всех регионах присутствия УГМК единых принципов ведения работы со школьниками</a:t>
              </a:r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xmlns="" id="{DCEC277B-5FC2-8D4A-B2D7-D8A37C550A63}"/>
                </a:ext>
              </a:extLst>
            </p:cNvPr>
            <p:cNvSpPr/>
            <p:nvPr/>
          </p:nvSpPr>
          <p:spPr>
            <a:xfrm>
              <a:off x="812115" y="3387300"/>
              <a:ext cx="2328266" cy="215444"/>
            </a:xfrm>
            <a:prstGeom prst="rect">
              <a:avLst/>
            </a:prstGeom>
          </p:spPr>
          <p:txBody>
            <a:bodyPr wrap="none" lIns="0" tIns="0" rIns="0" bIns="0" anchor="b">
              <a:spAutoFit/>
            </a:bodyPr>
            <a:lstStyle/>
            <a:p>
              <a:pPr>
                <a:spcBef>
                  <a:spcPts val="1200"/>
                </a:spcBef>
              </a:pPr>
              <a:r>
                <a:rPr lang="ru-RU" sz="1400" b="1" dirty="0" smtClean="0"/>
                <a:t>Планируемые результаты</a:t>
              </a:r>
              <a:endParaRPr lang="ru-RU" sz="1400" b="1" dirty="0"/>
            </a:p>
          </p:txBody>
        </p:sp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xmlns="" id="{2C89D5C2-0288-9847-AAD4-3832335E036E}"/>
              </a:ext>
            </a:extLst>
          </p:cNvPr>
          <p:cNvGrpSpPr/>
          <p:nvPr/>
        </p:nvGrpSpPr>
        <p:grpSpPr>
          <a:xfrm>
            <a:off x="8523875" y="1088620"/>
            <a:ext cx="2864855" cy="2071946"/>
            <a:chOff x="8523875" y="1088620"/>
            <a:chExt cx="2864855" cy="2071946"/>
          </a:xfrm>
        </p:grpSpPr>
        <p:sp>
          <p:nvSpPr>
            <p:cNvPr id="9" name="Полилиния 8">
              <a:extLst>
                <a:ext uri="{FF2B5EF4-FFF2-40B4-BE49-F238E27FC236}">
                  <a16:creationId xmlns:a16="http://schemas.microsoft.com/office/drawing/2014/main" xmlns="" id="{240226A7-6180-8F4B-BC69-D4C79415D25F}"/>
                </a:ext>
              </a:extLst>
            </p:cNvPr>
            <p:cNvSpPr/>
            <p:nvPr/>
          </p:nvSpPr>
          <p:spPr>
            <a:xfrm rot="16200000">
              <a:off x="9043999" y="600486"/>
              <a:ext cx="1856598" cy="2832865"/>
            </a:xfrm>
            <a:custGeom>
              <a:avLst/>
              <a:gdLst>
                <a:gd name="connsiteX0" fmla="*/ 1173679 w 1173679"/>
                <a:gd name="connsiteY0" fmla="*/ 0 h 2293659"/>
                <a:gd name="connsiteX1" fmla="*/ 1173678 w 1173679"/>
                <a:gd name="connsiteY1" fmla="*/ 2293659 h 2293659"/>
                <a:gd name="connsiteX2" fmla="*/ 1173676 w 1173679"/>
                <a:gd name="connsiteY2" fmla="*/ 2293659 h 2293659"/>
                <a:gd name="connsiteX3" fmla="*/ 586840 w 1173679"/>
                <a:gd name="connsiteY3" fmla="*/ 1755139 h 2293659"/>
                <a:gd name="connsiteX4" fmla="*/ 3 w 1173679"/>
                <a:gd name="connsiteY4" fmla="*/ 2293659 h 2293659"/>
                <a:gd name="connsiteX5" fmla="*/ 0 w 1173679"/>
                <a:gd name="connsiteY5" fmla="*/ 2293659 h 2293659"/>
                <a:gd name="connsiteX6" fmla="*/ 1 w 1173679"/>
                <a:gd name="connsiteY6" fmla="*/ 0 h 2293659"/>
                <a:gd name="connsiteX7" fmla="*/ 1173679 w 1173679"/>
                <a:gd name="connsiteY7" fmla="*/ 0 h 2293659"/>
                <a:gd name="connsiteX0" fmla="*/ 1173679 w 1173679"/>
                <a:gd name="connsiteY0" fmla="*/ 0 h 2293659"/>
                <a:gd name="connsiteX1" fmla="*/ 1173678 w 1173679"/>
                <a:gd name="connsiteY1" fmla="*/ 2293659 h 2293659"/>
                <a:gd name="connsiteX2" fmla="*/ 1173676 w 1173679"/>
                <a:gd name="connsiteY2" fmla="*/ 2293659 h 2293659"/>
                <a:gd name="connsiteX3" fmla="*/ 586842 w 1173679"/>
                <a:gd name="connsiteY3" fmla="*/ 1989888 h 2293659"/>
                <a:gd name="connsiteX4" fmla="*/ 3 w 1173679"/>
                <a:gd name="connsiteY4" fmla="*/ 2293659 h 2293659"/>
                <a:gd name="connsiteX5" fmla="*/ 0 w 1173679"/>
                <a:gd name="connsiteY5" fmla="*/ 2293659 h 2293659"/>
                <a:gd name="connsiteX6" fmla="*/ 1 w 1173679"/>
                <a:gd name="connsiteY6" fmla="*/ 0 h 2293659"/>
                <a:gd name="connsiteX7" fmla="*/ 1173679 w 1173679"/>
                <a:gd name="connsiteY7" fmla="*/ 0 h 229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73679" h="2293659">
                  <a:moveTo>
                    <a:pt x="1173679" y="0"/>
                  </a:moveTo>
                  <a:cubicBezTo>
                    <a:pt x="1173679" y="764553"/>
                    <a:pt x="1173678" y="1529106"/>
                    <a:pt x="1173678" y="2293659"/>
                  </a:cubicBezTo>
                  <a:lnTo>
                    <a:pt x="1173676" y="2293659"/>
                  </a:lnTo>
                  <a:lnTo>
                    <a:pt x="586842" y="1989888"/>
                  </a:lnTo>
                  <a:lnTo>
                    <a:pt x="3" y="2293659"/>
                  </a:lnTo>
                  <a:lnTo>
                    <a:pt x="0" y="2293659"/>
                  </a:lnTo>
                  <a:cubicBezTo>
                    <a:pt x="0" y="1529106"/>
                    <a:pt x="1" y="764553"/>
                    <a:pt x="1" y="0"/>
                  </a:cubicBezTo>
                  <a:lnTo>
                    <a:pt x="1173679" y="0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 dirty="0"/>
            </a:p>
          </p:txBody>
        </p:sp>
        <p:cxnSp>
          <p:nvCxnSpPr>
            <p:cNvPr id="10" name="Прямая соединительная линия 9">
              <a:extLst>
                <a:ext uri="{FF2B5EF4-FFF2-40B4-BE49-F238E27FC236}">
                  <a16:creationId xmlns:a16="http://schemas.microsoft.com/office/drawing/2014/main" xmlns="" id="{A66EED39-D3BA-8F4E-8FA0-4BBA35DB622F}"/>
                </a:ext>
              </a:extLst>
            </p:cNvPr>
            <p:cNvCxnSpPr>
              <a:cxnSpLocks/>
            </p:cNvCxnSpPr>
            <p:nvPr/>
          </p:nvCxnSpPr>
          <p:spPr>
            <a:xfrm>
              <a:off x="8523875" y="1089025"/>
              <a:ext cx="0" cy="2071541"/>
            </a:xfrm>
            <a:prstGeom prst="line">
              <a:avLst/>
            </a:prstGeom>
            <a:ln w="69850" cap="rnd">
              <a:solidFill>
                <a:schemeClr val="accent3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F0FAE5ED-4B39-9644-89AB-25A3A71DA4BC}"/>
                </a:ext>
              </a:extLst>
            </p:cNvPr>
            <p:cNvSpPr txBox="1"/>
            <p:nvPr/>
          </p:nvSpPr>
          <p:spPr>
            <a:xfrm>
              <a:off x="8850942" y="1526104"/>
              <a:ext cx="1862808" cy="92333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ru-RU" sz="1200" b="1" dirty="0" smtClean="0"/>
                <a:t>Цель:</a:t>
              </a:r>
              <a:endParaRPr lang="ru-RU" sz="1200" b="1" dirty="0"/>
            </a:p>
            <a:p>
              <a:pPr algn="ctr"/>
              <a:r>
                <a:rPr lang="ru-RU" sz="1200" dirty="0" smtClean="0"/>
                <a:t>100-130 выпускников ежегодно трудоустраиваются в организации УГМК</a:t>
              </a:r>
              <a:endParaRPr lang="ru-RU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38445241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735" r="7735"/>
          <a:stretch>
            <a:fillRect/>
          </a:stretch>
        </p:blipFill>
        <p:spPr/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03275" y="2201029"/>
            <a:ext cx="4031482" cy="2215991"/>
          </a:xfrm>
        </p:spPr>
        <p:txBody>
          <a:bodyPr/>
          <a:lstStyle/>
          <a:p>
            <a:r>
              <a:rPr lang="ru-RU" dirty="0"/>
              <a:t>Отбор в Инженерную школу УГМК 2021-22 </a:t>
            </a:r>
            <a:r>
              <a:rPr lang="ru-RU" dirty="0" err="1"/>
              <a:t>уч.год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899168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>
            <a:extLst>
              <a:ext uri="{FF2B5EF4-FFF2-40B4-BE49-F238E27FC236}">
                <a16:creationId xmlns:a16="http://schemas.microsoft.com/office/drawing/2014/main" xmlns="" id="{8BDA3A87-B88B-458C-BE52-841658682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906" y="402822"/>
            <a:ext cx="9072000" cy="664797"/>
          </a:xfrm>
        </p:spPr>
        <p:txBody>
          <a:bodyPr/>
          <a:lstStyle/>
          <a:p>
            <a:pPr algn="ctr"/>
            <a:r>
              <a:rPr lang="ru-RU" dirty="0"/>
              <a:t>Матрица программ и мероприятий </a:t>
            </a:r>
            <a:br>
              <a:rPr lang="ru-RU" dirty="0"/>
            </a:br>
            <a:r>
              <a:rPr lang="ru-RU" dirty="0"/>
              <a:t>Инженерной школы УГМК 2022 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xmlns="" id="{02FB9248-E049-4357-A9CB-A7650FBB0B9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16" name="Схема 15">
            <a:extLst>
              <a:ext uri="{FF2B5EF4-FFF2-40B4-BE49-F238E27FC236}">
                <a16:creationId xmlns:a16="http://schemas.microsoft.com/office/drawing/2014/main" xmlns="" id="{C0788F05-A63C-4E9B-B0F8-D7160028AD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890689412"/>
              </p:ext>
            </p:extLst>
          </p:nvPr>
        </p:nvGraphicFramePr>
        <p:xfrm>
          <a:off x="345370" y="1241370"/>
          <a:ext cx="11541830" cy="51183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5462606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>
            <a:extLst>
              <a:ext uri="{FF2B5EF4-FFF2-40B4-BE49-F238E27FC236}">
                <a16:creationId xmlns:a16="http://schemas.microsoft.com/office/drawing/2014/main" xmlns="" id="{8BDA3A87-B88B-458C-BE52-841658682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906" y="402822"/>
            <a:ext cx="9072000" cy="664797"/>
          </a:xfrm>
        </p:spPr>
        <p:txBody>
          <a:bodyPr/>
          <a:lstStyle/>
          <a:p>
            <a:pPr algn="ctr"/>
            <a:r>
              <a:rPr lang="ru-RU" dirty="0"/>
              <a:t>План-график программ и мероприятий 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Инженерной школы УГМК 2022 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xmlns="" id="{02FB9248-E049-4357-A9CB-A7650FBB0B9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xmlns="" id="{E4FFDB3C-35E8-45D3-9E2F-FAEBF9B802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37405656"/>
              </p:ext>
            </p:extLst>
          </p:nvPr>
        </p:nvGraphicFramePr>
        <p:xfrm>
          <a:off x="369651" y="1177749"/>
          <a:ext cx="11498099" cy="561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0085">
                  <a:extLst>
                    <a:ext uri="{9D8B030D-6E8A-4147-A177-3AD203B41FA5}">
                      <a16:colId xmlns:a16="http://schemas.microsoft.com/office/drawing/2014/main" xmlns="" val="3334258089"/>
                    </a:ext>
                  </a:extLst>
                </a:gridCol>
                <a:gridCol w="693907">
                  <a:extLst>
                    <a:ext uri="{9D8B030D-6E8A-4147-A177-3AD203B41FA5}">
                      <a16:colId xmlns:a16="http://schemas.microsoft.com/office/drawing/2014/main" xmlns="" val="261161656"/>
                    </a:ext>
                  </a:extLst>
                </a:gridCol>
                <a:gridCol w="726331">
                  <a:extLst>
                    <a:ext uri="{9D8B030D-6E8A-4147-A177-3AD203B41FA5}">
                      <a16:colId xmlns:a16="http://schemas.microsoft.com/office/drawing/2014/main" xmlns="" val="2876634459"/>
                    </a:ext>
                  </a:extLst>
                </a:gridCol>
                <a:gridCol w="726332">
                  <a:extLst>
                    <a:ext uri="{9D8B030D-6E8A-4147-A177-3AD203B41FA5}">
                      <a16:colId xmlns:a16="http://schemas.microsoft.com/office/drawing/2014/main" xmlns="" val="3544244901"/>
                    </a:ext>
                  </a:extLst>
                </a:gridCol>
                <a:gridCol w="713362">
                  <a:extLst>
                    <a:ext uri="{9D8B030D-6E8A-4147-A177-3AD203B41FA5}">
                      <a16:colId xmlns:a16="http://schemas.microsoft.com/office/drawing/2014/main" xmlns="" val="494129994"/>
                    </a:ext>
                  </a:extLst>
                </a:gridCol>
                <a:gridCol w="726332">
                  <a:extLst>
                    <a:ext uri="{9D8B030D-6E8A-4147-A177-3AD203B41FA5}">
                      <a16:colId xmlns:a16="http://schemas.microsoft.com/office/drawing/2014/main" xmlns="" val="3090310176"/>
                    </a:ext>
                  </a:extLst>
                </a:gridCol>
                <a:gridCol w="719847">
                  <a:extLst>
                    <a:ext uri="{9D8B030D-6E8A-4147-A177-3AD203B41FA5}">
                      <a16:colId xmlns:a16="http://schemas.microsoft.com/office/drawing/2014/main" xmlns="" val="2636133643"/>
                    </a:ext>
                  </a:extLst>
                </a:gridCol>
                <a:gridCol w="719847">
                  <a:extLst>
                    <a:ext uri="{9D8B030D-6E8A-4147-A177-3AD203B41FA5}">
                      <a16:colId xmlns:a16="http://schemas.microsoft.com/office/drawing/2014/main" xmlns="" val="1668788813"/>
                    </a:ext>
                  </a:extLst>
                </a:gridCol>
                <a:gridCol w="726332">
                  <a:extLst>
                    <a:ext uri="{9D8B030D-6E8A-4147-A177-3AD203B41FA5}">
                      <a16:colId xmlns:a16="http://schemas.microsoft.com/office/drawing/2014/main" xmlns="" val="3674966446"/>
                    </a:ext>
                  </a:extLst>
                </a:gridCol>
                <a:gridCol w="713361">
                  <a:extLst>
                    <a:ext uri="{9D8B030D-6E8A-4147-A177-3AD203B41FA5}">
                      <a16:colId xmlns:a16="http://schemas.microsoft.com/office/drawing/2014/main" xmlns="" val="1217026116"/>
                    </a:ext>
                  </a:extLst>
                </a:gridCol>
                <a:gridCol w="726332">
                  <a:extLst>
                    <a:ext uri="{9D8B030D-6E8A-4147-A177-3AD203B41FA5}">
                      <a16:colId xmlns:a16="http://schemas.microsoft.com/office/drawing/2014/main" xmlns="" val="667784166"/>
                    </a:ext>
                  </a:extLst>
                </a:gridCol>
                <a:gridCol w="719847">
                  <a:extLst>
                    <a:ext uri="{9D8B030D-6E8A-4147-A177-3AD203B41FA5}">
                      <a16:colId xmlns:a16="http://schemas.microsoft.com/office/drawing/2014/main" xmlns="" val="525194352"/>
                    </a:ext>
                  </a:extLst>
                </a:gridCol>
                <a:gridCol w="713362">
                  <a:extLst>
                    <a:ext uri="{9D8B030D-6E8A-4147-A177-3AD203B41FA5}">
                      <a16:colId xmlns:a16="http://schemas.microsoft.com/office/drawing/2014/main" xmlns="" val="2776215336"/>
                    </a:ext>
                  </a:extLst>
                </a:gridCol>
                <a:gridCol w="732822">
                  <a:extLst>
                    <a:ext uri="{9D8B030D-6E8A-4147-A177-3AD203B41FA5}">
                      <a16:colId xmlns:a16="http://schemas.microsoft.com/office/drawing/2014/main" xmlns="" val="9989841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XII</a:t>
                      </a:r>
                      <a:r>
                        <a:rPr lang="ru-RU" sz="1400" dirty="0"/>
                        <a:t> 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I.</a:t>
                      </a:r>
                      <a:r>
                        <a:rPr lang="ru-RU" sz="1600" dirty="0"/>
                        <a:t>22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II.</a:t>
                      </a:r>
                      <a:r>
                        <a:rPr lang="ru-RU" sz="1600" dirty="0"/>
                        <a:t>22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III.</a:t>
                      </a:r>
                      <a:r>
                        <a:rPr lang="ru-RU" sz="1600" dirty="0"/>
                        <a:t>22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IV.</a:t>
                      </a:r>
                      <a:r>
                        <a:rPr lang="ru-RU" sz="1600" dirty="0"/>
                        <a:t>22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V.</a:t>
                      </a:r>
                      <a:r>
                        <a:rPr lang="ru-RU" sz="1600" dirty="0"/>
                        <a:t>22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VI.</a:t>
                      </a:r>
                      <a:r>
                        <a:rPr lang="ru-RU" sz="1600" dirty="0"/>
                        <a:t>22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VII.</a:t>
                      </a:r>
                      <a:r>
                        <a:rPr lang="ru-RU" sz="1600" dirty="0"/>
                        <a:t>22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VIII.22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IX.22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X.22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XI.22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XII.22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615212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/>
                        <a:t>Конкурсный отбор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highlight>
                          <a:srgbClr val="00FF00"/>
                        </a:highligh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highlight>
                          <a:srgbClr val="00FF00"/>
                        </a:highligh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highlight>
                          <a:srgbClr val="00FF00"/>
                        </a:highligh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highlight>
                          <a:srgbClr val="00FF00"/>
                        </a:highligh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highlight>
                          <a:srgbClr val="FFFFFF"/>
                        </a:highligh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highlight>
                          <a:srgbClr val="FFFFFF"/>
                        </a:highligh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highlight>
                          <a:srgbClr val="FFFFFF"/>
                        </a:highligh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highlight>
                          <a:srgbClr val="FFFFFF"/>
                        </a:highligh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highlight>
                          <a:srgbClr val="FFFFFF"/>
                        </a:highligh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highlight>
                          <a:srgbClr val="FFFFFF"/>
                        </a:highligh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highlight>
                          <a:srgbClr val="FFFFFF"/>
                        </a:highligh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highlight>
                          <a:srgbClr val="FFFFFF"/>
                        </a:highligh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534223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/>
                        <a:t>Цифровая диагностика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highlight>
                          <a:srgbClr val="00FF00"/>
                        </a:highligh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highlight>
                          <a:srgbClr val="00FF00"/>
                        </a:highligh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highlight>
                          <a:srgbClr val="00FF00"/>
                        </a:highligh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highlight>
                          <a:srgbClr val="00FF00"/>
                        </a:highligh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highlight>
                          <a:srgbClr val="FFFFFF"/>
                        </a:highligh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highlight>
                          <a:srgbClr val="FFFFFF"/>
                        </a:highligh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highlight>
                          <a:srgbClr val="FFFFFF"/>
                        </a:highligh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highlight>
                          <a:srgbClr val="FFFFFF"/>
                        </a:highligh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highlight>
                          <a:srgbClr val="FFFFFF"/>
                        </a:highligh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highlight>
                          <a:srgbClr val="FFFFFF"/>
                        </a:highligh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highlight>
                          <a:srgbClr val="FFFFFF"/>
                        </a:highligh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highlight>
                          <a:srgbClr val="FFFFFF"/>
                        </a:highligh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017910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/>
                        <a:t>Предметные </a:t>
                      </a:r>
                      <a:r>
                        <a:rPr lang="ru-RU" sz="1600" dirty="0" err="1"/>
                        <a:t>обр.программы</a:t>
                      </a:r>
                      <a:r>
                        <a:rPr lang="ru-RU" sz="1600" dirty="0"/>
                        <a:t> 7-10 классов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highlight>
                          <a:srgbClr val="00FF00"/>
                        </a:highligh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highlight>
                          <a:srgbClr val="00FF00"/>
                        </a:highligh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highlight>
                          <a:srgbClr val="00FF00"/>
                        </a:highligh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highlight>
                          <a:srgbClr val="00FF00"/>
                        </a:highligh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highlight>
                          <a:srgbClr val="FFFFFF"/>
                        </a:highligh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highlight>
                          <a:srgbClr val="FFFFFF"/>
                        </a:highligh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highlight>
                          <a:srgbClr val="FFFFFF"/>
                        </a:highligh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highlight>
                          <a:srgbClr val="FFFFFF"/>
                        </a:highligh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highlight>
                          <a:srgbClr val="FFFFFF"/>
                        </a:highligh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highlight>
                          <a:srgbClr val="FFFFFF"/>
                        </a:highligh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highlight>
                          <a:srgbClr val="FFFFFF"/>
                        </a:highligh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highlight>
                          <a:srgbClr val="FFFFFF"/>
                        </a:highligh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186968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/>
                        <a:t>Подготовка к ЕГЭ 11 класс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highlight>
                          <a:srgbClr val="FFFFFF"/>
                        </a:highligh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665461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/>
                        <a:t>Проектная программа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highlight>
                          <a:srgbClr val="FFFFFF"/>
                        </a:highligh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932859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/>
                        <a:t>Профориентационные мероприятий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highlight>
                          <a:srgbClr val="FFFFFF"/>
                        </a:highligh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532361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/>
                        <a:t>Предметная олимпиада УГМК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highlight>
                          <a:srgbClr val="FFFFFF"/>
                        </a:highligh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722191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/>
                        <a:t>Отборочный тур </a:t>
                      </a:r>
                      <a:r>
                        <a:rPr lang="ru-RU" sz="1600" dirty="0" err="1"/>
                        <a:t>Инженериады</a:t>
                      </a:r>
                      <a:r>
                        <a:rPr lang="ru-RU" sz="1600" dirty="0"/>
                        <a:t> УГМК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highlight>
                          <a:srgbClr val="FFFFFF"/>
                        </a:highligh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923725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/>
                        <a:t>Очная проектная программа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highlight>
                          <a:srgbClr val="FFFFFF"/>
                        </a:highligh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898459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93415009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7037&quot;&gt;&lt;version val=&quot;32425&quot;/&gt;&lt;CPresentation id=&quot;1&quot;&gt;&lt;m_precDefaultNumber&gt;&lt;m_yearfmt&gt;&lt;begin val=&quot;0&quot;/&gt;&lt;end val=&quot;4&quot;/&gt;&lt;/m_yearfmt&gt;&lt;/m_precDefaultNumber&gt;&lt;m_precDefaultPercent&gt;&lt;m_yearfmt&gt;&lt;begin val=&quot;0&quot;/&gt;&lt;end val=&quot;4&quot;/&gt;&lt;/m_yearfmt&gt;&lt;/m_precDefaultPercent&gt;&lt;m_precDefaultDate&gt;&lt;m_yearfmt&gt;&lt;begin val=&quot;0&quot;/&gt;&lt;end val=&quot;4&quot;/&gt;&lt;/m_yearfmt&gt;&lt;/m_precDefaultDate&gt;&lt;m_precDefaultDay&gt;&lt;m_bNumberIsYear val=&quot;0&quot;/&gt;&lt;m_strFormatTime&gt;%#d&lt;/m_strFormatTime&gt;&lt;m_yearfmt&gt;&lt;begin val=&quot;0&quot;/&gt;&lt;end val=&quot;4&quot;/&gt;&lt;/m_yearfmt&gt;&lt;/m_precDefaultDay&gt;&lt;m_precDefaultWeek&gt;&lt;m_bNumberIsYear val=&quot;0&quot;/&gt;&lt;m_strFormatTime&gt;%4&lt;/m_strFormatTime&gt;&lt;m_yearfmt&gt;&lt;begin val=&quot;0&quot;/&gt;&lt;end val=&quot;4&quot;/&gt;&lt;/m_yearfmt&gt;&lt;/m_precDefaultWeek&gt;&lt;m_precDefaultMonth&gt;&lt;m_bNumberIsYear val=&quot;0&quot;/&gt;&lt;m_strFormatTime&gt;%1&lt;/m_strFormatTime&gt;&lt;m_yearfmt&gt;&lt;begin val=&quot;0&quot;/&gt;&lt;end val=&quot;4&quot;/&gt;&lt;/m_yearfmt&gt;&lt;/m_precDefaultMonth&gt;&lt;m_precDefaultQuarter&gt;&lt;m_bNumberIsYear val=&quot;0&quot;/&gt;&lt;m_strFormatTime&gt;Q%5&lt;/m_strFormatTime&gt;&lt;m_yearfmt&gt;&lt;begin val=&quot;0&quot;/&gt;&lt;end val=&quot;4&quot;/&gt;&lt;/m_yearfmt&gt;&lt;/m_precDefaultQuarter&gt;&lt;m_precDefaultYear&gt;&lt;m_yearfmt&gt;&lt;begin val=&quot;0&quot;/&gt;&lt;end val=&quot;4&quot;/&gt;&lt;/m_yearfmt&gt;&lt;/m_precDefaultYear&gt;&lt;m_precDefaultFYDay&gt;&lt;m_yearfmt&gt;&lt;begin val=&quot;0&quot;/&gt;&lt;end val=&quot;4&quot;/&gt;&lt;/m_yearfmt&gt;&lt;/m_precDefaultFYDay&gt;&lt;m_precDefaultFYWeek&gt;&lt;m_yearfmt&gt;&lt;begin val=&quot;0&quot;/&gt;&lt;end val=&quot;4&quot;/&gt;&lt;/m_yearfmt&gt;&lt;/m_precDefaultFYWeek&gt;&lt;m_precDefaultFYMonth&gt;&lt;m_yearfmt&gt;&lt;begin val=&quot;0&quot;/&gt;&lt;end val=&quot;4&quot;/&gt;&lt;/m_yearfmt&gt;&lt;/m_precDefaultFYMonth&gt;&lt;m_precDefaultFYQuarter&gt;&lt;m_yearfmt&gt;&lt;begin val=&quot;0&quot;/&gt;&lt;end val=&quot;4&quot;/&gt;&lt;/m_yearfmt&gt;&lt;/m_precDefaultFYQuarter&gt;&lt;m_precDefaultFYYear&gt;&lt;m_yearfmt&gt;&lt;begin val=&quot;0&quot;/&gt;&lt;end val=&quot;4&quot;/&gt;&lt;/m_yearfmt&gt;&lt;/m_precDefaultFYYear&gt;&lt;m_mruColor&gt;&lt;m_vecMRU length=&quot;0&quot;/&gt;&lt;/m_mruColor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Тема Office">
  <a:themeElements>
    <a:clrScheme name="Другая 141">
      <a:dk1>
        <a:srgbClr val="000000"/>
      </a:dk1>
      <a:lt1>
        <a:srgbClr val="FFFFFF"/>
      </a:lt1>
      <a:dk2>
        <a:srgbClr val="F1F2F1"/>
      </a:dk2>
      <a:lt2>
        <a:srgbClr val="5E5C5C"/>
      </a:lt2>
      <a:accent1>
        <a:srgbClr val="EB8B2D"/>
      </a:accent1>
      <a:accent2>
        <a:srgbClr val="CD441F"/>
      </a:accent2>
      <a:accent3>
        <a:srgbClr val="88192B"/>
      </a:accent3>
      <a:accent4>
        <a:srgbClr val="FEDE5D"/>
      </a:accent4>
      <a:accent5>
        <a:srgbClr val="4DA958"/>
      </a:accent5>
      <a:accent6>
        <a:srgbClr val="B5DCA4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lIns="180000" tIns="90000" rIns="46800" bIns="46800" rtlCol="0" anchor="t"/>
      <a:lstStyle>
        <a:defPPr algn="l">
          <a:defRPr sz="12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0" tIns="0" rIns="0" bIns="0" rtlCol="0" anchor="t">
        <a:spAutoFit/>
      </a:bodyPr>
      <a:lstStyle>
        <a:defPPr algn="l">
          <a:defRPr sz="1200" dirty="0">
            <a:solidFill>
              <a:schemeClr val="tx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EFF11B57AF927E48A713F8B75CFE1B46" ma:contentTypeVersion="0" ma:contentTypeDescription="Создание документа." ma:contentTypeScope="" ma:versionID="806c17182c6caab74b330c4544faf8f6">
  <xsd:schema xmlns:xsd="http://www.w3.org/2001/XMLSchema" xmlns:xs="http://www.w3.org/2001/XMLSchema" xmlns:p="http://schemas.microsoft.com/office/2006/metadata/properties" xmlns:ns2="2eb23eb2-4919-4bd4-b5be-0d6d4eb9c3d7" targetNamespace="http://schemas.microsoft.com/office/2006/metadata/properties" ma:root="true" ma:fieldsID="9a03c2cbe4aa3cf1f9477f399a9634a0" ns2:_="">
    <xsd:import namespace="2eb23eb2-4919-4bd4-b5be-0d6d4eb9c3d7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b23eb2-4919-4bd4-b5be-0d6d4eb9c3d7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2eb23eb2-4919-4bd4-b5be-0d6d4eb9c3d7">YHEFWEUWANX7-343-3</_dlc_DocId>
    <_dlc_DocIdUrl xmlns="2eb23eb2-4919-4bd4-b5be-0d6d4eb9c3d7">
      <Url>https://corp.ugmk.com/_layouts/15/DocIdRedir.aspx?ID=YHEFWEUWANX7-343-3</Url>
      <Description>YHEFWEUWANX7-343-3</Description>
    </_dlc_DocIdUrl>
  </documentManagement>
</p:properties>
</file>

<file path=customXml/itemProps1.xml><?xml version="1.0" encoding="utf-8"?>
<ds:datastoreItem xmlns:ds="http://schemas.openxmlformats.org/officeDocument/2006/customXml" ds:itemID="{71256983-9CB8-4575-A9DC-159CA9215F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eb23eb2-4919-4bd4-b5be-0d6d4eb9c3d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F8155F8-E5E1-434B-B688-CB1A13F20A91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30FFB783-7400-4D54-9394-A0A3DD7A4C39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1D9678E1-76D2-448C-A408-D6EACF08EDF4}">
  <ds:schemaRefs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microsoft.com/office/2006/documentManagement/types"/>
    <ds:schemaRef ds:uri="2eb23eb2-4919-4bd4-b5be-0d6d4eb9c3d7"/>
    <ds:schemaRef ds:uri="http://schemas.openxmlformats.org/package/2006/metadata/core-properties"/>
    <ds:schemaRef ds:uri="http://purl.org/dc/elements/1.1/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12418</TotalTime>
  <Words>1000</Words>
  <Application>Microsoft Office PowerPoint</Application>
  <PresentationFormat>Произвольный</PresentationFormat>
  <Paragraphs>193</Paragraphs>
  <Slides>14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Тема Office</vt:lpstr>
      <vt:lpstr>Слайд think-cell</vt:lpstr>
      <vt:lpstr>«Инженерная школа УГМК»</vt:lpstr>
      <vt:lpstr>О проекте</vt:lpstr>
      <vt:lpstr>Отбор учеников в Инженерную школу УГМК</vt:lpstr>
      <vt:lpstr>Контингент</vt:lpstr>
      <vt:lpstr>Формат обучения</vt:lpstr>
      <vt:lpstr>Эффект</vt:lpstr>
      <vt:lpstr>Отбор в Инженерную школу УГМК 2021-22 уч.год</vt:lpstr>
      <vt:lpstr>Матрица программ и мероприятий  Инженерной школы УГМК 2022 </vt:lpstr>
      <vt:lpstr>План-график программ и мероприятий  Инженерной школы УГМК 2022 </vt:lpstr>
      <vt:lpstr>География программы – 24 муниципалитета в 11 регионах</vt:lpstr>
      <vt:lpstr>Отбор учеников в Инженерную школу УГМК</vt:lpstr>
      <vt:lpstr>Установочные встречи и вводный курс</vt:lpstr>
      <vt:lpstr>Конкурсный отбор</vt:lpstr>
      <vt:lpstr>Призыв к действию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m9990007889@gmail.com</dc:creator>
  <cp:lastModifiedBy>root5</cp:lastModifiedBy>
  <cp:revision>986</cp:revision>
  <dcterms:created xsi:type="dcterms:W3CDTF">2021-03-31T07:59:31Z</dcterms:created>
  <dcterms:modified xsi:type="dcterms:W3CDTF">2021-12-09T07:50:42Z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0x010100EFF11B57AF927E48A713F8B75CFE1B46</vt:lpwstr>
  </property>
  <property fmtid="{D5CDD505-2E9C-101B-9397-08002B2CF9AE}" pid="3" name="_dlc_DocIdItemGuid">
    <vt:lpwstr>e1f57fe3-0f07-486e-9892-b2d28e186dbc</vt:lpwstr>
  </property>
</Properties>
</file>