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Внутренние воды Оренбургской области</a:t>
            </a:r>
            <a:r>
              <a:rPr lang="ru-RU" b="1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Губерля</a:t>
            </a:r>
            <a:endParaRPr lang="ru-RU" dirty="0"/>
          </a:p>
        </p:txBody>
      </p:sp>
      <p:pic>
        <p:nvPicPr>
          <p:cNvPr id="8194" name="Picture 2" descr="C:\Users\Администратор\Pictures\Новая папка\iAQ9J31M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643182"/>
            <a:ext cx="3048021" cy="2286016"/>
          </a:xfrm>
          <a:prstGeom prst="rect">
            <a:avLst/>
          </a:prstGeom>
          <a:noFill/>
        </p:spPr>
      </p:pic>
      <p:pic>
        <p:nvPicPr>
          <p:cNvPr id="8195" name="Picture 3" descr="C:\Users\Администратор\Pictures\Новая папка\iACS8Y9Q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500306"/>
            <a:ext cx="3619525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Урал (</a:t>
            </a:r>
            <a:r>
              <a:rPr lang="ru-RU" dirty="0" err="1" smtClean="0"/>
              <a:t>Жаик</a:t>
            </a:r>
            <a:r>
              <a:rPr lang="ru-RU" dirty="0" smtClean="0"/>
              <a:t>) - 2428 км(1164км)</a:t>
            </a:r>
            <a:endParaRPr lang="ru-RU" dirty="0"/>
          </a:p>
        </p:txBody>
      </p:sp>
      <p:pic>
        <p:nvPicPr>
          <p:cNvPr id="1026" name="Picture 2" descr="C:\Users\Администратор\Pictures\Новая папка\pic_85ca656dc9e353358c64d551b964dfd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19250" y="1809750"/>
            <a:ext cx="5905500" cy="4000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Администратор\Pictures\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500042"/>
            <a:ext cx="3929090" cy="2946818"/>
          </a:xfrm>
          <a:prstGeom prst="rect">
            <a:avLst/>
          </a:prstGeom>
          <a:noFill/>
        </p:spPr>
      </p:pic>
      <p:pic>
        <p:nvPicPr>
          <p:cNvPr id="2051" name="Picture 3" descr="C:\Users\Администратор\Pictures\iV2KMK1L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39" y="517891"/>
            <a:ext cx="3786227" cy="2839671"/>
          </a:xfrm>
          <a:prstGeom prst="rect">
            <a:avLst/>
          </a:prstGeom>
          <a:noFill/>
        </p:spPr>
      </p:pic>
      <p:pic>
        <p:nvPicPr>
          <p:cNvPr id="2052" name="Picture 4" descr="C:\Users\Администратор\Pictures\Новая папка\i3XCT2ZQW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3548063"/>
            <a:ext cx="4321999" cy="28813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Самара </a:t>
            </a:r>
            <a:endParaRPr lang="ru-RU" dirty="0"/>
          </a:p>
        </p:txBody>
      </p:sp>
      <p:pic>
        <p:nvPicPr>
          <p:cNvPr id="3074" name="Picture 2" descr="C:\Users\Администратор\Pictures\Новая папка\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788170"/>
            <a:ext cx="5852840" cy="4141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Старицы</a:t>
            </a:r>
            <a:endParaRPr lang="ru-RU" dirty="0"/>
          </a:p>
        </p:txBody>
      </p:sp>
      <p:pic>
        <p:nvPicPr>
          <p:cNvPr id="4098" name="Picture 2" descr="C:\Users\Администратор\Pictures\Новая папка\iBA2WGCB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7" y="1928802"/>
            <a:ext cx="2987061" cy="4000528"/>
          </a:xfrm>
          <a:prstGeom prst="rect">
            <a:avLst/>
          </a:prstGeom>
          <a:noFill/>
        </p:spPr>
      </p:pic>
      <p:pic>
        <p:nvPicPr>
          <p:cNvPr id="4099" name="Picture 3" descr="C:\Users\Администратор\Pictures\Новая папка\iTPWFOQR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143116"/>
            <a:ext cx="3643338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Шалкар</a:t>
            </a:r>
            <a:r>
              <a:rPr lang="ru-RU" dirty="0" smtClean="0"/>
              <a:t> – </a:t>
            </a:r>
            <a:r>
              <a:rPr lang="ru-RU" dirty="0" err="1" smtClean="0"/>
              <a:t>Ега</a:t>
            </a:r>
            <a:r>
              <a:rPr lang="ru-RU" dirty="0" smtClean="0"/>
              <a:t> – Кара       </a:t>
            </a:r>
            <a:r>
              <a:rPr lang="ru-RU" dirty="0" err="1" smtClean="0"/>
              <a:t>Жетыколь</a:t>
            </a:r>
            <a:endParaRPr lang="ru-RU" dirty="0"/>
          </a:p>
        </p:txBody>
      </p:sp>
      <p:pic>
        <p:nvPicPr>
          <p:cNvPr id="5122" name="Picture 2" descr="C:\Users\Администратор\Pictures\Новая папка\iVCK38AZ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071678"/>
            <a:ext cx="3643323" cy="2428882"/>
          </a:xfrm>
          <a:prstGeom prst="rect">
            <a:avLst/>
          </a:prstGeom>
          <a:noFill/>
        </p:spPr>
      </p:pic>
      <p:pic>
        <p:nvPicPr>
          <p:cNvPr id="5124" name="Picture 4" descr="C:\Users\Администратор\Pictures\Новая папка\i8SS5O9QQ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07662" y="1966612"/>
            <a:ext cx="4550618" cy="2676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Озеро Развал</a:t>
            </a:r>
            <a:endParaRPr lang="ru-RU" dirty="0"/>
          </a:p>
        </p:txBody>
      </p:sp>
      <p:pic>
        <p:nvPicPr>
          <p:cNvPr id="6146" name="Picture 2" descr="C:\Users\Администратор\Pictures\Новая папка\i0ZC1OVS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5" y="1714488"/>
            <a:ext cx="3659531" cy="2428892"/>
          </a:xfrm>
          <a:prstGeom prst="rect">
            <a:avLst/>
          </a:prstGeom>
          <a:noFill/>
        </p:spPr>
      </p:pic>
      <p:pic>
        <p:nvPicPr>
          <p:cNvPr id="6147" name="Picture 3" descr="C:\Users\Администратор\Pictures\Новая папка\iFIWHAOM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928802"/>
            <a:ext cx="2762269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Реки и озера  </a:t>
            </a:r>
            <a:r>
              <a:rPr lang="ru-RU" dirty="0" err="1" smtClean="0"/>
              <a:t>Гайского</a:t>
            </a:r>
            <a:r>
              <a:rPr lang="ru-RU" dirty="0" smtClean="0"/>
              <a:t> </a:t>
            </a:r>
            <a:r>
              <a:rPr lang="ru-RU" dirty="0" smtClean="0"/>
              <a:t>округа</a:t>
            </a:r>
            <a:endParaRPr lang="ru-RU" dirty="0"/>
          </a:p>
        </p:txBody>
      </p:sp>
      <p:pic>
        <p:nvPicPr>
          <p:cNvPr id="7170" name="Picture 2" descr="C:\Users\Администратор\Pictures\Новая папка\_gayskiy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335571"/>
            <a:ext cx="4000528" cy="52760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Далеко за пределами Оренбургской области известен бальнеологический курорт "Гай", действующий на кислых, железистых сульфатно-натриевых водах с высоким содержанием алюминия, меди, железа и других компонентов.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Эта вода и грязи с озера Купоросного используются для лечения органов движения и нервной системы.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Купоросное  озеро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48</TotalTime>
  <Words>60</Words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Внутренние воды Оренбургской области </vt:lpstr>
      <vt:lpstr>Урал (Жаик) - 2428 км(1164км)</vt:lpstr>
      <vt:lpstr>Слайд 3</vt:lpstr>
      <vt:lpstr>Самара </vt:lpstr>
      <vt:lpstr>Старицы</vt:lpstr>
      <vt:lpstr>Шалкар – Ега – Кара       Жетыколь</vt:lpstr>
      <vt:lpstr>Озеро Развал</vt:lpstr>
      <vt:lpstr>Реки и озера  Гайского округа</vt:lpstr>
      <vt:lpstr>Купоросное  озеро</vt:lpstr>
      <vt:lpstr>Губерля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Внутренние воды Оренбургской области </dc:title>
  <dc:creator>Администратор</dc:creator>
  <cp:lastModifiedBy>Айгуль</cp:lastModifiedBy>
  <cp:revision>7</cp:revision>
  <dcterms:created xsi:type="dcterms:W3CDTF">2014-02-05T14:36:27Z</dcterms:created>
  <dcterms:modified xsi:type="dcterms:W3CDTF">2020-10-30T09:19:25Z</dcterms:modified>
</cp:coreProperties>
</file>