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30.10.2020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30.10.2020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30.10.2020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30.10.2020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30.10.2020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30.10.2020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Внутренние воды Оренбургской области</a:t>
            </a:r>
            <a:r>
              <a:rPr lang="ru-RU" b="1" dirty="0" smtClean="0"/>
              <a:t>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Губерля</a:t>
            </a:r>
            <a:endParaRPr lang="ru-RU" dirty="0"/>
          </a:p>
        </p:txBody>
      </p:sp>
      <p:pic>
        <p:nvPicPr>
          <p:cNvPr id="8194" name="Picture 2" descr="C:\Users\Администратор\Pictures\Новая папка\iAQ9J31M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2643182"/>
            <a:ext cx="3048021" cy="2286016"/>
          </a:xfrm>
          <a:prstGeom prst="rect">
            <a:avLst/>
          </a:prstGeom>
          <a:noFill/>
        </p:spPr>
      </p:pic>
      <p:pic>
        <p:nvPicPr>
          <p:cNvPr id="8195" name="Picture 3" descr="C:\Users\Администратор\Pictures\Новая папка\iACS8Y9QD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0" y="2500306"/>
            <a:ext cx="3619525" cy="271464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Урал (</a:t>
            </a:r>
            <a:r>
              <a:rPr lang="ru-RU" dirty="0" err="1" smtClean="0"/>
              <a:t>Жаик</a:t>
            </a:r>
            <a:r>
              <a:rPr lang="ru-RU" dirty="0" smtClean="0"/>
              <a:t>) - 2428 км(1164км)</a:t>
            </a:r>
            <a:endParaRPr lang="ru-RU" dirty="0"/>
          </a:p>
        </p:txBody>
      </p:sp>
      <p:pic>
        <p:nvPicPr>
          <p:cNvPr id="1026" name="Picture 2" descr="C:\Users\Администратор\Pictures\Новая папка\pic_85ca656dc9e353358c64d551b964dfdd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619250" y="1809750"/>
            <a:ext cx="5905500" cy="4000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Администратор\Pictures\i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71472" y="500042"/>
            <a:ext cx="3929090" cy="2946818"/>
          </a:xfrm>
          <a:prstGeom prst="rect">
            <a:avLst/>
          </a:prstGeom>
          <a:noFill/>
        </p:spPr>
      </p:pic>
      <p:pic>
        <p:nvPicPr>
          <p:cNvPr id="2051" name="Picture 3" descr="C:\Users\Администратор\Pictures\iV2KMK1LG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57739" y="517891"/>
            <a:ext cx="3786227" cy="2839671"/>
          </a:xfrm>
          <a:prstGeom prst="rect">
            <a:avLst/>
          </a:prstGeom>
          <a:noFill/>
        </p:spPr>
      </p:pic>
      <p:pic>
        <p:nvPicPr>
          <p:cNvPr id="2052" name="Picture 4" descr="C:\Users\Администратор\Pictures\Новая папка\i3XCT2ZQW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285984" y="3548063"/>
            <a:ext cx="4321999" cy="288133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Самара </a:t>
            </a:r>
            <a:endParaRPr lang="ru-RU" dirty="0"/>
          </a:p>
        </p:txBody>
      </p:sp>
      <p:pic>
        <p:nvPicPr>
          <p:cNvPr id="3074" name="Picture 2" descr="C:\Users\Администратор\Pictures\Новая папка\i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714480" y="1788170"/>
            <a:ext cx="5852840" cy="41411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Старицы</a:t>
            </a:r>
            <a:endParaRPr lang="ru-RU" dirty="0"/>
          </a:p>
        </p:txBody>
      </p:sp>
      <p:pic>
        <p:nvPicPr>
          <p:cNvPr id="4098" name="Picture 2" descr="C:\Users\Администратор\Pictures\Новая папка\iBA2WGCBS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071537" y="1928802"/>
            <a:ext cx="2987061" cy="4000528"/>
          </a:xfrm>
          <a:prstGeom prst="rect">
            <a:avLst/>
          </a:prstGeom>
          <a:noFill/>
        </p:spPr>
      </p:pic>
      <p:pic>
        <p:nvPicPr>
          <p:cNvPr id="4099" name="Picture 3" descr="C:\Users\Администратор\Pictures\Новая папка\iTPWFOQR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57752" y="2143116"/>
            <a:ext cx="3643338" cy="242889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Шалкар</a:t>
            </a:r>
            <a:r>
              <a:rPr lang="ru-RU" dirty="0" smtClean="0"/>
              <a:t> – </a:t>
            </a:r>
            <a:r>
              <a:rPr lang="ru-RU" dirty="0" err="1" smtClean="0"/>
              <a:t>Ега</a:t>
            </a:r>
            <a:r>
              <a:rPr lang="ru-RU" dirty="0" smtClean="0"/>
              <a:t> – Кара       </a:t>
            </a:r>
            <a:r>
              <a:rPr lang="ru-RU" dirty="0" err="1" smtClean="0"/>
              <a:t>Жетыколь</a:t>
            </a:r>
            <a:endParaRPr lang="ru-RU" dirty="0"/>
          </a:p>
        </p:txBody>
      </p:sp>
      <p:pic>
        <p:nvPicPr>
          <p:cNvPr id="5122" name="Picture 2" descr="C:\Users\Администратор\Pictures\Новая папка\iVCK38AZ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2071678"/>
            <a:ext cx="3643323" cy="2428882"/>
          </a:xfrm>
          <a:prstGeom prst="rect">
            <a:avLst/>
          </a:prstGeom>
          <a:noFill/>
        </p:spPr>
      </p:pic>
      <p:pic>
        <p:nvPicPr>
          <p:cNvPr id="5124" name="Picture 4" descr="C:\Users\Администратор\Pictures\Новая папка\i8SS5O9QQ.jpg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307662" y="1966612"/>
            <a:ext cx="4550618" cy="267683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Озеро Развал</a:t>
            </a:r>
            <a:endParaRPr lang="ru-RU" dirty="0"/>
          </a:p>
        </p:txBody>
      </p:sp>
      <p:pic>
        <p:nvPicPr>
          <p:cNvPr id="6146" name="Picture 2" descr="C:\Users\Администратор\Pictures\Новая папка\i0ZC1OVSR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85785" y="1714488"/>
            <a:ext cx="3659531" cy="2428892"/>
          </a:xfrm>
          <a:prstGeom prst="rect">
            <a:avLst/>
          </a:prstGeom>
          <a:noFill/>
        </p:spPr>
      </p:pic>
      <p:pic>
        <p:nvPicPr>
          <p:cNvPr id="6147" name="Picture 3" descr="C:\Users\Администратор\Pictures\Новая папка\iFIWHAOM9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628" y="1928802"/>
            <a:ext cx="2762269" cy="207170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Реки и озера  </a:t>
            </a:r>
            <a:r>
              <a:rPr lang="ru-RU" dirty="0" err="1" smtClean="0"/>
              <a:t>Гайского</a:t>
            </a:r>
            <a:r>
              <a:rPr lang="ru-RU" dirty="0" smtClean="0"/>
              <a:t> </a:t>
            </a:r>
            <a:r>
              <a:rPr lang="ru-RU" dirty="0" smtClean="0"/>
              <a:t>округа</a:t>
            </a:r>
            <a:endParaRPr lang="ru-RU" dirty="0"/>
          </a:p>
        </p:txBody>
      </p:sp>
      <p:pic>
        <p:nvPicPr>
          <p:cNvPr id="7170" name="Picture 2" descr="C:\Users\Администратор\Pictures\Новая папка\_gayskiy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643174" y="1335571"/>
            <a:ext cx="4000528" cy="527601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Далеко за пределами Оренбургской области известен бальнеологический курорт "Гай", действующий на кислых, железистых сульфатно-натриевых водах с высоким содержанием алюминия, меди, железа и других компонентов. 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Эта вода и грязи с озера Купоросного используются для лечения органов движения и нервной системы. 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Купоросное  озеро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48</TotalTime>
  <Words>60</Words>
  <PresentationFormat>Экран (4:3)</PresentationFormat>
  <Paragraphs>10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Бумажная</vt:lpstr>
      <vt:lpstr>Внутренние воды Оренбургской области </vt:lpstr>
      <vt:lpstr>Урал (Жаик) - 2428 км(1164км)</vt:lpstr>
      <vt:lpstr>Слайд 3</vt:lpstr>
      <vt:lpstr>Самара </vt:lpstr>
      <vt:lpstr>Старицы</vt:lpstr>
      <vt:lpstr>Шалкар – Ега – Кара       Жетыколь</vt:lpstr>
      <vt:lpstr>Озеро Развал</vt:lpstr>
      <vt:lpstr>Реки и озера  Гайского округа</vt:lpstr>
      <vt:lpstr>Купоросное  озеро</vt:lpstr>
      <vt:lpstr>Губерля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Внутренние воды Оренбургской области </dc:title>
  <dc:creator>Администратор</dc:creator>
  <cp:lastModifiedBy>Айгуль</cp:lastModifiedBy>
  <cp:revision>7</cp:revision>
  <dcterms:created xsi:type="dcterms:W3CDTF">2014-02-05T14:36:27Z</dcterms:created>
  <dcterms:modified xsi:type="dcterms:W3CDTF">2020-10-30T09:19:25Z</dcterms:modified>
</cp:coreProperties>
</file>